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40BB-550D-FEBA-2BE0-BEF6F3A1C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6B72C-95C7-0CA7-7A6E-740CD32B1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9158-C03F-2993-D520-5F182C39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AD83-9E9B-DB72-DFC2-8E9A0DBA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F954-0D3A-6189-4C1B-7CFD42CA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2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773F-EBAB-1AF7-C4B5-8B094C19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00BDE-C803-F9E5-4928-E6F6557AB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21A2-88C8-464C-ED83-D175F84C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7F00B-B359-E13F-05A5-EE07F6D1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A458-726D-D332-5DCB-5883C00B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90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4FC5C-685E-4D78-7A60-6C4548223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B7D21-B157-F7F3-242A-8EA3157B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1BA75-57DD-5C3A-ED63-696157B4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2275-4631-D928-3408-E44D9EA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1617-9B82-2A58-D0FC-0D32AEE0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8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584F-7B40-D2DD-99F0-CC679412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31D8-9EA0-827B-FBC6-10DCFF28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0C31-BFFE-D10D-D42D-1E478EAB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9FB7-E482-74C6-43D7-3056F2E1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6715-78CF-BF45-7055-2B3C4890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3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2C0E-982B-2FBC-7D73-FA1341FD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67D5-4978-7991-5F42-D3D0B991C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AC1C-64DB-661F-9613-DED44432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E471-21F7-2740-980A-44AEE4E9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8D00-EE26-0F78-89B2-F158F7C2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6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9BCF-38F6-1E94-084C-428DE7EB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9A23-9EC3-D5B7-2F2D-2939B2EC4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34503-F463-F66B-221A-6329D63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BAB6-9089-303F-D268-1A671DF0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55DB-A3E3-E45E-96D0-DAE33EBD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57FF3-A1F3-D726-DDFE-C37A5AA3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34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809D-94C2-7079-2BE4-060DA363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97B7-D3F3-D801-8EAB-0E7A6D25C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903E8-32C8-D1D5-F6CD-99BE0508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D3476-DFBE-B6DF-EEEB-2406ADA28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BF4B2-3FB1-5DCC-3390-5829732B8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3F07D-8D18-04DA-79C7-F6153EF6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9E30B-E6C3-A221-06E2-A376720B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860C5-1F18-2FC2-5901-55817EDF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D642-C5F8-0B37-24AC-E029E515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CEDB8-E6B4-1AFE-D903-D53EEAE6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B1FF0-8EB8-10FA-EC04-2E1A72BD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A51E7-AB50-4B69-87E4-A57B34EF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17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8E509-B804-57AA-834F-9475368B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89FE6-6488-7FD6-3A6F-F9EEB990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5A65B-09AC-0005-D3D8-9E940C5B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5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0559-D260-5E5D-0D2D-E4D833E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CDB1-1859-4114-377D-DD5204F3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A063F-0576-E519-F5BB-52BED9C5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FFEA6-76B8-13F6-D762-FFC4496C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66036-97A9-5FA4-4F91-781519E9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E98F4-8108-C21C-B800-A387C8FD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38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299C-8E04-14B6-53A6-678E43C4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8FC64-E15D-DC10-5C3A-1FCA9DCBB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B8A8-9630-E8C6-2DA8-68CCD7908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DD0E1-88E4-7B21-2452-03AA4B83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46EFA-8917-0B69-6D7A-C85D4098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334B-C9AA-C4E8-D708-5F6D1337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4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B2466-B3FF-6FF7-B4DE-C9B8ECB9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87042-1D32-E1EF-BAD6-D2834D26D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3B91-72A4-832C-75BF-EE9B22561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BDC1-3CBD-71FC-DA22-1268C9D3F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2C0D-659C-C362-1FD8-04F5DEB85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23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C7D205-8A32-971E-32CA-086A6B7DE993}"/>
              </a:ext>
            </a:extLst>
          </p:cNvPr>
          <p:cNvSpPr txBox="1"/>
          <p:nvPr/>
        </p:nvSpPr>
        <p:spPr>
          <a:xfrm>
            <a:off x="531019" y="200758"/>
            <a:ext cx="111299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/>
              <a:t>Thème « Web » - suite:</a:t>
            </a:r>
          </a:p>
          <a:p>
            <a:endParaRPr lang="fr-FR" sz="2800" dirty="0"/>
          </a:p>
          <a:p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u="sng" dirty="0"/>
              <a:t>TP HTML / Page Web – dernière séance vendredi:</a:t>
            </a:r>
          </a:p>
          <a:p>
            <a:endParaRPr lang="fr-F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dirty="0"/>
              <a:t>Résultat (exercices HTML + mini-projet) à rendre </a:t>
            </a:r>
            <a:r>
              <a:rPr lang="fr-FR" sz="2800" b="1" u="sng" dirty="0"/>
              <a:t>MARDI 28/11 SOIR</a:t>
            </a:r>
            <a:r>
              <a:rPr lang="fr-FR" sz="2800" dirty="0"/>
              <a:t> (voir </a:t>
            </a:r>
            <a:r>
              <a:rPr lang="fr-FR" sz="2800" dirty="0" err="1"/>
              <a:t>ProNote</a:t>
            </a:r>
            <a:r>
              <a:rPr lang="fr-FR" sz="2800" dirty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u="sng" dirty="0"/>
              <a:t>Exposés:</a:t>
            </a:r>
            <a:endParaRPr lang="fr-FR" sz="2800" u="sng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8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On fera une dernière séance dessus lundi prochain; ils seront à rendre </a:t>
            </a:r>
            <a:r>
              <a:rPr lang="fr-FR" sz="2800" b="1" u="sng" dirty="0"/>
              <a:t>MARDI 5/12 SOIR</a:t>
            </a:r>
            <a:r>
              <a:rPr lang="fr-FR" sz="2800" dirty="0"/>
              <a:t> (voir </a:t>
            </a:r>
            <a:r>
              <a:rPr lang="fr-FR" sz="2800" dirty="0" err="1"/>
              <a:t>ProNote</a:t>
            </a:r>
            <a:r>
              <a:rPr lang="fr-FR" sz="28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b="1" dirty="0"/>
              <a:t>Les présentations commenceront le 15/12.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430997-C16C-D7EB-759C-11A2DEAC6C78}"/>
              </a:ext>
            </a:extLst>
          </p:cNvPr>
          <p:cNvCxnSpPr/>
          <p:nvPr/>
        </p:nvCxnSpPr>
        <p:spPr>
          <a:xfrm>
            <a:off x="2745581" y="3612760"/>
            <a:ext cx="6700837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7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ECCEF1C-21B3-C66F-9892-916058DE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" y="2446734"/>
            <a:ext cx="1955800" cy="19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tepad - Free interface icons">
            <a:extLst>
              <a:ext uri="{FF2B5EF4-FFF2-40B4-BE49-F238E27FC236}">
                <a16:creationId xmlns:a16="http://schemas.microsoft.com/office/drawing/2014/main" id="{DD29ECD5-C4CD-F656-45D6-0677291E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7" y="158750"/>
            <a:ext cx="2127250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F09864-9287-247E-30AE-540F5C271648}"/>
              </a:ext>
            </a:extLst>
          </p:cNvPr>
          <p:cNvSpPr txBox="1"/>
          <p:nvPr/>
        </p:nvSpPr>
        <p:spPr>
          <a:xfrm>
            <a:off x="471487" y="4250531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Bloc Note de Windows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7EAFAB4C-7EB9-D630-35A3-DF1A15165BE7}"/>
              </a:ext>
            </a:extLst>
          </p:cNvPr>
          <p:cNvSpPr/>
          <p:nvPr/>
        </p:nvSpPr>
        <p:spPr>
          <a:xfrm>
            <a:off x="1401981" y="1222375"/>
            <a:ext cx="2764221" cy="122435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34" name="Picture 10" descr="Internet Explorer continue sa hausse en mai 2015 et Chrome ...">
            <a:extLst>
              <a:ext uri="{FF2B5EF4-FFF2-40B4-BE49-F238E27FC236}">
                <a16:creationId xmlns:a16="http://schemas.microsoft.com/office/drawing/2014/main" id="{23A05F80-89A2-61E7-E5CD-6F55A3C7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07" y="2555874"/>
            <a:ext cx="3200819" cy="17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92B2B-97EC-16B1-2F91-7C8F8E31D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862" y="4411265"/>
            <a:ext cx="2578100" cy="2159000"/>
          </a:xfrm>
          <a:prstGeom prst="rect">
            <a:avLst/>
          </a:prstGeom>
        </p:spPr>
      </p:pic>
      <p:sp>
        <p:nvSpPr>
          <p:cNvPr id="10" name="Bent Arrow 9">
            <a:extLst>
              <a:ext uri="{FF2B5EF4-FFF2-40B4-BE49-F238E27FC236}">
                <a16:creationId xmlns:a16="http://schemas.microsoft.com/office/drawing/2014/main" id="{8030D811-E9DA-9ACC-DB2F-7B0E4CAC2D26}"/>
              </a:ext>
            </a:extLst>
          </p:cNvPr>
          <p:cNvSpPr/>
          <p:nvPr/>
        </p:nvSpPr>
        <p:spPr>
          <a:xfrm rot="10800000">
            <a:off x="7000374" y="4573696"/>
            <a:ext cx="2764221" cy="122435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75E7BF93-4142-B762-B93B-8CC66CE62E6C}"/>
              </a:ext>
            </a:extLst>
          </p:cNvPr>
          <p:cNvSpPr/>
          <p:nvPr/>
        </p:nvSpPr>
        <p:spPr>
          <a:xfrm rot="5400000">
            <a:off x="7715734" y="258261"/>
            <a:ext cx="1333499" cy="294729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1152B462-E642-8FCB-5064-AC6C4FA331A7}"/>
              </a:ext>
            </a:extLst>
          </p:cNvPr>
          <p:cNvSpPr/>
          <p:nvPr/>
        </p:nvSpPr>
        <p:spPr>
          <a:xfrm rot="16200000">
            <a:off x="1651054" y="4017118"/>
            <a:ext cx="1333499" cy="294729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977F9-4CDB-D8A0-39B9-3C5B2D59B05E}"/>
              </a:ext>
            </a:extLst>
          </p:cNvPr>
          <p:cNvSpPr txBox="1"/>
          <p:nvPr/>
        </p:nvSpPr>
        <p:spPr>
          <a:xfrm>
            <a:off x="2406785" y="2631035"/>
            <a:ext cx="5692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Démarré au dernier TP:</a:t>
            </a:r>
          </a:p>
          <a:p>
            <a:pPr algn="ctr"/>
            <a:endParaRPr lang="fr-FR" sz="3200" b="1" dirty="0"/>
          </a:p>
          <a:p>
            <a:pPr algn="ctr"/>
            <a:r>
              <a:rPr lang="fr-FR" sz="3200" b="1" dirty="0"/>
              <a:t>Cycle d’écriture d’une page Web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D85EA8-DE78-B1D6-8786-337C2A14AAE3}"/>
              </a:ext>
            </a:extLst>
          </p:cNvPr>
          <p:cNvSpPr txBox="1"/>
          <p:nvPr/>
        </p:nvSpPr>
        <p:spPr>
          <a:xfrm>
            <a:off x="5913437" y="1585299"/>
            <a:ext cx="1543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07993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77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Biver</dc:creator>
  <cp:lastModifiedBy>Marc Biver</cp:lastModifiedBy>
  <cp:revision>14</cp:revision>
  <cp:lastPrinted>2023-11-20T10:07:04Z</cp:lastPrinted>
  <dcterms:created xsi:type="dcterms:W3CDTF">2023-11-13T09:25:28Z</dcterms:created>
  <dcterms:modified xsi:type="dcterms:W3CDTF">2023-11-20T10:07:09Z</dcterms:modified>
</cp:coreProperties>
</file>