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6/14/21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6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orsade abstraite de cordons multicolores">
            <a:extLst>
              <a:ext uri="{FF2B5EF4-FFF2-40B4-BE49-F238E27FC236}">
                <a16:creationId xmlns:a16="http://schemas.microsoft.com/office/drawing/2014/main" id="{F5A59352-2DE0-410F-9299-72873B98B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092" r="-1" b="16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EDBDE50-81E1-5949-B93A-D2AF3945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FFFFFF"/>
                </a:solidFill>
              </a:rPr>
              <a:t>Données structurées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3BBDEA-D340-7646-A8BC-1624D28E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SNT – LE TP</a:t>
            </a:r>
          </a:p>
        </p:txBody>
      </p:sp>
    </p:spTree>
    <p:extLst>
      <p:ext uri="{BB962C8B-B14F-4D97-AF65-F5344CB8AC3E}">
        <p14:creationId xmlns:p14="http://schemas.microsoft.com/office/powerpoint/2010/main" val="23243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97A3E-F6AF-3B42-AEF6-AEF0AC8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du gouvernements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05646-3187-3940-807E-F1276103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71881"/>
            <a:ext cx="10659110" cy="258450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Dans notre monde numérique, beaucoup de données sont disponible en ligne.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Allez sur le site </a:t>
            </a:r>
            <a:r>
              <a:rPr lang="fr-FR" dirty="0" err="1"/>
              <a:t>data.gouv.fr</a:t>
            </a:r>
            <a:r>
              <a:rPr lang="fr-FR" dirty="0"/>
              <a:t> et cliquez sur un jeu de données au choix (en bas de la première page).</a:t>
            </a:r>
          </a:p>
          <a:p>
            <a:pPr>
              <a:buFontTx/>
              <a:buChar char="-"/>
            </a:pPr>
            <a:r>
              <a:rPr lang="fr-FR" dirty="0"/>
              <a:t>En bas de page, dans la partie « ressources », cliquez sur « </a:t>
            </a:r>
            <a:r>
              <a:rPr lang="fr-FR" dirty="0" err="1"/>
              <a:t>prévisualiser</a:t>
            </a:r>
            <a:r>
              <a:rPr lang="fr-FR" dirty="0"/>
              <a:t> » pour voir les données de votre choix.</a:t>
            </a:r>
          </a:p>
          <a:p>
            <a:pPr>
              <a:buFontTx/>
              <a:buChar char="-"/>
            </a:pPr>
            <a:r>
              <a:rPr lang="fr-FR" dirty="0"/>
              <a:t>Regardez quelques jeux de données, il existe des quantités énormes de données stockées en ligne par le gouvernement, dont la plupart sont privées. </a:t>
            </a:r>
          </a:p>
        </p:txBody>
      </p:sp>
    </p:spTree>
    <p:extLst>
      <p:ext uri="{BB962C8B-B14F-4D97-AF65-F5344CB8AC3E}">
        <p14:creationId xmlns:p14="http://schemas.microsoft.com/office/powerpoint/2010/main" val="76483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CA5A1-2EAE-6B40-A703-BE8B6A16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cas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342B0-B8FC-344C-939C-37BCFA1D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Réalisez l’étude de cas sur les données Doctissimo.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Consigne :</a:t>
            </a:r>
            <a:r>
              <a:rPr lang="fr-FR" dirty="0"/>
              <a:t> Expliquez ce que nous indique ce texte en un paragraphe argumenté d’une dizaine de ligne.</a:t>
            </a:r>
          </a:p>
        </p:txBody>
      </p:sp>
    </p:spTree>
    <p:extLst>
      <p:ext uri="{BB962C8B-B14F-4D97-AF65-F5344CB8AC3E}">
        <p14:creationId xmlns:p14="http://schemas.microsoft.com/office/powerpoint/2010/main" val="420715693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243841"/>
      </a:dk2>
      <a:lt2>
        <a:srgbClr val="E2E8E6"/>
      </a:lt2>
      <a:accent1>
        <a:srgbClr val="B13B63"/>
      </a:accent1>
      <a:accent2>
        <a:srgbClr val="C34DA6"/>
      </a:accent2>
      <a:accent3>
        <a:srgbClr val="C3564D"/>
      </a:accent3>
      <a:accent4>
        <a:srgbClr val="3BB13B"/>
      </a:accent4>
      <a:accent5>
        <a:srgbClr val="48B777"/>
      </a:accent5>
      <a:accent6>
        <a:srgbClr val="3BB19E"/>
      </a:accent6>
      <a:hlink>
        <a:srgbClr val="319472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129</Words>
  <Application>Microsoft Macintosh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Nova</vt:lpstr>
      <vt:lpstr>ConfettiVTI</vt:lpstr>
      <vt:lpstr>Données structurées</vt:lpstr>
      <vt:lpstr>Les données du gouvernements</vt:lpstr>
      <vt:lpstr>Etude de 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structurées</dc:title>
  <dc:creator>Alan PL</dc:creator>
  <cp:lastModifiedBy>Alan PL</cp:lastModifiedBy>
  <cp:revision>16</cp:revision>
  <dcterms:created xsi:type="dcterms:W3CDTF">2021-04-14T08:22:28Z</dcterms:created>
  <dcterms:modified xsi:type="dcterms:W3CDTF">2021-06-14T13:32:53Z</dcterms:modified>
</cp:coreProperties>
</file>