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1" r:id="rId4"/>
    <p:sldId id="259" r:id="rId5"/>
    <p:sldId id="281" r:id="rId6"/>
    <p:sldId id="263" r:id="rId7"/>
    <p:sldId id="262" r:id="rId8"/>
    <p:sldId id="264" r:id="rId9"/>
    <p:sldId id="260" r:id="rId10"/>
    <p:sldId id="265" r:id="rId11"/>
    <p:sldId id="267" r:id="rId12"/>
    <p:sldId id="275" r:id="rId13"/>
    <p:sldId id="277" r:id="rId14"/>
    <p:sldId id="268" r:id="rId15"/>
    <p:sldId id="276" r:id="rId16"/>
    <p:sldId id="272" r:id="rId17"/>
    <p:sldId id="270" r:id="rId18"/>
    <p:sldId id="279" r:id="rId19"/>
    <p:sldId id="280" r:id="rId20"/>
    <p:sldId id="278" r:id="rId21"/>
    <p:sldId id="273" r:id="rId22"/>
    <p:sldId id="271" r:id="rId23"/>
    <p:sldId id="282" r:id="rId24"/>
    <p:sldId id="274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rmain Becker" initials="GB" lastIdx="1" clrIdx="0">
    <p:extLst>
      <p:ext uri="{19B8F6BF-5375-455C-9EA6-DF929625EA0E}">
        <p15:presenceInfo xmlns:p15="http://schemas.microsoft.com/office/powerpoint/2012/main" userId="b6e5b044fd32808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97"/>
    <a:srgbClr val="0079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2310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E169C-2002-401C-BD0D-2CAA2411D3C4}" type="datetimeFigureOut">
              <a:rPr lang="fr-FR" smtClean="0"/>
              <a:t>23/08/2023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5C7CCF-3373-4CB2-963A-A0F81BA2C1C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834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Comme fait un facteur ? Il lui suffit de connaître l’adresse du destinataire pour lui remettre une lettre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C7CCF-3373-4CB2-963A-A0F81BA2C1C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6511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C7CCF-3373-4CB2-963A-A0F81BA2C1C7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7688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73BD37-9A5C-4AF1-A4C8-AF395A5FA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A273AC5-8F96-42CA-B34F-8768BA610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F19251-DD0B-42F5-96F2-51DEC1F63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4DBF-68E9-4861-9270-FF1C331D4447}" type="datetimeFigureOut">
              <a:rPr lang="fr-FR" smtClean="0"/>
              <a:t>23/08/2023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5BAE35-5F04-4644-BB31-0A5299BEF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77F73A-8D02-4930-B7F9-C401009CE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B14-10D8-475E-AFA8-D6E9D6CED8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2179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F019A8-BC45-4D56-B817-EBCA07714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59CB387-D1E1-42BB-81C3-BB027E9E5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C31A3B-97FC-459F-9FB8-A11EE6055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4DBF-68E9-4861-9270-FF1C331D4447}" type="datetimeFigureOut">
              <a:rPr lang="fr-FR" smtClean="0"/>
              <a:t>23/08/2023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C293AC-4167-4517-9B61-76907AC05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192C37-4FCF-4FD3-839B-FFD49D8B6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B14-10D8-475E-AFA8-D6E9D6CED8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674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136C583-0864-4551-86BD-4A7CD5EDD5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B0A67CF-2463-4F4C-B668-D0282A77D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CA77C6-ECC5-43B3-A3B7-DB7481C1A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4DBF-68E9-4861-9270-FF1C331D4447}" type="datetimeFigureOut">
              <a:rPr lang="fr-FR" smtClean="0"/>
              <a:t>23/08/2023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A30FE2-FB07-469A-81EB-2E0CCEBA1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AB5AD3-195C-4417-A124-2D413F257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B14-10D8-475E-AFA8-D6E9D6CED8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7619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392CD6-7248-4722-B2D8-CD70BEA6D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868053-052F-48A6-8346-29B1C6EA2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3B838B-3080-472A-BA71-60E62C9AA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4DBF-68E9-4861-9270-FF1C331D4447}" type="datetimeFigureOut">
              <a:rPr lang="fr-FR" smtClean="0"/>
              <a:t>23/08/2023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934BDB-DD50-4893-8EEC-A305B6B3C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D17CB4-9A5A-4781-BFD3-91293B898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B14-10D8-475E-AFA8-D6E9D6CED8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00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9D9ACD-CE03-4E02-86DD-F1CFEF312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7613020-88D8-47EB-B1D4-1CA0714FE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C67E9B-B51E-4C1B-9CEC-3F3991F4B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4DBF-68E9-4861-9270-FF1C331D4447}" type="datetimeFigureOut">
              <a:rPr lang="fr-FR" smtClean="0"/>
              <a:t>23/08/2023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4BDA01-CFE9-4D07-916A-7C470170A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40927A-6015-44C1-8CBB-210D3CC86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B14-10D8-475E-AFA8-D6E9D6CED8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9497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247E6B-7D89-4946-BD00-8014C9F77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3E09A7-5D65-492F-9762-1121B78F60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2DE2CC8-6877-4639-81DA-CBB4E9712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2E2A730-08F6-400D-9F0F-C1EC49C97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4DBF-68E9-4861-9270-FF1C331D4447}" type="datetimeFigureOut">
              <a:rPr lang="fr-FR" smtClean="0"/>
              <a:t>23/08/2023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EA48A8-3CA1-4D87-8E20-CEB37EADE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87E410A-72BE-4A24-8BDD-5E0887053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B14-10D8-475E-AFA8-D6E9D6CED8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0293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E66D08-FB7E-4A08-AB37-F38BEAEF6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74D87F-95EC-48C9-8569-B0B70EA33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95C22EC-6401-47F6-8ADA-1264F1CAD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17221A3-DF11-47AB-8795-7087ABC129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931164A-AF7D-46C8-838A-C611E34A0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1BE99E9-A583-4ED2-B7E5-F0AC069DC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4DBF-68E9-4861-9270-FF1C331D4447}" type="datetimeFigureOut">
              <a:rPr lang="fr-FR" smtClean="0"/>
              <a:t>23/08/2023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1744E91-98D8-4C6E-8D38-058E3E1A6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3B922AB-D2F4-4A38-B9C1-9F48445D4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B14-10D8-475E-AFA8-D6E9D6CED8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104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A33CDD-57C0-4CB3-8DBE-85D9AECC8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AFE5EAF-57AA-4184-8D8A-C2A6281A9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4DBF-68E9-4861-9270-FF1C331D4447}" type="datetimeFigureOut">
              <a:rPr lang="fr-FR" smtClean="0"/>
              <a:t>23/08/2023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9802183-FEF5-4168-990A-7AD5BE462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A9018-ED21-4FB9-8E50-7F9B3925E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B14-10D8-475E-AFA8-D6E9D6CED8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2501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D02E9E9-6C26-4D82-ADAD-14470690B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4DBF-68E9-4861-9270-FF1C331D4447}" type="datetimeFigureOut">
              <a:rPr lang="fr-FR" smtClean="0"/>
              <a:t>23/08/2023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E581AF9-35D1-431F-9DC4-7F08FC4FF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EE7CE7-B83C-4C4E-ACF9-35384626D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B14-10D8-475E-AFA8-D6E9D6CED8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93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0C73DC-EF9E-4256-A8A3-E05B9B6DB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16EEBB-AFC9-4D4A-AA57-7239BAABA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0A24794-E754-4116-B328-6B17B93D0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DDAFDBF-F7F1-48C5-9B9D-7B143FCAF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4DBF-68E9-4861-9270-FF1C331D4447}" type="datetimeFigureOut">
              <a:rPr lang="fr-FR" smtClean="0"/>
              <a:t>23/08/2023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F32B34-1580-4D4F-A769-FF74DDB3F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0FB0A7-DE2C-4137-B858-E92A9AFFC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B14-10D8-475E-AFA8-D6E9D6CED8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8944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F4851C-4A7F-4E3B-B19D-A8BE08806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400E0B4-6F5E-4EA8-B082-81FA2160AD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425D67-87BF-4D21-8122-4659DB1C7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6CCFDC5-023D-42F7-8212-0114E215F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4DBF-68E9-4861-9270-FF1C331D4447}" type="datetimeFigureOut">
              <a:rPr lang="fr-FR" smtClean="0"/>
              <a:t>23/08/2023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117BE30-CA7A-44B5-AA42-4EAE8C879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36868C1-429E-4F38-AA29-A5400D9DA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B14-10D8-475E-AFA8-D6E9D6CED8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14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5348793-EA75-4DE0-8379-8148441D0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5D2908-C300-4EB9-A6DF-C6B395D3A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3B75E7-2C50-4218-9007-E835D1ADC9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A4DBF-68E9-4861-9270-FF1C331D4447}" type="datetimeFigureOut">
              <a:rPr lang="fr-FR" smtClean="0"/>
              <a:t>23/08/2023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27AB71-01F9-4C19-A904-60AF465FE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68E831-0AE5-46B2-9626-840B0EFC0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30B14-10D8-475E-AFA8-D6E9D6CED8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96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B40B2296-E477-4CBA-A5B9-2E740B1B7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28" y="1789268"/>
            <a:ext cx="9782629" cy="4487486"/>
          </a:xfrm>
        </p:spPr>
        <p:txBody>
          <a:bodyPr>
            <a:normAutofit/>
          </a:bodyPr>
          <a:lstStyle/>
          <a:p>
            <a:pPr algn="l"/>
            <a:r>
              <a:rPr lang="fr-FR" sz="26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Règles du jeu</a:t>
            </a:r>
            <a:endParaRPr lang="fr-FR" sz="26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fr-FR" sz="26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Vous allez jouer le rôle d’une machine du réseau Internet 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fr-FR" sz="26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Vous allez devoir faire parvenir un message à une autre personne de la classe qui n’est pas juste à côté de vous.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fr-FR" sz="26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Les messages échangés se feront uniquement par bout de papiers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fr-FR" sz="26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Il est interdit de se lever.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fr-FR" sz="26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Pour rester fidèle à la réalité, les ordinateurs étant muets, il est interdit de parler pour guider les échanges de papiers.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fr-FR" sz="26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Le professeur se chargera de guider la séance.</a:t>
            </a:r>
          </a:p>
          <a:p>
            <a:pPr algn="l"/>
            <a:endParaRPr lang="fr-FR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3019A5-D248-07BD-41B0-609F548C6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1303" y="6887160"/>
            <a:ext cx="2348280" cy="521280"/>
          </a:xfrm>
        </p:spPr>
        <p:txBody>
          <a:bodyPr/>
          <a:lstStyle/>
          <a:p>
            <a:pPr lvl="0"/>
            <a:fld id="{2662018A-222B-4B63-BC83-813DBC78EE4B}" type="slidenum">
              <a:t>1</a:t>
            </a:fld>
            <a:endParaRPr lang="fr-FR"/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E89AF05A-EC58-F05C-5B19-DB4096B94668}"/>
              </a:ext>
            </a:extLst>
          </p:cNvPr>
          <p:cNvSpPr/>
          <p:nvPr/>
        </p:nvSpPr>
        <p:spPr>
          <a:xfrm>
            <a:off x="171720" y="254160"/>
            <a:ext cx="2138760" cy="413280"/>
          </a:xfrm>
          <a:custGeom>
            <a:avLst>
              <a:gd name="f0" fmla="val 800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4586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AE00C157-BB36-DD54-C917-4769ECBFAF82}"/>
              </a:ext>
            </a:extLst>
          </p:cNvPr>
          <p:cNvSpPr/>
          <p:nvPr/>
        </p:nvSpPr>
        <p:spPr>
          <a:xfrm>
            <a:off x="-720" y="6570000"/>
            <a:ext cx="1219272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4586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DA77F63-2E6C-AAA3-2F7F-E47FC2D82495}"/>
              </a:ext>
            </a:extLst>
          </p:cNvPr>
          <p:cNvSpPr txBox="1"/>
          <p:nvPr/>
        </p:nvSpPr>
        <p:spPr>
          <a:xfrm>
            <a:off x="143279" y="6567840"/>
            <a:ext cx="4180361" cy="297346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Arial" pitchFamily="34"/>
                <a:ea typeface="源ノ角ゴシック Normal" pitchFamily="2"/>
                <a:cs typeface="FreeSans" pitchFamily="2"/>
              </a:rPr>
              <a:t>SNT</a:t>
            </a:r>
          </a:p>
        </p:txBody>
      </p:sp>
      <p:sp>
        <p:nvSpPr>
          <p:cNvPr id="8" name="Titre 4">
            <a:extLst>
              <a:ext uri="{FF2B5EF4-FFF2-40B4-BE49-F238E27FC236}">
                <a16:creationId xmlns:a16="http://schemas.microsoft.com/office/drawing/2014/main" id="{BF15F1C3-0AC4-5748-7EC9-1A577A3D9E63}"/>
              </a:ext>
            </a:extLst>
          </p:cNvPr>
          <p:cNvSpPr txBox="1">
            <a:spLocks/>
          </p:cNvSpPr>
          <p:nvPr/>
        </p:nvSpPr>
        <p:spPr>
          <a:xfrm>
            <a:off x="882315" y="935808"/>
            <a:ext cx="9469440" cy="75713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>
                <a:solidFill>
                  <a:srgbClr val="004586"/>
                </a:solidFill>
                <a:latin typeface="Arial" pitchFamily="34"/>
              </a:rPr>
              <a:t>Jouons à Internet</a:t>
            </a:r>
            <a:endParaRPr lang="fr-FR" sz="3200" b="1" dirty="0">
              <a:solidFill>
                <a:srgbClr val="004586"/>
              </a:solidFill>
              <a:latin typeface="Arial" pitchFamily="34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BA2F3683-5927-CB59-7945-C0ED08F2AD06}"/>
              </a:ext>
            </a:extLst>
          </p:cNvPr>
          <p:cNvSpPr/>
          <p:nvPr/>
        </p:nvSpPr>
        <p:spPr>
          <a:xfrm>
            <a:off x="-720" y="253440"/>
            <a:ext cx="2138760" cy="413280"/>
          </a:xfrm>
          <a:custGeom>
            <a:avLst>
              <a:gd name="f0" fmla="val 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4586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397F313-37AB-44C0-370A-10DD57DBE726}"/>
              </a:ext>
            </a:extLst>
          </p:cNvPr>
          <p:cNvSpPr txBox="1"/>
          <p:nvPr/>
        </p:nvSpPr>
        <p:spPr>
          <a:xfrm>
            <a:off x="252000" y="324000"/>
            <a:ext cx="1778400" cy="2901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Arial" pitchFamily="34"/>
                <a:ea typeface="源ノ角ゴシック Normal" pitchFamily="2"/>
                <a:cs typeface="FreeSans" pitchFamily="2"/>
              </a:rPr>
              <a:t>Thème 1 : Internet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D501A10-0DED-DF75-0322-C900E8277E6A}"/>
              </a:ext>
            </a:extLst>
          </p:cNvPr>
          <p:cNvSpPr txBox="1"/>
          <p:nvPr/>
        </p:nvSpPr>
        <p:spPr>
          <a:xfrm>
            <a:off x="6618303" y="6593760"/>
            <a:ext cx="5500222" cy="297346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Arial" pitchFamily="34"/>
                <a:ea typeface="源ノ角ゴシック Normal" pitchFamily="2"/>
                <a:cs typeface="FreeSans" pitchFamily="2"/>
              </a:rPr>
              <a:t>Les enseignants du lycée Emmanuel Mounier à Angers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4322EEFF-C0C9-890D-0BA3-D79D1F66832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1201463" y="6610319"/>
            <a:ext cx="745498" cy="2625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1822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90EDA640-BF37-4BDD-A8E8-156AE93FA1BF}"/>
              </a:ext>
            </a:extLst>
          </p:cNvPr>
          <p:cNvSpPr/>
          <p:nvPr/>
        </p:nvSpPr>
        <p:spPr>
          <a:xfrm>
            <a:off x="9177124" y="3558205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B31C436-7CB9-4E46-BC2F-1E027FF76CFF}"/>
              </a:ext>
            </a:extLst>
          </p:cNvPr>
          <p:cNvSpPr/>
          <p:nvPr/>
        </p:nvSpPr>
        <p:spPr>
          <a:xfrm>
            <a:off x="7328448" y="5360503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02BCEE6-C101-4047-8FAB-8D210A0676B3}"/>
              </a:ext>
            </a:extLst>
          </p:cNvPr>
          <p:cNvSpPr/>
          <p:nvPr/>
        </p:nvSpPr>
        <p:spPr>
          <a:xfrm>
            <a:off x="6592952" y="1797326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3DDA6B6-5CE2-47D5-825E-BD9DB7E4289C}"/>
              </a:ext>
            </a:extLst>
          </p:cNvPr>
          <p:cNvSpPr/>
          <p:nvPr/>
        </p:nvSpPr>
        <p:spPr>
          <a:xfrm>
            <a:off x="4479233" y="1774133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DEB9DBD-1F8D-42B8-883B-57CC800A2E52}"/>
              </a:ext>
            </a:extLst>
          </p:cNvPr>
          <p:cNvSpPr/>
          <p:nvPr/>
        </p:nvSpPr>
        <p:spPr>
          <a:xfrm>
            <a:off x="6844747" y="4088295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19D8AD7-0BCF-4395-A543-4F8D5489FAD3}"/>
              </a:ext>
            </a:extLst>
          </p:cNvPr>
          <p:cNvSpPr/>
          <p:nvPr/>
        </p:nvSpPr>
        <p:spPr>
          <a:xfrm>
            <a:off x="4479233" y="5121963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2D18655-B7A0-4446-8D33-1615E45F2E82}"/>
              </a:ext>
            </a:extLst>
          </p:cNvPr>
          <p:cNvSpPr/>
          <p:nvPr/>
        </p:nvSpPr>
        <p:spPr>
          <a:xfrm>
            <a:off x="3525081" y="3902763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B6B1231-CA6D-4677-B23F-CF916E84CD0E}"/>
              </a:ext>
            </a:extLst>
          </p:cNvPr>
          <p:cNvSpPr/>
          <p:nvPr/>
        </p:nvSpPr>
        <p:spPr>
          <a:xfrm>
            <a:off x="2888977" y="2241271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BD93851-EC1D-46AA-9135-7B97D484F8FA}"/>
              </a:ext>
            </a:extLst>
          </p:cNvPr>
          <p:cNvSpPr/>
          <p:nvPr/>
        </p:nvSpPr>
        <p:spPr>
          <a:xfrm>
            <a:off x="1513000" y="3305956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E650A350-1F28-4FB6-B4B5-3F9BE039157F}"/>
              </a:ext>
            </a:extLst>
          </p:cNvPr>
          <p:cNvSpPr/>
          <p:nvPr/>
        </p:nvSpPr>
        <p:spPr>
          <a:xfrm>
            <a:off x="7328448" y="2845904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5A56173-F50F-4E44-B63F-85539E4FB3A3}"/>
              </a:ext>
            </a:extLst>
          </p:cNvPr>
          <p:cNvSpPr/>
          <p:nvPr/>
        </p:nvSpPr>
        <p:spPr>
          <a:xfrm>
            <a:off x="5413514" y="3339545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C9C4F714-868C-4B3A-8B50-CAD92636F634}"/>
              </a:ext>
            </a:extLst>
          </p:cNvPr>
          <p:cNvSpPr/>
          <p:nvPr/>
        </p:nvSpPr>
        <p:spPr>
          <a:xfrm>
            <a:off x="1865247" y="5209749"/>
            <a:ext cx="723207" cy="723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6ABA5A4-BBE1-4116-B9F6-9D2EE64153A0}"/>
              </a:ext>
            </a:extLst>
          </p:cNvPr>
          <p:cNvSpPr/>
          <p:nvPr/>
        </p:nvSpPr>
        <p:spPr>
          <a:xfrm>
            <a:off x="8865702" y="4792309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DBBE6CDA-C9A9-412B-B575-37313F754E3B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1886277" y="2614548"/>
            <a:ext cx="1066744" cy="7554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CF2B491F-D121-4171-89BB-DDC8F78DF164}"/>
              </a:ext>
            </a:extLst>
          </p:cNvPr>
          <p:cNvCxnSpPr>
            <a:cxnSpLocks/>
            <a:stCxn id="16" idx="0"/>
            <a:endCxn id="13" idx="4"/>
          </p:cNvCxnSpPr>
          <p:nvPr/>
        </p:nvCxnSpPr>
        <p:spPr>
          <a:xfrm flipH="1" flipV="1">
            <a:off x="1731661" y="3743277"/>
            <a:ext cx="495190" cy="146647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6BFAF87-AA20-41FA-B48E-4822FA580423}"/>
              </a:ext>
            </a:extLst>
          </p:cNvPr>
          <p:cNvCxnSpPr>
            <a:cxnSpLocks/>
            <a:stCxn id="16" idx="7"/>
            <a:endCxn id="11" idx="3"/>
          </p:cNvCxnSpPr>
          <p:nvPr/>
        </p:nvCxnSpPr>
        <p:spPr>
          <a:xfrm flipV="1">
            <a:off x="2482543" y="4276040"/>
            <a:ext cx="1106582" cy="10396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8E4149D9-06B0-4E1B-97DD-69FE03880A2C}"/>
              </a:ext>
            </a:extLst>
          </p:cNvPr>
          <p:cNvCxnSpPr>
            <a:stCxn id="11" idx="5"/>
          </p:cNvCxnSpPr>
          <p:nvPr/>
        </p:nvCxnSpPr>
        <p:spPr>
          <a:xfrm>
            <a:off x="3898358" y="4276040"/>
            <a:ext cx="849235" cy="103088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158144FC-F2AF-4F84-A41F-5F5165DA4140}"/>
              </a:ext>
            </a:extLst>
          </p:cNvPr>
          <p:cNvCxnSpPr>
            <a:stCxn id="11" idx="7"/>
            <a:endCxn id="8" idx="4"/>
          </p:cNvCxnSpPr>
          <p:nvPr/>
        </p:nvCxnSpPr>
        <p:spPr>
          <a:xfrm flipV="1">
            <a:off x="3898358" y="2211454"/>
            <a:ext cx="799536" cy="17553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C15C002D-A4A5-4102-B5A2-CB7FD2CE7B4F}"/>
              </a:ext>
            </a:extLst>
          </p:cNvPr>
          <p:cNvCxnSpPr>
            <a:stCxn id="11" idx="0"/>
            <a:endCxn id="12" idx="5"/>
          </p:cNvCxnSpPr>
          <p:nvPr/>
        </p:nvCxnSpPr>
        <p:spPr>
          <a:xfrm flipH="1" flipV="1">
            <a:off x="3262254" y="2614548"/>
            <a:ext cx="481488" cy="12882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637274EE-8A97-47D0-9C69-AA65BDDC41F2}"/>
              </a:ext>
            </a:extLst>
          </p:cNvPr>
          <p:cNvCxnSpPr>
            <a:stCxn id="11" idx="6"/>
            <a:endCxn id="15" idx="2"/>
          </p:cNvCxnSpPr>
          <p:nvPr/>
        </p:nvCxnSpPr>
        <p:spPr>
          <a:xfrm flipV="1">
            <a:off x="3962402" y="3558206"/>
            <a:ext cx="1451112" cy="5632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3F5C548A-01D2-40DE-A926-3CCC5652E706}"/>
              </a:ext>
            </a:extLst>
          </p:cNvPr>
          <p:cNvCxnSpPr>
            <a:stCxn id="15" idx="7"/>
            <a:endCxn id="7" idx="3"/>
          </p:cNvCxnSpPr>
          <p:nvPr/>
        </p:nvCxnSpPr>
        <p:spPr>
          <a:xfrm flipV="1">
            <a:off x="5786791" y="2170603"/>
            <a:ext cx="870205" cy="12329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AC4E8653-A1A4-4583-B795-0D5E5BEA52D2}"/>
              </a:ext>
            </a:extLst>
          </p:cNvPr>
          <p:cNvCxnSpPr>
            <a:stCxn id="15" idx="4"/>
            <a:endCxn id="10" idx="7"/>
          </p:cNvCxnSpPr>
          <p:nvPr/>
        </p:nvCxnSpPr>
        <p:spPr>
          <a:xfrm flipH="1">
            <a:off x="4852510" y="3776866"/>
            <a:ext cx="779665" cy="140914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A60FEDA7-F00B-481E-9929-F166D72422CA}"/>
              </a:ext>
            </a:extLst>
          </p:cNvPr>
          <p:cNvCxnSpPr>
            <a:stCxn id="15" idx="5"/>
            <a:endCxn id="9" idx="2"/>
          </p:cNvCxnSpPr>
          <p:nvPr/>
        </p:nvCxnSpPr>
        <p:spPr>
          <a:xfrm>
            <a:off x="5786791" y="3712822"/>
            <a:ext cx="1057956" cy="5941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622E1995-7F74-4E93-8A39-83E9B38BAC8A}"/>
              </a:ext>
            </a:extLst>
          </p:cNvPr>
          <p:cNvCxnSpPr>
            <a:stCxn id="9" idx="0"/>
            <a:endCxn id="14" idx="3"/>
          </p:cNvCxnSpPr>
          <p:nvPr/>
        </p:nvCxnSpPr>
        <p:spPr>
          <a:xfrm flipV="1">
            <a:off x="7063408" y="3219181"/>
            <a:ext cx="329084" cy="8691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963E3B1-E8B1-45B4-B9F5-FF478C6624DB}"/>
              </a:ext>
            </a:extLst>
          </p:cNvPr>
          <p:cNvCxnSpPr>
            <a:stCxn id="15" idx="6"/>
            <a:endCxn id="14" idx="2"/>
          </p:cNvCxnSpPr>
          <p:nvPr/>
        </p:nvCxnSpPr>
        <p:spPr>
          <a:xfrm flipV="1">
            <a:off x="5850835" y="3064565"/>
            <a:ext cx="1477613" cy="49364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C95A2E8C-D1A8-480F-8735-16864864B28E}"/>
              </a:ext>
            </a:extLst>
          </p:cNvPr>
          <p:cNvCxnSpPr>
            <a:stCxn id="14" idx="0"/>
            <a:endCxn id="7" idx="5"/>
          </p:cNvCxnSpPr>
          <p:nvPr/>
        </p:nvCxnSpPr>
        <p:spPr>
          <a:xfrm flipH="1" flipV="1">
            <a:off x="6966229" y="2170603"/>
            <a:ext cx="580880" cy="67530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C1FBC8B0-D2A9-47AD-8100-60455D1C3AB8}"/>
              </a:ext>
            </a:extLst>
          </p:cNvPr>
          <p:cNvCxnSpPr>
            <a:stCxn id="14" idx="5"/>
            <a:endCxn id="4" idx="2"/>
          </p:cNvCxnSpPr>
          <p:nvPr/>
        </p:nvCxnSpPr>
        <p:spPr>
          <a:xfrm>
            <a:off x="7701725" y="3219181"/>
            <a:ext cx="1475399" cy="55768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64330852-0389-42B8-8125-911D22BC25E0}"/>
              </a:ext>
            </a:extLst>
          </p:cNvPr>
          <p:cNvCxnSpPr>
            <a:stCxn id="9" idx="5"/>
            <a:endCxn id="17" idx="1"/>
          </p:cNvCxnSpPr>
          <p:nvPr/>
        </p:nvCxnSpPr>
        <p:spPr>
          <a:xfrm>
            <a:off x="7218024" y="4461572"/>
            <a:ext cx="1711722" cy="39478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9D295652-2B96-4F0D-90CF-12BD8BD9BE17}"/>
              </a:ext>
            </a:extLst>
          </p:cNvPr>
          <p:cNvCxnSpPr>
            <a:stCxn id="9" idx="4"/>
            <a:endCxn id="6" idx="1"/>
          </p:cNvCxnSpPr>
          <p:nvPr/>
        </p:nvCxnSpPr>
        <p:spPr>
          <a:xfrm>
            <a:off x="7063408" y="4525616"/>
            <a:ext cx="329084" cy="89893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F46ADC5F-5852-41AF-8B9F-100B386803D5}"/>
              </a:ext>
            </a:extLst>
          </p:cNvPr>
          <p:cNvCxnSpPr>
            <a:stCxn id="4" idx="4"/>
            <a:endCxn id="17" idx="0"/>
          </p:cNvCxnSpPr>
          <p:nvPr/>
        </p:nvCxnSpPr>
        <p:spPr>
          <a:xfrm flipH="1">
            <a:off x="9084363" y="3995526"/>
            <a:ext cx="311422" cy="79678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E8D010AE-BCFB-41EF-8CD2-BFBEDF83DF09}"/>
              </a:ext>
            </a:extLst>
          </p:cNvPr>
          <p:cNvCxnSpPr>
            <a:stCxn id="15" idx="1"/>
            <a:endCxn id="8" idx="5"/>
          </p:cNvCxnSpPr>
          <p:nvPr/>
        </p:nvCxnSpPr>
        <p:spPr>
          <a:xfrm flipH="1" flipV="1">
            <a:off x="4852510" y="2147410"/>
            <a:ext cx="625048" cy="125617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E69BB793-ED23-47D2-89C8-73D91087224A}"/>
              </a:ext>
            </a:extLst>
          </p:cNvPr>
          <p:cNvCxnSpPr>
            <a:stCxn id="8" idx="6"/>
            <a:endCxn id="7" idx="2"/>
          </p:cNvCxnSpPr>
          <p:nvPr/>
        </p:nvCxnSpPr>
        <p:spPr>
          <a:xfrm>
            <a:off x="4916554" y="1992794"/>
            <a:ext cx="1676398" cy="2319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7A43A1F1-1035-4492-AC52-14FB31929669}"/>
              </a:ext>
            </a:extLst>
          </p:cNvPr>
          <p:cNvCxnSpPr>
            <a:stCxn id="10" idx="6"/>
            <a:endCxn id="9" idx="3"/>
          </p:cNvCxnSpPr>
          <p:nvPr/>
        </p:nvCxnSpPr>
        <p:spPr>
          <a:xfrm flipV="1">
            <a:off x="4916554" y="4461572"/>
            <a:ext cx="1992237" cy="879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54E9790D-3B0E-4732-AC77-D7635688DADD}"/>
              </a:ext>
            </a:extLst>
          </p:cNvPr>
          <p:cNvCxnSpPr>
            <a:stCxn id="13" idx="6"/>
            <a:endCxn id="11" idx="2"/>
          </p:cNvCxnSpPr>
          <p:nvPr/>
        </p:nvCxnSpPr>
        <p:spPr>
          <a:xfrm>
            <a:off x="1950321" y="3524617"/>
            <a:ext cx="1574760" cy="59680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1E2DC1B0-633B-4A47-8D76-BE24FB0BA519}"/>
              </a:ext>
            </a:extLst>
          </p:cNvPr>
          <p:cNvCxnSpPr>
            <a:stCxn id="9" idx="6"/>
            <a:endCxn id="4" idx="2"/>
          </p:cNvCxnSpPr>
          <p:nvPr/>
        </p:nvCxnSpPr>
        <p:spPr>
          <a:xfrm flipV="1">
            <a:off x="7282068" y="3776866"/>
            <a:ext cx="1895056" cy="53009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C01234BA-C209-49E5-8863-F7BED272EFFC}"/>
              </a:ext>
            </a:extLst>
          </p:cNvPr>
          <p:cNvCxnSpPr/>
          <p:nvPr/>
        </p:nvCxnSpPr>
        <p:spPr>
          <a:xfrm>
            <a:off x="9550401" y="3931482"/>
            <a:ext cx="817488" cy="5941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1D3F7445-C69C-4AF6-AE0E-7DD155F027B7}"/>
              </a:ext>
            </a:extLst>
          </p:cNvPr>
          <p:cNvCxnSpPr>
            <a:cxnSpLocks/>
          </p:cNvCxnSpPr>
          <p:nvPr/>
        </p:nvCxnSpPr>
        <p:spPr>
          <a:xfrm flipV="1">
            <a:off x="9303023" y="4744276"/>
            <a:ext cx="1064866" cy="2666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D64924AC-4A4D-4F1F-B69F-3AEEC351EFDA}"/>
              </a:ext>
            </a:extLst>
          </p:cNvPr>
          <p:cNvSpPr txBox="1"/>
          <p:nvPr/>
        </p:nvSpPr>
        <p:spPr>
          <a:xfrm>
            <a:off x="10032285" y="5260431"/>
            <a:ext cx="1643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128.165.61.2</a:t>
            </a: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803A45A4-B8AA-42D5-A461-A9695E81154B}"/>
              </a:ext>
            </a:extLst>
          </p:cNvPr>
          <p:cNvSpPr/>
          <p:nvPr/>
        </p:nvSpPr>
        <p:spPr>
          <a:xfrm>
            <a:off x="10323132" y="4225224"/>
            <a:ext cx="738812" cy="738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</a:p>
        </p:txBody>
      </p:sp>
      <p:sp>
        <p:nvSpPr>
          <p:cNvPr id="50" name="Titre 1">
            <a:extLst>
              <a:ext uri="{FF2B5EF4-FFF2-40B4-BE49-F238E27FC236}">
                <a16:creationId xmlns:a16="http://schemas.microsoft.com/office/drawing/2014/main" id="{D5D16104-6553-47C6-98FA-950405096A62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>
                <a:latin typeface="Verdana" panose="020B0604030504040204" pitchFamily="34" charset="0"/>
                <a:ea typeface="Verdana" panose="020B0604030504040204" pitchFamily="34" charset="0"/>
              </a:rPr>
              <a:t>Solution :</a:t>
            </a:r>
            <a:r>
              <a:rPr lang="fr-FR" sz="2800" dirty="0">
                <a:latin typeface="Verdana" panose="020B0604030504040204" pitchFamily="34" charset="0"/>
                <a:ea typeface="Verdana" panose="020B0604030504040204" pitchFamily="34" charset="0"/>
              </a:rPr>
              <a:t> le paquet prend un autre chemin</a:t>
            </a:r>
            <a:endParaRPr lang="fr-FR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5A56D00A-7BF6-4660-963C-D23FF9321995}"/>
              </a:ext>
            </a:extLst>
          </p:cNvPr>
          <p:cNvCxnSpPr>
            <a:stCxn id="12" idx="6"/>
            <a:endCxn id="8" idx="2"/>
          </p:cNvCxnSpPr>
          <p:nvPr/>
        </p:nvCxnSpPr>
        <p:spPr>
          <a:xfrm flipV="1">
            <a:off x="3326298" y="1992794"/>
            <a:ext cx="1152935" cy="4671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8A652AA4-790C-4601-AC68-BD6004C6B2F1}"/>
              </a:ext>
            </a:extLst>
          </p:cNvPr>
          <p:cNvSpPr/>
          <p:nvPr/>
        </p:nvSpPr>
        <p:spPr>
          <a:xfrm>
            <a:off x="5123804" y="3008889"/>
            <a:ext cx="1031454" cy="10314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Panne</a:t>
            </a: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A8D581D-8995-4DB4-B5ED-D29E67CA8686}"/>
              </a:ext>
            </a:extLst>
          </p:cNvPr>
          <p:cNvSpPr/>
          <p:nvPr/>
        </p:nvSpPr>
        <p:spPr>
          <a:xfrm>
            <a:off x="8608765" y="4461572"/>
            <a:ext cx="1031454" cy="10314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Panne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2F82ED7-B827-43CB-A2CB-6C5E2138A24C}"/>
              </a:ext>
            </a:extLst>
          </p:cNvPr>
          <p:cNvSpPr/>
          <p:nvPr/>
        </p:nvSpPr>
        <p:spPr>
          <a:xfrm>
            <a:off x="2313686" y="5091132"/>
            <a:ext cx="454528" cy="2769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49615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231 L 0.09766 -0.16157 L 0.17891 0.01343 L 0.37071 -0.13079 L 0.5612 -0.21597 L 0.6474 -0.09583 " pathEditMode="relative" ptsTypes="AAAAAA">
                                      <p:cBhvr>
                                        <p:cTn id="6" dur="5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re 1">
            <a:extLst>
              <a:ext uri="{FF2B5EF4-FFF2-40B4-BE49-F238E27FC236}">
                <a16:creationId xmlns:a16="http://schemas.microsoft.com/office/drawing/2014/main" id="{D5D16104-6553-47C6-98FA-950405096A6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2385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>
                <a:latin typeface="Verdana" panose="020B0604030504040204" pitchFamily="34" charset="0"/>
                <a:ea typeface="Verdana" panose="020B0604030504040204" pitchFamily="34" charset="0"/>
              </a:rPr>
              <a:t>Problème : </a:t>
            </a:r>
          </a:p>
          <a:p>
            <a:r>
              <a:rPr lang="fr-FR" sz="2800" dirty="0">
                <a:latin typeface="Verdana" panose="020B0604030504040204" pitchFamily="34" charset="0"/>
                <a:ea typeface="Verdana" panose="020B0604030504040204" pitchFamily="34" charset="0"/>
              </a:rPr>
              <a:t>Un paquet peut être détruit ou se perdre, comment être sûr que le paquet arrive à destination ? </a:t>
            </a:r>
          </a:p>
        </p:txBody>
      </p:sp>
      <p:sp>
        <p:nvSpPr>
          <p:cNvPr id="56" name="Titre 1">
            <a:extLst>
              <a:ext uri="{FF2B5EF4-FFF2-40B4-BE49-F238E27FC236}">
                <a16:creationId xmlns:a16="http://schemas.microsoft.com/office/drawing/2014/main" id="{C344F9A2-A82E-4225-A595-E653AE00FF1D}"/>
              </a:ext>
            </a:extLst>
          </p:cNvPr>
          <p:cNvSpPr txBox="1">
            <a:spLocks/>
          </p:cNvSpPr>
          <p:nvPr/>
        </p:nvSpPr>
        <p:spPr>
          <a:xfrm>
            <a:off x="838200" y="1866180"/>
            <a:ext cx="10515600" cy="468936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>
                <a:latin typeface="Verdana" panose="020B0604030504040204" pitchFamily="34" charset="0"/>
                <a:ea typeface="Verdana" panose="020B0604030504040204" pitchFamily="34" charset="0"/>
              </a:rPr>
              <a:t>Solution 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>
                <a:latin typeface="Verdana" panose="020B0604030504040204" pitchFamily="34" charset="0"/>
                <a:ea typeface="Verdana" panose="020B0604030504040204" pitchFamily="34" charset="0"/>
              </a:rPr>
              <a:t>Système d’</a:t>
            </a:r>
            <a:r>
              <a:rPr lang="fr-FR" sz="2800" b="1" dirty="0">
                <a:latin typeface="Verdana" panose="020B0604030504040204" pitchFamily="34" charset="0"/>
                <a:ea typeface="Verdana" panose="020B0604030504040204" pitchFamily="34" charset="0"/>
              </a:rPr>
              <a:t>accusé de réception</a:t>
            </a:r>
          </a:p>
          <a:p>
            <a:endParaRPr lang="fr-F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67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90EDA640-BF37-4BDD-A8E8-156AE93FA1BF}"/>
              </a:ext>
            </a:extLst>
          </p:cNvPr>
          <p:cNvSpPr/>
          <p:nvPr/>
        </p:nvSpPr>
        <p:spPr>
          <a:xfrm>
            <a:off x="9177124" y="3111640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B31C436-7CB9-4E46-BC2F-1E027FF76CFF}"/>
              </a:ext>
            </a:extLst>
          </p:cNvPr>
          <p:cNvSpPr/>
          <p:nvPr/>
        </p:nvSpPr>
        <p:spPr>
          <a:xfrm>
            <a:off x="7328448" y="4913938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02BCEE6-C101-4047-8FAB-8D210A0676B3}"/>
              </a:ext>
            </a:extLst>
          </p:cNvPr>
          <p:cNvSpPr/>
          <p:nvPr/>
        </p:nvSpPr>
        <p:spPr>
          <a:xfrm>
            <a:off x="6592952" y="1350761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3DDA6B6-5CE2-47D5-825E-BD9DB7E4289C}"/>
              </a:ext>
            </a:extLst>
          </p:cNvPr>
          <p:cNvSpPr/>
          <p:nvPr/>
        </p:nvSpPr>
        <p:spPr>
          <a:xfrm>
            <a:off x="4479233" y="1327568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DEB9DBD-1F8D-42B8-883B-57CC800A2E52}"/>
              </a:ext>
            </a:extLst>
          </p:cNvPr>
          <p:cNvSpPr/>
          <p:nvPr/>
        </p:nvSpPr>
        <p:spPr>
          <a:xfrm>
            <a:off x="6844747" y="3641730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19D8AD7-0BCF-4395-A543-4F8D5489FAD3}"/>
              </a:ext>
            </a:extLst>
          </p:cNvPr>
          <p:cNvSpPr/>
          <p:nvPr/>
        </p:nvSpPr>
        <p:spPr>
          <a:xfrm>
            <a:off x="4479233" y="4675398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2D18655-B7A0-4446-8D33-1615E45F2E82}"/>
              </a:ext>
            </a:extLst>
          </p:cNvPr>
          <p:cNvSpPr/>
          <p:nvPr/>
        </p:nvSpPr>
        <p:spPr>
          <a:xfrm>
            <a:off x="3525081" y="3456198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B6B1231-CA6D-4677-B23F-CF916E84CD0E}"/>
              </a:ext>
            </a:extLst>
          </p:cNvPr>
          <p:cNvSpPr/>
          <p:nvPr/>
        </p:nvSpPr>
        <p:spPr>
          <a:xfrm>
            <a:off x="2888977" y="1794706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BD93851-EC1D-46AA-9135-7B97D484F8FA}"/>
              </a:ext>
            </a:extLst>
          </p:cNvPr>
          <p:cNvSpPr/>
          <p:nvPr/>
        </p:nvSpPr>
        <p:spPr>
          <a:xfrm>
            <a:off x="1513000" y="2859391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E650A350-1F28-4FB6-B4B5-3F9BE039157F}"/>
              </a:ext>
            </a:extLst>
          </p:cNvPr>
          <p:cNvSpPr/>
          <p:nvPr/>
        </p:nvSpPr>
        <p:spPr>
          <a:xfrm>
            <a:off x="7328448" y="2399339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5A56173-F50F-4E44-B63F-85539E4FB3A3}"/>
              </a:ext>
            </a:extLst>
          </p:cNvPr>
          <p:cNvSpPr/>
          <p:nvPr/>
        </p:nvSpPr>
        <p:spPr>
          <a:xfrm>
            <a:off x="5413514" y="2892980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C9C4F714-868C-4B3A-8B50-CAD92636F634}"/>
              </a:ext>
            </a:extLst>
          </p:cNvPr>
          <p:cNvSpPr/>
          <p:nvPr/>
        </p:nvSpPr>
        <p:spPr>
          <a:xfrm>
            <a:off x="1865247" y="4763184"/>
            <a:ext cx="723207" cy="723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6ABA5A4-BBE1-4116-B9F6-9D2EE64153A0}"/>
              </a:ext>
            </a:extLst>
          </p:cNvPr>
          <p:cNvSpPr/>
          <p:nvPr/>
        </p:nvSpPr>
        <p:spPr>
          <a:xfrm>
            <a:off x="8865702" y="4345744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DBBE6CDA-C9A9-412B-B575-37313F754E3B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1886277" y="2167983"/>
            <a:ext cx="1066744" cy="7554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CF2B491F-D121-4171-89BB-DDC8F78DF164}"/>
              </a:ext>
            </a:extLst>
          </p:cNvPr>
          <p:cNvCxnSpPr>
            <a:cxnSpLocks/>
            <a:stCxn id="16" idx="0"/>
            <a:endCxn id="13" idx="4"/>
          </p:cNvCxnSpPr>
          <p:nvPr/>
        </p:nvCxnSpPr>
        <p:spPr>
          <a:xfrm flipH="1" flipV="1">
            <a:off x="1731661" y="3296712"/>
            <a:ext cx="495190" cy="146647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6BFAF87-AA20-41FA-B48E-4822FA580423}"/>
              </a:ext>
            </a:extLst>
          </p:cNvPr>
          <p:cNvCxnSpPr>
            <a:cxnSpLocks/>
            <a:stCxn id="16" idx="7"/>
            <a:endCxn id="11" idx="3"/>
          </p:cNvCxnSpPr>
          <p:nvPr/>
        </p:nvCxnSpPr>
        <p:spPr>
          <a:xfrm flipV="1">
            <a:off x="2482543" y="3829475"/>
            <a:ext cx="1106582" cy="10396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8E4149D9-06B0-4E1B-97DD-69FE03880A2C}"/>
              </a:ext>
            </a:extLst>
          </p:cNvPr>
          <p:cNvCxnSpPr>
            <a:stCxn id="11" idx="5"/>
          </p:cNvCxnSpPr>
          <p:nvPr/>
        </p:nvCxnSpPr>
        <p:spPr>
          <a:xfrm>
            <a:off x="3898358" y="3829475"/>
            <a:ext cx="849235" cy="103088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158144FC-F2AF-4F84-A41F-5F5165DA4140}"/>
              </a:ext>
            </a:extLst>
          </p:cNvPr>
          <p:cNvCxnSpPr>
            <a:stCxn id="11" idx="7"/>
            <a:endCxn id="8" idx="4"/>
          </p:cNvCxnSpPr>
          <p:nvPr/>
        </p:nvCxnSpPr>
        <p:spPr>
          <a:xfrm flipV="1">
            <a:off x="3898358" y="1764889"/>
            <a:ext cx="799536" cy="17553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C15C002D-A4A5-4102-B5A2-CB7FD2CE7B4F}"/>
              </a:ext>
            </a:extLst>
          </p:cNvPr>
          <p:cNvCxnSpPr>
            <a:stCxn id="11" idx="0"/>
            <a:endCxn id="12" idx="5"/>
          </p:cNvCxnSpPr>
          <p:nvPr/>
        </p:nvCxnSpPr>
        <p:spPr>
          <a:xfrm flipH="1" flipV="1">
            <a:off x="3262254" y="2167983"/>
            <a:ext cx="481488" cy="12882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637274EE-8A97-47D0-9C69-AA65BDDC41F2}"/>
              </a:ext>
            </a:extLst>
          </p:cNvPr>
          <p:cNvCxnSpPr>
            <a:stCxn id="11" idx="6"/>
            <a:endCxn id="15" idx="2"/>
          </p:cNvCxnSpPr>
          <p:nvPr/>
        </p:nvCxnSpPr>
        <p:spPr>
          <a:xfrm flipV="1">
            <a:off x="3962402" y="3111641"/>
            <a:ext cx="1451112" cy="5632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3F5C548A-01D2-40DE-A926-3CCC5652E706}"/>
              </a:ext>
            </a:extLst>
          </p:cNvPr>
          <p:cNvCxnSpPr>
            <a:stCxn id="15" idx="7"/>
            <a:endCxn id="7" idx="3"/>
          </p:cNvCxnSpPr>
          <p:nvPr/>
        </p:nvCxnSpPr>
        <p:spPr>
          <a:xfrm flipV="1">
            <a:off x="5786791" y="1724038"/>
            <a:ext cx="870205" cy="12329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AC4E8653-A1A4-4583-B795-0D5E5BEA52D2}"/>
              </a:ext>
            </a:extLst>
          </p:cNvPr>
          <p:cNvCxnSpPr>
            <a:stCxn id="15" idx="4"/>
            <a:endCxn id="10" idx="7"/>
          </p:cNvCxnSpPr>
          <p:nvPr/>
        </p:nvCxnSpPr>
        <p:spPr>
          <a:xfrm flipH="1">
            <a:off x="4852510" y="3330301"/>
            <a:ext cx="779665" cy="140914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A60FEDA7-F00B-481E-9929-F166D72422CA}"/>
              </a:ext>
            </a:extLst>
          </p:cNvPr>
          <p:cNvCxnSpPr>
            <a:stCxn id="15" idx="5"/>
            <a:endCxn id="9" idx="2"/>
          </p:cNvCxnSpPr>
          <p:nvPr/>
        </p:nvCxnSpPr>
        <p:spPr>
          <a:xfrm>
            <a:off x="5786791" y="3266257"/>
            <a:ext cx="1057956" cy="5941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622E1995-7F74-4E93-8A39-83E9B38BAC8A}"/>
              </a:ext>
            </a:extLst>
          </p:cNvPr>
          <p:cNvCxnSpPr>
            <a:stCxn id="9" idx="0"/>
            <a:endCxn id="14" idx="3"/>
          </p:cNvCxnSpPr>
          <p:nvPr/>
        </p:nvCxnSpPr>
        <p:spPr>
          <a:xfrm flipV="1">
            <a:off x="7063408" y="2772616"/>
            <a:ext cx="329084" cy="8691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963E3B1-E8B1-45B4-B9F5-FF478C6624DB}"/>
              </a:ext>
            </a:extLst>
          </p:cNvPr>
          <p:cNvCxnSpPr>
            <a:stCxn id="15" idx="6"/>
            <a:endCxn id="14" idx="2"/>
          </p:cNvCxnSpPr>
          <p:nvPr/>
        </p:nvCxnSpPr>
        <p:spPr>
          <a:xfrm flipV="1">
            <a:off x="5850835" y="2618000"/>
            <a:ext cx="1477613" cy="49364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C95A2E8C-D1A8-480F-8735-16864864B28E}"/>
              </a:ext>
            </a:extLst>
          </p:cNvPr>
          <p:cNvCxnSpPr>
            <a:stCxn id="14" idx="0"/>
            <a:endCxn id="7" idx="5"/>
          </p:cNvCxnSpPr>
          <p:nvPr/>
        </p:nvCxnSpPr>
        <p:spPr>
          <a:xfrm flipH="1" flipV="1">
            <a:off x="6966229" y="1724038"/>
            <a:ext cx="580880" cy="67530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C1FBC8B0-D2A9-47AD-8100-60455D1C3AB8}"/>
              </a:ext>
            </a:extLst>
          </p:cNvPr>
          <p:cNvCxnSpPr>
            <a:stCxn id="14" idx="5"/>
            <a:endCxn id="4" idx="2"/>
          </p:cNvCxnSpPr>
          <p:nvPr/>
        </p:nvCxnSpPr>
        <p:spPr>
          <a:xfrm>
            <a:off x="7701725" y="2772616"/>
            <a:ext cx="1475399" cy="55768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64330852-0389-42B8-8125-911D22BC25E0}"/>
              </a:ext>
            </a:extLst>
          </p:cNvPr>
          <p:cNvCxnSpPr>
            <a:stCxn id="9" idx="5"/>
            <a:endCxn id="17" idx="1"/>
          </p:cNvCxnSpPr>
          <p:nvPr/>
        </p:nvCxnSpPr>
        <p:spPr>
          <a:xfrm>
            <a:off x="7218024" y="4015007"/>
            <a:ext cx="1711722" cy="39478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9D295652-2B96-4F0D-90CF-12BD8BD9BE17}"/>
              </a:ext>
            </a:extLst>
          </p:cNvPr>
          <p:cNvCxnSpPr>
            <a:stCxn id="9" idx="4"/>
            <a:endCxn id="6" idx="1"/>
          </p:cNvCxnSpPr>
          <p:nvPr/>
        </p:nvCxnSpPr>
        <p:spPr>
          <a:xfrm>
            <a:off x="7063408" y="4079051"/>
            <a:ext cx="329084" cy="89893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F46ADC5F-5852-41AF-8B9F-100B386803D5}"/>
              </a:ext>
            </a:extLst>
          </p:cNvPr>
          <p:cNvCxnSpPr>
            <a:stCxn id="4" idx="4"/>
            <a:endCxn id="17" idx="0"/>
          </p:cNvCxnSpPr>
          <p:nvPr/>
        </p:nvCxnSpPr>
        <p:spPr>
          <a:xfrm flipH="1">
            <a:off x="9084363" y="3548961"/>
            <a:ext cx="311422" cy="79678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E8D010AE-BCFB-41EF-8CD2-BFBEDF83DF09}"/>
              </a:ext>
            </a:extLst>
          </p:cNvPr>
          <p:cNvCxnSpPr>
            <a:stCxn id="15" idx="1"/>
            <a:endCxn id="8" idx="5"/>
          </p:cNvCxnSpPr>
          <p:nvPr/>
        </p:nvCxnSpPr>
        <p:spPr>
          <a:xfrm flipH="1" flipV="1">
            <a:off x="4852510" y="1700845"/>
            <a:ext cx="625048" cy="125617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E69BB793-ED23-47D2-89C8-73D91087224A}"/>
              </a:ext>
            </a:extLst>
          </p:cNvPr>
          <p:cNvCxnSpPr>
            <a:stCxn id="8" idx="6"/>
            <a:endCxn id="7" idx="2"/>
          </p:cNvCxnSpPr>
          <p:nvPr/>
        </p:nvCxnSpPr>
        <p:spPr>
          <a:xfrm>
            <a:off x="4916554" y="1546229"/>
            <a:ext cx="1676398" cy="2319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7A43A1F1-1035-4492-AC52-14FB31929669}"/>
              </a:ext>
            </a:extLst>
          </p:cNvPr>
          <p:cNvCxnSpPr>
            <a:stCxn id="10" idx="6"/>
            <a:endCxn id="9" idx="3"/>
          </p:cNvCxnSpPr>
          <p:nvPr/>
        </p:nvCxnSpPr>
        <p:spPr>
          <a:xfrm flipV="1">
            <a:off x="4916554" y="4015007"/>
            <a:ext cx="1992237" cy="879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54E9790D-3B0E-4732-AC77-D7635688DADD}"/>
              </a:ext>
            </a:extLst>
          </p:cNvPr>
          <p:cNvCxnSpPr>
            <a:stCxn id="13" idx="6"/>
            <a:endCxn id="11" idx="2"/>
          </p:cNvCxnSpPr>
          <p:nvPr/>
        </p:nvCxnSpPr>
        <p:spPr>
          <a:xfrm>
            <a:off x="1950321" y="3078052"/>
            <a:ext cx="1574760" cy="59680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1E2DC1B0-633B-4A47-8D76-BE24FB0BA519}"/>
              </a:ext>
            </a:extLst>
          </p:cNvPr>
          <p:cNvCxnSpPr>
            <a:stCxn id="9" idx="6"/>
            <a:endCxn id="4" idx="2"/>
          </p:cNvCxnSpPr>
          <p:nvPr/>
        </p:nvCxnSpPr>
        <p:spPr>
          <a:xfrm flipV="1">
            <a:off x="7282068" y="3330301"/>
            <a:ext cx="1895056" cy="53009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C01234BA-C209-49E5-8863-F7BED272EFFC}"/>
              </a:ext>
            </a:extLst>
          </p:cNvPr>
          <p:cNvCxnSpPr/>
          <p:nvPr/>
        </p:nvCxnSpPr>
        <p:spPr>
          <a:xfrm>
            <a:off x="9550401" y="3484917"/>
            <a:ext cx="817488" cy="5941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1D3F7445-C69C-4AF6-AE0E-7DD155F027B7}"/>
              </a:ext>
            </a:extLst>
          </p:cNvPr>
          <p:cNvCxnSpPr>
            <a:cxnSpLocks/>
          </p:cNvCxnSpPr>
          <p:nvPr/>
        </p:nvCxnSpPr>
        <p:spPr>
          <a:xfrm flipV="1">
            <a:off x="9303023" y="4297711"/>
            <a:ext cx="1064866" cy="2666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D64924AC-4A4D-4F1F-B69F-3AEEC351EFDA}"/>
              </a:ext>
            </a:extLst>
          </p:cNvPr>
          <p:cNvSpPr txBox="1"/>
          <p:nvPr/>
        </p:nvSpPr>
        <p:spPr>
          <a:xfrm>
            <a:off x="10014649" y="4582807"/>
            <a:ext cx="190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128.165.61.2</a:t>
            </a: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803A45A4-B8AA-42D5-A461-A9695E81154B}"/>
              </a:ext>
            </a:extLst>
          </p:cNvPr>
          <p:cNvSpPr/>
          <p:nvPr/>
        </p:nvSpPr>
        <p:spPr>
          <a:xfrm>
            <a:off x="10323132" y="3778659"/>
            <a:ext cx="738812" cy="738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</a:p>
        </p:txBody>
      </p:sp>
      <p:sp>
        <p:nvSpPr>
          <p:cNvPr id="50" name="Titre 1">
            <a:extLst>
              <a:ext uri="{FF2B5EF4-FFF2-40B4-BE49-F238E27FC236}">
                <a16:creationId xmlns:a16="http://schemas.microsoft.com/office/drawing/2014/main" id="{D5D16104-6553-47C6-98FA-950405096A62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5A56D00A-7BF6-4660-963C-D23FF9321995}"/>
              </a:ext>
            </a:extLst>
          </p:cNvPr>
          <p:cNvCxnSpPr>
            <a:stCxn id="12" idx="6"/>
            <a:endCxn id="8" idx="2"/>
          </p:cNvCxnSpPr>
          <p:nvPr/>
        </p:nvCxnSpPr>
        <p:spPr>
          <a:xfrm flipV="1">
            <a:off x="3326298" y="1546229"/>
            <a:ext cx="1152935" cy="4671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8A652AA4-790C-4601-AC68-BD6004C6B2F1}"/>
              </a:ext>
            </a:extLst>
          </p:cNvPr>
          <p:cNvSpPr/>
          <p:nvPr/>
        </p:nvSpPr>
        <p:spPr>
          <a:xfrm>
            <a:off x="5123804" y="2562324"/>
            <a:ext cx="1031454" cy="10314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Panne</a:t>
            </a: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A8D581D-8995-4DB4-B5ED-D29E67CA8686}"/>
              </a:ext>
            </a:extLst>
          </p:cNvPr>
          <p:cNvSpPr/>
          <p:nvPr/>
        </p:nvSpPr>
        <p:spPr>
          <a:xfrm>
            <a:off x="8608765" y="4015007"/>
            <a:ext cx="1031454" cy="10314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Panne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2F82ED7-B827-43CB-A2CB-6C5E2138A24C}"/>
              </a:ext>
            </a:extLst>
          </p:cNvPr>
          <p:cNvSpPr/>
          <p:nvPr/>
        </p:nvSpPr>
        <p:spPr>
          <a:xfrm>
            <a:off x="2313686" y="4644567"/>
            <a:ext cx="454528" cy="2769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56" name="Titre 1">
            <a:extLst>
              <a:ext uri="{FF2B5EF4-FFF2-40B4-BE49-F238E27FC236}">
                <a16:creationId xmlns:a16="http://schemas.microsoft.com/office/drawing/2014/main" id="{128BC6C3-49B1-43A4-8DEE-7EDB4310C41E}"/>
              </a:ext>
            </a:extLst>
          </p:cNvPr>
          <p:cNvSpPr txBox="1">
            <a:spLocks/>
          </p:cNvSpPr>
          <p:nvPr/>
        </p:nvSpPr>
        <p:spPr>
          <a:xfrm>
            <a:off x="990600" y="517526"/>
            <a:ext cx="10515600" cy="642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>
                <a:latin typeface="Verdana" panose="020B0604030504040204" pitchFamily="34" charset="0"/>
                <a:ea typeface="Verdana" panose="020B0604030504040204" pitchFamily="34" charset="0"/>
              </a:rPr>
              <a:t>Solution :</a:t>
            </a:r>
            <a:r>
              <a:rPr lang="fr-FR" sz="2800" dirty="0">
                <a:latin typeface="Verdana" panose="020B0604030504040204" pitchFamily="34" charset="0"/>
                <a:ea typeface="Verdana" panose="020B0604030504040204" pitchFamily="34" charset="0"/>
              </a:rPr>
              <a:t> le principe des accusés de réception</a:t>
            </a:r>
            <a:endParaRPr lang="fr-FR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6C59E09-0709-4CF7-A1E2-25B1441B37F4}"/>
              </a:ext>
            </a:extLst>
          </p:cNvPr>
          <p:cNvSpPr txBox="1"/>
          <p:nvPr/>
        </p:nvSpPr>
        <p:spPr>
          <a:xfrm>
            <a:off x="255181" y="4998482"/>
            <a:ext cx="1658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172.168.5.1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CC7EC1E-4B5D-407A-8595-113448AC0DD7}"/>
              </a:ext>
            </a:extLst>
          </p:cNvPr>
          <p:cNvSpPr/>
          <p:nvPr/>
        </p:nvSpPr>
        <p:spPr>
          <a:xfrm>
            <a:off x="1080930" y="5832201"/>
            <a:ext cx="4888301" cy="7376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@IP destinataire : 128.165.61.2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DCF12AD-725F-4985-A9A4-024B73F77E06}"/>
              </a:ext>
            </a:extLst>
          </p:cNvPr>
          <p:cNvSpPr/>
          <p:nvPr/>
        </p:nvSpPr>
        <p:spPr>
          <a:xfrm>
            <a:off x="1080930" y="5845638"/>
            <a:ext cx="930318" cy="6125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Salut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F20C54-DD12-484F-8BC1-06EEC526F12A}"/>
              </a:ext>
            </a:extLst>
          </p:cNvPr>
          <p:cNvSpPr/>
          <p:nvPr/>
        </p:nvSpPr>
        <p:spPr>
          <a:xfrm>
            <a:off x="10014649" y="3673953"/>
            <a:ext cx="623115" cy="34965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Verdana" panose="020B0604030504040204" pitchFamily="34" charset="0"/>
                <a:ea typeface="Verdana" panose="020B0604030504040204" pitchFamily="34" charset="0"/>
              </a:rPr>
              <a:t>AR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2FD2B51-B32F-4C0F-A029-8F8329813024}"/>
              </a:ext>
            </a:extLst>
          </p:cNvPr>
          <p:cNvSpPr/>
          <p:nvPr/>
        </p:nvSpPr>
        <p:spPr>
          <a:xfrm>
            <a:off x="6498731" y="5844099"/>
            <a:ext cx="4888301" cy="73768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@IP destinataire : </a:t>
            </a:r>
            <a:r>
              <a:rPr lang="fr-FR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?</a:t>
            </a:r>
            <a:endParaRPr lang="fr-FR" sz="1600" b="1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A58A443-0D70-4061-AFEB-A040E457E57B}"/>
              </a:ext>
            </a:extLst>
          </p:cNvPr>
          <p:cNvSpPr/>
          <p:nvPr/>
        </p:nvSpPr>
        <p:spPr>
          <a:xfrm>
            <a:off x="6498731" y="5857535"/>
            <a:ext cx="930318" cy="73768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Bien reçu!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86BD3F2F-515F-4102-934A-9C683F75C185}"/>
              </a:ext>
            </a:extLst>
          </p:cNvPr>
          <p:cNvCxnSpPr>
            <a:endCxn id="54" idx="2"/>
          </p:cNvCxnSpPr>
          <p:nvPr/>
        </p:nvCxnSpPr>
        <p:spPr>
          <a:xfrm flipH="1" flipV="1">
            <a:off x="2540950" y="4921563"/>
            <a:ext cx="227264" cy="91063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D6853815-E106-4B8A-B17F-AF81C2F21803}"/>
              </a:ext>
            </a:extLst>
          </p:cNvPr>
          <p:cNvCxnSpPr>
            <a:cxnSpLocks/>
            <a:stCxn id="62" idx="0"/>
            <a:endCxn id="3" idx="2"/>
          </p:cNvCxnSpPr>
          <p:nvPr/>
        </p:nvCxnSpPr>
        <p:spPr>
          <a:xfrm flipV="1">
            <a:off x="8942882" y="4023612"/>
            <a:ext cx="1383325" cy="1820487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F82050DE-18CA-327B-211B-F48AC720C9CB}"/>
              </a:ext>
            </a:extLst>
          </p:cNvPr>
          <p:cNvSpPr txBox="1"/>
          <p:nvPr/>
        </p:nvSpPr>
        <p:spPr>
          <a:xfrm>
            <a:off x="9967573" y="2605949"/>
            <a:ext cx="2402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« Je ne sais </a:t>
            </a:r>
            <a:br>
              <a:rPr lang="fr-FR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fr-FR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pas à qui envoyer l’AR ! »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2447DCC-4EC5-13F5-0929-3929C909E333}"/>
              </a:ext>
            </a:extLst>
          </p:cNvPr>
          <p:cNvSpPr/>
          <p:nvPr/>
        </p:nvSpPr>
        <p:spPr>
          <a:xfrm>
            <a:off x="5314080" y="6340474"/>
            <a:ext cx="648792" cy="2276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80B81BA-21E1-307F-2C96-7D00CA32D977}"/>
              </a:ext>
            </a:extLst>
          </p:cNvPr>
          <p:cNvSpPr/>
          <p:nvPr/>
        </p:nvSpPr>
        <p:spPr>
          <a:xfrm>
            <a:off x="10738240" y="6354105"/>
            <a:ext cx="648792" cy="22767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</a:p>
        </p:txBody>
      </p:sp>
    </p:spTree>
    <p:extLst>
      <p:ext uri="{BB962C8B-B14F-4D97-AF65-F5344CB8AC3E}">
        <p14:creationId xmlns:p14="http://schemas.microsoft.com/office/powerpoint/2010/main" val="2746366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2 0.00186 L 0.09857 -0.16828 L 0.17813 0.01644 L 0.37318 -0.13333 L 0.56003 -0.22152 L 0.64323 -0.10879 " pathEditMode="relative" ptsTypes="AAAAAA">
                                      <p:cBhvr>
                                        <p:cTn id="25" dur="5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xit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4" grpId="1" animBg="1"/>
      <p:bldP spid="54" grpId="2" animBg="1"/>
      <p:bldP spid="59" grpId="0" animBg="1"/>
      <p:bldP spid="60" grpId="0" animBg="1"/>
      <p:bldP spid="3" grpId="0" animBg="1"/>
      <p:bldP spid="62" grpId="0" animBg="1"/>
      <p:bldP spid="63" grpId="0" animBg="1"/>
      <p:bldP spid="61" grpId="0"/>
      <p:bldP spid="64" grpId="0" animBg="1"/>
      <p:bldP spid="6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re 1">
            <a:extLst>
              <a:ext uri="{FF2B5EF4-FFF2-40B4-BE49-F238E27FC236}">
                <a16:creationId xmlns:a16="http://schemas.microsoft.com/office/drawing/2014/main" id="{D5D16104-6553-47C6-98FA-950405096A62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6" name="Titre 1">
            <a:extLst>
              <a:ext uri="{FF2B5EF4-FFF2-40B4-BE49-F238E27FC236}">
                <a16:creationId xmlns:a16="http://schemas.microsoft.com/office/drawing/2014/main" id="{128BC6C3-49B1-43A4-8DEE-7EDB4310C41E}"/>
              </a:ext>
            </a:extLst>
          </p:cNvPr>
          <p:cNvSpPr txBox="1">
            <a:spLocks/>
          </p:cNvSpPr>
          <p:nvPr/>
        </p:nvSpPr>
        <p:spPr>
          <a:xfrm>
            <a:off x="990600" y="517526"/>
            <a:ext cx="10515600" cy="642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>
                <a:latin typeface="Verdana" panose="020B0604030504040204" pitchFamily="34" charset="0"/>
                <a:ea typeface="Verdana" panose="020B0604030504040204" pitchFamily="34" charset="0"/>
              </a:rPr>
              <a:t>Solution :</a:t>
            </a:r>
            <a:r>
              <a:rPr lang="fr-FR" sz="2800" dirty="0">
                <a:latin typeface="Verdana" panose="020B0604030504040204" pitchFamily="34" charset="0"/>
                <a:ea typeface="Verdana" panose="020B0604030504040204" pitchFamily="34" charset="0"/>
              </a:rPr>
              <a:t> le principe des accusés de réception</a:t>
            </a:r>
            <a:endParaRPr lang="fr-FR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4" name="Titre 1">
            <a:extLst>
              <a:ext uri="{FF2B5EF4-FFF2-40B4-BE49-F238E27FC236}">
                <a16:creationId xmlns:a16="http://schemas.microsoft.com/office/drawing/2014/main" id="{B3B58A37-0396-F2D6-0E12-408F405C2E7F}"/>
              </a:ext>
            </a:extLst>
          </p:cNvPr>
          <p:cNvSpPr txBox="1">
            <a:spLocks/>
          </p:cNvSpPr>
          <p:nvPr/>
        </p:nvSpPr>
        <p:spPr>
          <a:xfrm>
            <a:off x="838200" y="1866180"/>
            <a:ext cx="10515600" cy="468936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>
                <a:latin typeface="Verdana" panose="020B0604030504040204" pitchFamily="34" charset="0"/>
                <a:ea typeface="Verdana" panose="020B0604030504040204" pitchFamily="34" charset="0"/>
              </a:rPr>
              <a:t>Comment le destinataire peut savoir à qui envoyer l’accusé de réception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sz="28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fr-FR" sz="28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Dans le message initial (de A vers B) il faut donc aussi </a:t>
            </a:r>
            <a:r>
              <a:rPr lang="fr-FR" sz="2800" b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ajouter l’adresse IP de l’expéditeur </a:t>
            </a:r>
            <a:r>
              <a:rPr lang="fr-FR" sz="28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pour que B sache à qui renvoyer l’accusé de réception </a:t>
            </a:r>
          </a:p>
          <a:p>
            <a:endParaRPr lang="fr-F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19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90EDA640-BF37-4BDD-A8E8-156AE93FA1BF}"/>
              </a:ext>
            </a:extLst>
          </p:cNvPr>
          <p:cNvSpPr/>
          <p:nvPr/>
        </p:nvSpPr>
        <p:spPr>
          <a:xfrm>
            <a:off x="9177124" y="3111640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B31C436-7CB9-4E46-BC2F-1E027FF76CFF}"/>
              </a:ext>
            </a:extLst>
          </p:cNvPr>
          <p:cNvSpPr/>
          <p:nvPr/>
        </p:nvSpPr>
        <p:spPr>
          <a:xfrm>
            <a:off x="7328448" y="4913938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02BCEE6-C101-4047-8FAB-8D210A0676B3}"/>
              </a:ext>
            </a:extLst>
          </p:cNvPr>
          <p:cNvSpPr/>
          <p:nvPr/>
        </p:nvSpPr>
        <p:spPr>
          <a:xfrm>
            <a:off x="6592952" y="1350761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3DDA6B6-5CE2-47D5-825E-BD9DB7E4289C}"/>
              </a:ext>
            </a:extLst>
          </p:cNvPr>
          <p:cNvSpPr/>
          <p:nvPr/>
        </p:nvSpPr>
        <p:spPr>
          <a:xfrm>
            <a:off x="4479233" y="1327568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DEB9DBD-1F8D-42B8-883B-57CC800A2E52}"/>
              </a:ext>
            </a:extLst>
          </p:cNvPr>
          <p:cNvSpPr/>
          <p:nvPr/>
        </p:nvSpPr>
        <p:spPr>
          <a:xfrm>
            <a:off x="6844747" y="3641730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19D8AD7-0BCF-4395-A543-4F8D5489FAD3}"/>
              </a:ext>
            </a:extLst>
          </p:cNvPr>
          <p:cNvSpPr/>
          <p:nvPr/>
        </p:nvSpPr>
        <p:spPr>
          <a:xfrm>
            <a:off x="4479233" y="4675398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2D18655-B7A0-4446-8D33-1615E45F2E82}"/>
              </a:ext>
            </a:extLst>
          </p:cNvPr>
          <p:cNvSpPr/>
          <p:nvPr/>
        </p:nvSpPr>
        <p:spPr>
          <a:xfrm>
            <a:off x="3525081" y="3456198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B6B1231-CA6D-4677-B23F-CF916E84CD0E}"/>
              </a:ext>
            </a:extLst>
          </p:cNvPr>
          <p:cNvSpPr/>
          <p:nvPr/>
        </p:nvSpPr>
        <p:spPr>
          <a:xfrm>
            <a:off x="2888977" y="1794706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BD93851-EC1D-46AA-9135-7B97D484F8FA}"/>
              </a:ext>
            </a:extLst>
          </p:cNvPr>
          <p:cNvSpPr/>
          <p:nvPr/>
        </p:nvSpPr>
        <p:spPr>
          <a:xfrm>
            <a:off x="1513000" y="2859391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E650A350-1F28-4FB6-B4B5-3F9BE039157F}"/>
              </a:ext>
            </a:extLst>
          </p:cNvPr>
          <p:cNvSpPr/>
          <p:nvPr/>
        </p:nvSpPr>
        <p:spPr>
          <a:xfrm>
            <a:off x="7328448" y="2399339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5A56173-F50F-4E44-B63F-85539E4FB3A3}"/>
              </a:ext>
            </a:extLst>
          </p:cNvPr>
          <p:cNvSpPr/>
          <p:nvPr/>
        </p:nvSpPr>
        <p:spPr>
          <a:xfrm>
            <a:off x="5413514" y="2892980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C9C4F714-868C-4B3A-8B50-CAD92636F634}"/>
              </a:ext>
            </a:extLst>
          </p:cNvPr>
          <p:cNvSpPr/>
          <p:nvPr/>
        </p:nvSpPr>
        <p:spPr>
          <a:xfrm>
            <a:off x="1865247" y="4763184"/>
            <a:ext cx="723207" cy="723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6ABA5A4-BBE1-4116-B9F6-9D2EE64153A0}"/>
              </a:ext>
            </a:extLst>
          </p:cNvPr>
          <p:cNvSpPr/>
          <p:nvPr/>
        </p:nvSpPr>
        <p:spPr>
          <a:xfrm>
            <a:off x="8865702" y="4345744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DBBE6CDA-C9A9-412B-B575-37313F754E3B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1886277" y="2167983"/>
            <a:ext cx="1066744" cy="7554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CF2B491F-D121-4171-89BB-DDC8F78DF164}"/>
              </a:ext>
            </a:extLst>
          </p:cNvPr>
          <p:cNvCxnSpPr>
            <a:cxnSpLocks/>
            <a:stCxn id="16" idx="0"/>
            <a:endCxn id="13" idx="4"/>
          </p:cNvCxnSpPr>
          <p:nvPr/>
        </p:nvCxnSpPr>
        <p:spPr>
          <a:xfrm flipH="1" flipV="1">
            <a:off x="1731661" y="3296712"/>
            <a:ext cx="495190" cy="146647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6BFAF87-AA20-41FA-B48E-4822FA580423}"/>
              </a:ext>
            </a:extLst>
          </p:cNvPr>
          <p:cNvCxnSpPr>
            <a:cxnSpLocks/>
            <a:stCxn id="16" idx="7"/>
            <a:endCxn id="11" idx="3"/>
          </p:cNvCxnSpPr>
          <p:nvPr/>
        </p:nvCxnSpPr>
        <p:spPr>
          <a:xfrm flipV="1">
            <a:off x="2482543" y="3829475"/>
            <a:ext cx="1106582" cy="10396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8E4149D9-06B0-4E1B-97DD-69FE03880A2C}"/>
              </a:ext>
            </a:extLst>
          </p:cNvPr>
          <p:cNvCxnSpPr>
            <a:stCxn id="11" idx="5"/>
          </p:cNvCxnSpPr>
          <p:nvPr/>
        </p:nvCxnSpPr>
        <p:spPr>
          <a:xfrm>
            <a:off x="3898358" y="3829475"/>
            <a:ext cx="849235" cy="103088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158144FC-F2AF-4F84-A41F-5F5165DA4140}"/>
              </a:ext>
            </a:extLst>
          </p:cNvPr>
          <p:cNvCxnSpPr>
            <a:stCxn id="11" idx="7"/>
            <a:endCxn id="8" idx="4"/>
          </p:cNvCxnSpPr>
          <p:nvPr/>
        </p:nvCxnSpPr>
        <p:spPr>
          <a:xfrm flipV="1">
            <a:off x="3898358" y="1764889"/>
            <a:ext cx="799536" cy="17553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C15C002D-A4A5-4102-B5A2-CB7FD2CE7B4F}"/>
              </a:ext>
            </a:extLst>
          </p:cNvPr>
          <p:cNvCxnSpPr>
            <a:stCxn id="11" idx="0"/>
            <a:endCxn id="12" idx="5"/>
          </p:cNvCxnSpPr>
          <p:nvPr/>
        </p:nvCxnSpPr>
        <p:spPr>
          <a:xfrm flipH="1" flipV="1">
            <a:off x="3262254" y="2167983"/>
            <a:ext cx="481488" cy="12882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637274EE-8A97-47D0-9C69-AA65BDDC41F2}"/>
              </a:ext>
            </a:extLst>
          </p:cNvPr>
          <p:cNvCxnSpPr>
            <a:stCxn id="11" idx="6"/>
            <a:endCxn id="15" idx="2"/>
          </p:cNvCxnSpPr>
          <p:nvPr/>
        </p:nvCxnSpPr>
        <p:spPr>
          <a:xfrm flipV="1">
            <a:off x="3962402" y="3111641"/>
            <a:ext cx="1451112" cy="5632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3F5C548A-01D2-40DE-A926-3CCC5652E706}"/>
              </a:ext>
            </a:extLst>
          </p:cNvPr>
          <p:cNvCxnSpPr>
            <a:stCxn id="15" idx="7"/>
            <a:endCxn id="7" idx="3"/>
          </p:cNvCxnSpPr>
          <p:nvPr/>
        </p:nvCxnSpPr>
        <p:spPr>
          <a:xfrm flipV="1">
            <a:off x="5786791" y="1724038"/>
            <a:ext cx="870205" cy="12329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AC4E8653-A1A4-4583-B795-0D5E5BEA52D2}"/>
              </a:ext>
            </a:extLst>
          </p:cNvPr>
          <p:cNvCxnSpPr>
            <a:stCxn id="15" idx="4"/>
            <a:endCxn id="10" idx="7"/>
          </p:cNvCxnSpPr>
          <p:nvPr/>
        </p:nvCxnSpPr>
        <p:spPr>
          <a:xfrm flipH="1">
            <a:off x="4852510" y="3330301"/>
            <a:ext cx="779665" cy="140914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A60FEDA7-F00B-481E-9929-F166D72422CA}"/>
              </a:ext>
            </a:extLst>
          </p:cNvPr>
          <p:cNvCxnSpPr>
            <a:stCxn id="15" idx="5"/>
            <a:endCxn id="9" idx="2"/>
          </p:cNvCxnSpPr>
          <p:nvPr/>
        </p:nvCxnSpPr>
        <p:spPr>
          <a:xfrm>
            <a:off x="5786791" y="3266257"/>
            <a:ext cx="1057956" cy="5941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622E1995-7F74-4E93-8A39-83E9B38BAC8A}"/>
              </a:ext>
            </a:extLst>
          </p:cNvPr>
          <p:cNvCxnSpPr>
            <a:stCxn id="9" idx="0"/>
            <a:endCxn id="14" idx="3"/>
          </p:cNvCxnSpPr>
          <p:nvPr/>
        </p:nvCxnSpPr>
        <p:spPr>
          <a:xfrm flipV="1">
            <a:off x="7063408" y="2772616"/>
            <a:ext cx="329084" cy="8691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963E3B1-E8B1-45B4-B9F5-FF478C6624DB}"/>
              </a:ext>
            </a:extLst>
          </p:cNvPr>
          <p:cNvCxnSpPr>
            <a:stCxn id="15" idx="6"/>
            <a:endCxn id="14" idx="2"/>
          </p:cNvCxnSpPr>
          <p:nvPr/>
        </p:nvCxnSpPr>
        <p:spPr>
          <a:xfrm flipV="1">
            <a:off x="5850835" y="2618000"/>
            <a:ext cx="1477613" cy="49364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C95A2E8C-D1A8-480F-8735-16864864B28E}"/>
              </a:ext>
            </a:extLst>
          </p:cNvPr>
          <p:cNvCxnSpPr>
            <a:stCxn id="14" idx="0"/>
            <a:endCxn id="7" idx="5"/>
          </p:cNvCxnSpPr>
          <p:nvPr/>
        </p:nvCxnSpPr>
        <p:spPr>
          <a:xfrm flipH="1" flipV="1">
            <a:off x="6966229" y="1724038"/>
            <a:ext cx="580880" cy="67530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C1FBC8B0-D2A9-47AD-8100-60455D1C3AB8}"/>
              </a:ext>
            </a:extLst>
          </p:cNvPr>
          <p:cNvCxnSpPr>
            <a:stCxn id="14" idx="5"/>
            <a:endCxn id="4" idx="2"/>
          </p:cNvCxnSpPr>
          <p:nvPr/>
        </p:nvCxnSpPr>
        <p:spPr>
          <a:xfrm>
            <a:off x="7701725" y="2772616"/>
            <a:ext cx="1475399" cy="55768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64330852-0389-42B8-8125-911D22BC25E0}"/>
              </a:ext>
            </a:extLst>
          </p:cNvPr>
          <p:cNvCxnSpPr>
            <a:stCxn id="9" idx="5"/>
            <a:endCxn id="17" idx="1"/>
          </p:cNvCxnSpPr>
          <p:nvPr/>
        </p:nvCxnSpPr>
        <p:spPr>
          <a:xfrm>
            <a:off x="7218024" y="4015007"/>
            <a:ext cx="1711722" cy="39478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9D295652-2B96-4F0D-90CF-12BD8BD9BE17}"/>
              </a:ext>
            </a:extLst>
          </p:cNvPr>
          <p:cNvCxnSpPr>
            <a:stCxn id="9" idx="4"/>
            <a:endCxn id="6" idx="1"/>
          </p:cNvCxnSpPr>
          <p:nvPr/>
        </p:nvCxnSpPr>
        <p:spPr>
          <a:xfrm>
            <a:off x="7063408" y="4079051"/>
            <a:ext cx="329084" cy="89893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F46ADC5F-5852-41AF-8B9F-100B386803D5}"/>
              </a:ext>
            </a:extLst>
          </p:cNvPr>
          <p:cNvCxnSpPr>
            <a:stCxn id="4" idx="4"/>
            <a:endCxn id="17" idx="0"/>
          </p:cNvCxnSpPr>
          <p:nvPr/>
        </p:nvCxnSpPr>
        <p:spPr>
          <a:xfrm flipH="1">
            <a:off x="9084363" y="3548961"/>
            <a:ext cx="311422" cy="79678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E8D010AE-BCFB-41EF-8CD2-BFBEDF83DF09}"/>
              </a:ext>
            </a:extLst>
          </p:cNvPr>
          <p:cNvCxnSpPr>
            <a:stCxn id="15" idx="1"/>
            <a:endCxn id="8" idx="5"/>
          </p:cNvCxnSpPr>
          <p:nvPr/>
        </p:nvCxnSpPr>
        <p:spPr>
          <a:xfrm flipH="1" flipV="1">
            <a:off x="4852510" y="1700845"/>
            <a:ext cx="625048" cy="125617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E69BB793-ED23-47D2-89C8-73D91087224A}"/>
              </a:ext>
            </a:extLst>
          </p:cNvPr>
          <p:cNvCxnSpPr>
            <a:stCxn id="8" idx="6"/>
            <a:endCxn id="7" idx="2"/>
          </p:cNvCxnSpPr>
          <p:nvPr/>
        </p:nvCxnSpPr>
        <p:spPr>
          <a:xfrm>
            <a:off x="4916554" y="1546229"/>
            <a:ext cx="1676398" cy="2319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7A43A1F1-1035-4492-AC52-14FB31929669}"/>
              </a:ext>
            </a:extLst>
          </p:cNvPr>
          <p:cNvCxnSpPr>
            <a:stCxn id="10" idx="6"/>
            <a:endCxn id="9" idx="3"/>
          </p:cNvCxnSpPr>
          <p:nvPr/>
        </p:nvCxnSpPr>
        <p:spPr>
          <a:xfrm flipV="1">
            <a:off x="4916554" y="4015007"/>
            <a:ext cx="1992237" cy="879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54E9790D-3B0E-4732-AC77-D7635688DADD}"/>
              </a:ext>
            </a:extLst>
          </p:cNvPr>
          <p:cNvCxnSpPr>
            <a:stCxn id="13" idx="6"/>
            <a:endCxn id="11" idx="2"/>
          </p:cNvCxnSpPr>
          <p:nvPr/>
        </p:nvCxnSpPr>
        <p:spPr>
          <a:xfrm>
            <a:off x="1950321" y="3078052"/>
            <a:ext cx="1574760" cy="59680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1E2DC1B0-633B-4A47-8D76-BE24FB0BA519}"/>
              </a:ext>
            </a:extLst>
          </p:cNvPr>
          <p:cNvCxnSpPr>
            <a:stCxn id="9" idx="6"/>
            <a:endCxn id="4" idx="2"/>
          </p:cNvCxnSpPr>
          <p:nvPr/>
        </p:nvCxnSpPr>
        <p:spPr>
          <a:xfrm flipV="1">
            <a:off x="7282068" y="3330301"/>
            <a:ext cx="1895056" cy="53009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C01234BA-C209-49E5-8863-F7BED272EFFC}"/>
              </a:ext>
            </a:extLst>
          </p:cNvPr>
          <p:cNvCxnSpPr/>
          <p:nvPr/>
        </p:nvCxnSpPr>
        <p:spPr>
          <a:xfrm>
            <a:off x="9550401" y="3484917"/>
            <a:ext cx="817488" cy="5941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1D3F7445-C69C-4AF6-AE0E-7DD155F027B7}"/>
              </a:ext>
            </a:extLst>
          </p:cNvPr>
          <p:cNvCxnSpPr>
            <a:cxnSpLocks/>
          </p:cNvCxnSpPr>
          <p:nvPr/>
        </p:nvCxnSpPr>
        <p:spPr>
          <a:xfrm flipV="1">
            <a:off x="9303023" y="4297711"/>
            <a:ext cx="1064866" cy="2666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D64924AC-4A4D-4F1F-B69F-3AEEC351EFDA}"/>
              </a:ext>
            </a:extLst>
          </p:cNvPr>
          <p:cNvSpPr txBox="1"/>
          <p:nvPr/>
        </p:nvSpPr>
        <p:spPr>
          <a:xfrm>
            <a:off x="10014649" y="4582807"/>
            <a:ext cx="190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128.165.61.2</a:t>
            </a: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803A45A4-B8AA-42D5-A461-A9695E81154B}"/>
              </a:ext>
            </a:extLst>
          </p:cNvPr>
          <p:cNvSpPr/>
          <p:nvPr/>
        </p:nvSpPr>
        <p:spPr>
          <a:xfrm>
            <a:off x="10323132" y="3778659"/>
            <a:ext cx="738812" cy="738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</a:p>
        </p:txBody>
      </p:sp>
      <p:sp>
        <p:nvSpPr>
          <p:cNvPr id="50" name="Titre 1">
            <a:extLst>
              <a:ext uri="{FF2B5EF4-FFF2-40B4-BE49-F238E27FC236}">
                <a16:creationId xmlns:a16="http://schemas.microsoft.com/office/drawing/2014/main" id="{D5D16104-6553-47C6-98FA-950405096A62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5A56D00A-7BF6-4660-963C-D23FF9321995}"/>
              </a:ext>
            </a:extLst>
          </p:cNvPr>
          <p:cNvCxnSpPr>
            <a:stCxn id="12" idx="6"/>
            <a:endCxn id="8" idx="2"/>
          </p:cNvCxnSpPr>
          <p:nvPr/>
        </p:nvCxnSpPr>
        <p:spPr>
          <a:xfrm flipV="1">
            <a:off x="3326298" y="1546229"/>
            <a:ext cx="1152935" cy="4671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8A652AA4-790C-4601-AC68-BD6004C6B2F1}"/>
              </a:ext>
            </a:extLst>
          </p:cNvPr>
          <p:cNvSpPr/>
          <p:nvPr/>
        </p:nvSpPr>
        <p:spPr>
          <a:xfrm>
            <a:off x="5123804" y="2562324"/>
            <a:ext cx="1031454" cy="10314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Panne</a:t>
            </a: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A8D581D-8995-4DB4-B5ED-D29E67CA8686}"/>
              </a:ext>
            </a:extLst>
          </p:cNvPr>
          <p:cNvSpPr/>
          <p:nvPr/>
        </p:nvSpPr>
        <p:spPr>
          <a:xfrm>
            <a:off x="8608765" y="4015007"/>
            <a:ext cx="1031454" cy="10314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Panne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2F82ED7-B827-43CB-A2CB-6C5E2138A24C}"/>
              </a:ext>
            </a:extLst>
          </p:cNvPr>
          <p:cNvSpPr/>
          <p:nvPr/>
        </p:nvSpPr>
        <p:spPr>
          <a:xfrm>
            <a:off x="2313686" y="4644567"/>
            <a:ext cx="454528" cy="2769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56" name="Titre 1">
            <a:extLst>
              <a:ext uri="{FF2B5EF4-FFF2-40B4-BE49-F238E27FC236}">
                <a16:creationId xmlns:a16="http://schemas.microsoft.com/office/drawing/2014/main" id="{128BC6C3-49B1-43A4-8DEE-7EDB4310C41E}"/>
              </a:ext>
            </a:extLst>
          </p:cNvPr>
          <p:cNvSpPr txBox="1">
            <a:spLocks/>
          </p:cNvSpPr>
          <p:nvPr/>
        </p:nvSpPr>
        <p:spPr>
          <a:xfrm>
            <a:off x="990600" y="517526"/>
            <a:ext cx="10515600" cy="642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>
                <a:latin typeface="Verdana" panose="020B0604030504040204" pitchFamily="34" charset="0"/>
                <a:ea typeface="Verdana" panose="020B0604030504040204" pitchFamily="34" charset="0"/>
              </a:rPr>
              <a:t>Solution :</a:t>
            </a:r>
            <a:r>
              <a:rPr lang="fr-FR" sz="2800" dirty="0">
                <a:latin typeface="Verdana" panose="020B0604030504040204" pitchFamily="34" charset="0"/>
                <a:ea typeface="Verdana" panose="020B0604030504040204" pitchFamily="34" charset="0"/>
              </a:rPr>
              <a:t> le principe des accusés de réception</a:t>
            </a:r>
            <a:endParaRPr lang="fr-FR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6C59E09-0709-4CF7-A1E2-25B1441B37F4}"/>
              </a:ext>
            </a:extLst>
          </p:cNvPr>
          <p:cNvSpPr txBox="1"/>
          <p:nvPr/>
        </p:nvSpPr>
        <p:spPr>
          <a:xfrm>
            <a:off x="255181" y="4998482"/>
            <a:ext cx="1658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172.168.5.1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CC7EC1E-4B5D-407A-8595-113448AC0DD7}"/>
              </a:ext>
            </a:extLst>
          </p:cNvPr>
          <p:cNvSpPr/>
          <p:nvPr/>
        </p:nvSpPr>
        <p:spPr>
          <a:xfrm>
            <a:off x="1080930" y="5832202"/>
            <a:ext cx="4888301" cy="7911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@IP expéditeur : 172.168.5.1</a:t>
            </a:r>
          </a:p>
          <a:p>
            <a:r>
              <a:rPr lang="fr-FR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</a:t>
            </a:r>
            <a:r>
              <a:rPr lang="fr-FR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@IP destinataire : 128.165.61.2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DCF12AD-725F-4985-A9A4-024B73F77E06}"/>
              </a:ext>
            </a:extLst>
          </p:cNvPr>
          <p:cNvSpPr/>
          <p:nvPr/>
        </p:nvSpPr>
        <p:spPr>
          <a:xfrm>
            <a:off x="1080930" y="5845638"/>
            <a:ext cx="930318" cy="6038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Salut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6EF2B9F-255B-494D-A269-5C381FC66E20}"/>
              </a:ext>
            </a:extLst>
          </p:cNvPr>
          <p:cNvSpPr txBox="1"/>
          <p:nvPr/>
        </p:nvSpPr>
        <p:spPr>
          <a:xfrm>
            <a:off x="2952074" y="5389225"/>
            <a:ext cx="3421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@IP expéditeur ajoutée 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F20C54-DD12-484F-8BC1-06EEC526F12A}"/>
              </a:ext>
            </a:extLst>
          </p:cNvPr>
          <p:cNvSpPr/>
          <p:nvPr/>
        </p:nvSpPr>
        <p:spPr>
          <a:xfrm>
            <a:off x="10014649" y="3673953"/>
            <a:ext cx="623115" cy="34965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Verdana" panose="020B0604030504040204" pitchFamily="34" charset="0"/>
                <a:ea typeface="Verdana" panose="020B0604030504040204" pitchFamily="34" charset="0"/>
              </a:rPr>
              <a:t>AR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2FD2B51-B32F-4C0F-A029-8F8329813024}"/>
              </a:ext>
            </a:extLst>
          </p:cNvPr>
          <p:cNvSpPr/>
          <p:nvPr/>
        </p:nvSpPr>
        <p:spPr>
          <a:xfrm>
            <a:off x="6498731" y="5832202"/>
            <a:ext cx="4888301" cy="77404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@IP expéditeur : 128.165.61.2</a:t>
            </a:r>
          </a:p>
          <a:p>
            <a:r>
              <a:rPr lang="fr-FR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@IP destinataire : 172.168.5.1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A58A443-0D70-4061-AFEB-A040E457E57B}"/>
              </a:ext>
            </a:extLst>
          </p:cNvPr>
          <p:cNvSpPr/>
          <p:nvPr/>
        </p:nvSpPr>
        <p:spPr>
          <a:xfrm>
            <a:off x="6498731" y="5828961"/>
            <a:ext cx="930318" cy="5547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Bien reçu!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86BD3F2F-515F-4102-934A-9C683F75C185}"/>
              </a:ext>
            </a:extLst>
          </p:cNvPr>
          <p:cNvCxnSpPr>
            <a:endCxn id="54" idx="2"/>
          </p:cNvCxnSpPr>
          <p:nvPr/>
        </p:nvCxnSpPr>
        <p:spPr>
          <a:xfrm flipH="1" flipV="1">
            <a:off x="2540950" y="4921563"/>
            <a:ext cx="227264" cy="91063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D6853815-E106-4B8A-B17F-AF81C2F21803}"/>
              </a:ext>
            </a:extLst>
          </p:cNvPr>
          <p:cNvCxnSpPr>
            <a:cxnSpLocks/>
            <a:stCxn id="62" idx="0"/>
            <a:endCxn id="3" idx="2"/>
          </p:cNvCxnSpPr>
          <p:nvPr/>
        </p:nvCxnSpPr>
        <p:spPr>
          <a:xfrm flipV="1">
            <a:off x="8942882" y="4023612"/>
            <a:ext cx="1383325" cy="1808590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5CE25234-1BBC-B14F-36D8-1FEA88421DA0}"/>
              </a:ext>
            </a:extLst>
          </p:cNvPr>
          <p:cNvSpPr/>
          <p:nvPr/>
        </p:nvSpPr>
        <p:spPr>
          <a:xfrm>
            <a:off x="5314080" y="6388099"/>
            <a:ext cx="648792" cy="2276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3B0C7A6-0BFB-2A21-A736-93A64B37C71A}"/>
              </a:ext>
            </a:extLst>
          </p:cNvPr>
          <p:cNvSpPr/>
          <p:nvPr/>
        </p:nvSpPr>
        <p:spPr>
          <a:xfrm>
            <a:off x="10738240" y="6378574"/>
            <a:ext cx="648792" cy="22767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</a:p>
        </p:txBody>
      </p:sp>
    </p:spTree>
    <p:extLst>
      <p:ext uri="{BB962C8B-B14F-4D97-AF65-F5344CB8AC3E}">
        <p14:creationId xmlns:p14="http://schemas.microsoft.com/office/powerpoint/2010/main" val="502040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2 0.00186 L 0.09857 -0.16828 L 0.17813 0.01644 L 0.37318 -0.13333 L 0.56003 -0.22152 L 0.64323 -0.10879 " pathEditMode="relative" ptsTypes="AAAAAA">
                                      <p:cBhvr>
                                        <p:cTn id="28" dur="5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10" presetClass="exit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12 -0.00602 L -0.06523 -0.07153 L -0.22631 -0.17222 L -0.28282 -0.32963 L -0.45625 -0.3338 L -0.5349 -0.0213 L -0.6418 0.14908 " pathEditMode="relative" rAng="0" ptsTypes="AAAAAAA">
                                      <p:cBhvr>
                                        <p:cTn id="59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396" y="-8634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4" grpId="1" animBg="1"/>
      <p:bldP spid="54" grpId="2" animBg="1"/>
      <p:bldP spid="59" grpId="0" animBg="1"/>
      <p:bldP spid="60" grpId="0" animBg="1"/>
      <p:bldP spid="2" grpId="0"/>
      <p:bldP spid="3" grpId="0" animBg="1"/>
      <p:bldP spid="3" grpId="1" animBg="1"/>
      <p:bldP spid="62" grpId="0" animBg="1"/>
      <p:bldP spid="63" grpId="0" animBg="1"/>
      <p:bldP spid="61" grpId="0" animBg="1"/>
      <p:bldP spid="6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re 1">
            <a:extLst>
              <a:ext uri="{FF2B5EF4-FFF2-40B4-BE49-F238E27FC236}">
                <a16:creationId xmlns:a16="http://schemas.microsoft.com/office/drawing/2014/main" id="{D5D16104-6553-47C6-98FA-950405096A62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6" name="Titre 1">
            <a:extLst>
              <a:ext uri="{FF2B5EF4-FFF2-40B4-BE49-F238E27FC236}">
                <a16:creationId xmlns:a16="http://schemas.microsoft.com/office/drawing/2014/main" id="{128BC6C3-49B1-43A4-8DEE-7EDB4310C41E}"/>
              </a:ext>
            </a:extLst>
          </p:cNvPr>
          <p:cNvSpPr txBox="1">
            <a:spLocks/>
          </p:cNvSpPr>
          <p:nvPr/>
        </p:nvSpPr>
        <p:spPr>
          <a:xfrm>
            <a:off x="990600" y="517526"/>
            <a:ext cx="10515600" cy="642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>
                <a:latin typeface="Verdana" panose="020B0604030504040204" pitchFamily="34" charset="0"/>
                <a:ea typeface="Verdana" panose="020B0604030504040204" pitchFamily="34" charset="0"/>
              </a:rPr>
              <a:t>Solution :</a:t>
            </a:r>
            <a:r>
              <a:rPr lang="fr-FR" sz="2800" dirty="0">
                <a:latin typeface="Verdana" panose="020B0604030504040204" pitchFamily="34" charset="0"/>
                <a:ea typeface="Verdana" panose="020B0604030504040204" pitchFamily="34" charset="0"/>
              </a:rPr>
              <a:t> le principe des accusés de réception</a:t>
            </a:r>
            <a:endParaRPr lang="fr-FR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4" name="Titre 1">
            <a:extLst>
              <a:ext uri="{FF2B5EF4-FFF2-40B4-BE49-F238E27FC236}">
                <a16:creationId xmlns:a16="http://schemas.microsoft.com/office/drawing/2014/main" id="{B3B58A37-0396-F2D6-0E12-408F405C2E7F}"/>
              </a:ext>
            </a:extLst>
          </p:cNvPr>
          <p:cNvSpPr txBox="1">
            <a:spLocks/>
          </p:cNvSpPr>
          <p:nvPr/>
        </p:nvSpPr>
        <p:spPr>
          <a:xfrm>
            <a:off x="838200" y="1866180"/>
            <a:ext cx="10515600" cy="468936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>
                <a:latin typeface="Verdana" panose="020B0604030504040204" pitchFamily="34" charset="0"/>
                <a:ea typeface="Verdana" panose="020B0604030504040204" pitchFamily="34" charset="0"/>
              </a:rPr>
              <a:t>Que se passe-t-il si A ne reçoit pas l’accusé de réception ?</a:t>
            </a:r>
          </a:p>
          <a:p>
            <a:endParaRPr lang="fr-FR" sz="2800" dirty="0">
              <a:solidFill>
                <a:schemeClr val="accent1"/>
              </a:solidFill>
              <a:latin typeface="Verdana" panose="020B0604030504040204" pitchFamily="34" charset="0"/>
              <a:ea typeface="Verdana" panose="020B0604030504040204" pitchFamily="34" charset="0"/>
              <a:sym typeface="Wingdings" panose="05000000000000000000" pitchFamily="2" charset="2"/>
            </a:endParaRPr>
          </a:p>
          <a:p>
            <a:r>
              <a:rPr lang="fr-FR" sz="28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fr-FR" sz="28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après un certain délai, il </a:t>
            </a:r>
            <a:r>
              <a:rPr lang="fr-FR" sz="2800" b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renvoie le paquet</a:t>
            </a:r>
            <a:r>
              <a:rPr lang="fr-FR" sz="28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à B</a:t>
            </a:r>
            <a:r>
              <a:rPr lang="fr-FR" sz="22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638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re 1">
            <a:extLst>
              <a:ext uri="{FF2B5EF4-FFF2-40B4-BE49-F238E27FC236}">
                <a16:creationId xmlns:a16="http://schemas.microsoft.com/office/drawing/2014/main" id="{D5D16104-6553-47C6-98FA-950405096A6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5536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>
                <a:latin typeface="Verdana" panose="020B0604030504040204" pitchFamily="34" charset="0"/>
                <a:ea typeface="Verdana" panose="020B0604030504040204" pitchFamily="34" charset="0"/>
              </a:rPr>
              <a:t>Problème :</a:t>
            </a:r>
            <a:r>
              <a:rPr lang="fr-FR" sz="2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r>
              <a:rPr lang="fr-FR" sz="2800" dirty="0">
                <a:latin typeface="Verdana" panose="020B0604030504040204" pitchFamily="34" charset="0"/>
                <a:ea typeface="Verdana" panose="020B0604030504040204" pitchFamily="34" charset="0"/>
              </a:rPr>
              <a:t>La quasi-totalité des </a:t>
            </a:r>
            <a:r>
              <a:rPr lang="fr-FR" sz="2800" b="1" dirty="0">
                <a:latin typeface="Verdana" panose="020B0604030504040204" pitchFamily="34" charset="0"/>
                <a:ea typeface="Verdana" panose="020B0604030504040204" pitchFamily="34" charset="0"/>
              </a:rPr>
              <a:t>messages à envoyer sont trop longs </a:t>
            </a:r>
            <a:r>
              <a:rPr lang="fr-FR" sz="2800" dirty="0">
                <a:latin typeface="Verdana" panose="020B0604030504040204" pitchFamily="34" charset="0"/>
                <a:ea typeface="Verdana" panose="020B0604030504040204" pitchFamily="34" charset="0"/>
              </a:rPr>
              <a:t>pour être envoyés en un seul paquet</a:t>
            </a:r>
            <a:endParaRPr lang="fr-FR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5E3A883-9B62-4794-0E6D-B951426F5094}"/>
              </a:ext>
            </a:extLst>
          </p:cNvPr>
          <p:cNvSpPr txBox="1">
            <a:spLocks/>
          </p:cNvSpPr>
          <p:nvPr/>
        </p:nvSpPr>
        <p:spPr>
          <a:xfrm>
            <a:off x="838200" y="1987973"/>
            <a:ext cx="10515600" cy="263086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>
                <a:latin typeface="Verdana" panose="020B0604030504040204" pitchFamily="34" charset="0"/>
                <a:ea typeface="Verdana" panose="020B0604030504040204" pitchFamily="34" charset="0"/>
              </a:rPr>
              <a:t>Solution 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>
                <a:latin typeface="Verdana" panose="020B0604030504040204" pitchFamily="34" charset="0"/>
                <a:ea typeface="Verdana" panose="020B0604030504040204" pitchFamily="34" charset="0"/>
              </a:rPr>
              <a:t>Découpage des paquets</a:t>
            </a:r>
          </a:p>
          <a:p>
            <a:endParaRPr lang="fr-F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3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90EDA640-BF37-4BDD-A8E8-156AE93FA1BF}"/>
              </a:ext>
            </a:extLst>
          </p:cNvPr>
          <p:cNvSpPr/>
          <p:nvPr/>
        </p:nvSpPr>
        <p:spPr>
          <a:xfrm>
            <a:off x="9177124" y="2943611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B31C436-7CB9-4E46-BC2F-1E027FF76CFF}"/>
              </a:ext>
            </a:extLst>
          </p:cNvPr>
          <p:cNvSpPr/>
          <p:nvPr/>
        </p:nvSpPr>
        <p:spPr>
          <a:xfrm>
            <a:off x="7328448" y="4745909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02BCEE6-C101-4047-8FAB-8D210A0676B3}"/>
              </a:ext>
            </a:extLst>
          </p:cNvPr>
          <p:cNvSpPr/>
          <p:nvPr/>
        </p:nvSpPr>
        <p:spPr>
          <a:xfrm>
            <a:off x="6592952" y="1182732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3DDA6B6-5CE2-47D5-825E-BD9DB7E4289C}"/>
              </a:ext>
            </a:extLst>
          </p:cNvPr>
          <p:cNvSpPr/>
          <p:nvPr/>
        </p:nvSpPr>
        <p:spPr>
          <a:xfrm>
            <a:off x="4479233" y="1159539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DEB9DBD-1F8D-42B8-883B-57CC800A2E52}"/>
              </a:ext>
            </a:extLst>
          </p:cNvPr>
          <p:cNvSpPr/>
          <p:nvPr/>
        </p:nvSpPr>
        <p:spPr>
          <a:xfrm>
            <a:off x="6844747" y="3473701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19D8AD7-0BCF-4395-A543-4F8D5489FAD3}"/>
              </a:ext>
            </a:extLst>
          </p:cNvPr>
          <p:cNvSpPr/>
          <p:nvPr/>
        </p:nvSpPr>
        <p:spPr>
          <a:xfrm>
            <a:off x="4479233" y="4507369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2D18655-B7A0-4446-8D33-1615E45F2E82}"/>
              </a:ext>
            </a:extLst>
          </p:cNvPr>
          <p:cNvSpPr/>
          <p:nvPr/>
        </p:nvSpPr>
        <p:spPr>
          <a:xfrm>
            <a:off x="3525081" y="3288169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B6B1231-CA6D-4677-B23F-CF916E84CD0E}"/>
              </a:ext>
            </a:extLst>
          </p:cNvPr>
          <p:cNvSpPr/>
          <p:nvPr/>
        </p:nvSpPr>
        <p:spPr>
          <a:xfrm>
            <a:off x="2888977" y="1626677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BD93851-EC1D-46AA-9135-7B97D484F8FA}"/>
              </a:ext>
            </a:extLst>
          </p:cNvPr>
          <p:cNvSpPr/>
          <p:nvPr/>
        </p:nvSpPr>
        <p:spPr>
          <a:xfrm>
            <a:off x="1513000" y="2691362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E650A350-1F28-4FB6-B4B5-3F9BE039157F}"/>
              </a:ext>
            </a:extLst>
          </p:cNvPr>
          <p:cNvSpPr/>
          <p:nvPr/>
        </p:nvSpPr>
        <p:spPr>
          <a:xfrm>
            <a:off x="7328448" y="2231310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5A56173-F50F-4E44-B63F-85539E4FB3A3}"/>
              </a:ext>
            </a:extLst>
          </p:cNvPr>
          <p:cNvSpPr/>
          <p:nvPr/>
        </p:nvSpPr>
        <p:spPr>
          <a:xfrm>
            <a:off x="5413514" y="2724951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C9C4F714-868C-4B3A-8B50-CAD92636F634}"/>
              </a:ext>
            </a:extLst>
          </p:cNvPr>
          <p:cNvSpPr/>
          <p:nvPr/>
        </p:nvSpPr>
        <p:spPr>
          <a:xfrm>
            <a:off x="1819563" y="4176887"/>
            <a:ext cx="723207" cy="723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6ABA5A4-BBE1-4116-B9F6-9D2EE64153A0}"/>
              </a:ext>
            </a:extLst>
          </p:cNvPr>
          <p:cNvSpPr/>
          <p:nvPr/>
        </p:nvSpPr>
        <p:spPr>
          <a:xfrm>
            <a:off x="8865702" y="4177715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DBBE6CDA-C9A9-412B-B575-37313F754E3B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1886277" y="1999954"/>
            <a:ext cx="1066744" cy="7554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CF2B491F-D121-4171-89BB-DDC8F78DF164}"/>
              </a:ext>
            </a:extLst>
          </p:cNvPr>
          <p:cNvCxnSpPr>
            <a:cxnSpLocks/>
            <a:stCxn id="16" idx="0"/>
            <a:endCxn id="13" idx="4"/>
          </p:cNvCxnSpPr>
          <p:nvPr/>
        </p:nvCxnSpPr>
        <p:spPr>
          <a:xfrm flipH="1" flipV="1">
            <a:off x="1731661" y="3128683"/>
            <a:ext cx="449506" cy="10482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6BFAF87-AA20-41FA-B48E-4822FA580423}"/>
              </a:ext>
            </a:extLst>
          </p:cNvPr>
          <p:cNvCxnSpPr>
            <a:cxnSpLocks/>
            <a:stCxn id="16" idx="7"/>
            <a:endCxn id="11" idx="3"/>
          </p:cNvCxnSpPr>
          <p:nvPr/>
        </p:nvCxnSpPr>
        <p:spPr>
          <a:xfrm flipV="1">
            <a:off x="2436859" y="3661446"/>
            <a:ext cx="1152266" cy="6213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8E4149D9-06B0-4E1B-97DD-69FE03880A2C}"/>
              </a:ext>
            </a:extLst>
          </p:cNvPr>
          <p:cNvCxnSpPr>
            <a:stCxn id="11" idx="5"/>
          </p:cNvCxnSpPr>
          <p:nvPr/>
        </p:nvCxnSpPr>
        <p:spPr>
          <a:xfrm>
            <a:off x="3898358" y="3661446"/>
            <a:ext cx="849235" cy="103088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158144FC-F2AF-4F84-A41F-5F5165DA4140}"/>
              </a:ext>
            </a:extLst>
          </p:cNvPr>
          <p:cNvCxnSpPr>
            <a:stCxn id="11" idx="7"/>
            <a:endCxn id="8" idx="4"/>
          </p:cNvCxnSpPr>
          <p:nvPr/>
        </p:nvCxnSpPr>
        <p:spPr>
          <a:xfrm flipV="1">
            <a:off x="3898358" y="1596860"/>
            <a:ext cx="799536" cy="17553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C15C002D-A4A5-4102-B5A2-CB7FD2CE7B4F}"/>
              </a:ext>
            </a:extLst>
          </p:cNvPr>
          <p:cNvCxnSpPr>
            <a:stCxn id="11" idx="0"/>
            <a:endCxn id="12" idx="5"/>
          </p:cNvCxnSpPr>
          <p:nvPr/>
        </p:nvCxnSpPr>
        <p:spPr>
          <a:xfrm flipH="1" flipV="1">
            <a:off x="3262254" y="1999954"/>
            <a:ext cx="481488" cy="12882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637274EE-8A97-47D0-9C69-AA65BDDC41F2}"/>
              </a:ext>
            </a:extLst>
          </p:cNvPr>
          <p:cNvCxnSpPr>
            <a:stCxn id="11" idx="6"/>
            <a:endCxn id="15" idx="2"/>
          </p:cNvCxnSpPr>
          <p:nvPr/>
        </p:nvCxnSpPr>
        <p:spPr>
          <a:xfrm flipV="1">
            <a:off x="3962402" y="2943612"/>
            <a:ext cx="1451112" cy="5632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3F5C548A-01D2-40DE-A926-3CCC5652E706}"/>
              </a:ext>
            </a:extLst>
          </p:cNvPr>
          <p:cNvCxnSpPr>
            <a:stCxn id="15" idx="7"/>
            <a:endCxn id="7" idx="3"/>
          </p:cNvCxnSpPr>
          <p:nvPr/>
        </p:nvCxnSpPr>
        <p:spPr>
          <a:xfrm flipV="1">
            <a:off x="5786791" y="1556009"/>
            <a:ext cx="870205" cy="12329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AC4E8653-A1A4-4583-B795-0D5E5BEA52D2}"/>
              </a:ext>
            </a:extLst>
          </p:cNvPr>
          <p:cNvCxnSpPr>
            <a:stCxn id="15" idx="4"/>
            <a:endCxn id="10" idx="7"/>
          </p:cNvCxnSpPr>
          <p:nvPr/>
        </p:nvCxnSpPr>
        <p:spPr>
          <a:xfrm flipH="1">
            <a:off x="4852510" y="3162272"/>
            <a:ext cx="779665" cy="140914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A60FEDA7-F00B-481E-9929-F166D72422CA}"/>
              </a:ext>
            </a:extLst>
          </p:cNvPr>
          <p:cNvCxnSpPr>
            <a:stCxn id="15" idx="5"/>
            <a:endCxn id="9" idx="2"/>
          </p:cNvCxnSpPr>
          <p:nvPr/>
        </p:nvCxnSpPr>
        <p:spPr>
          <a:xfrm>
            <a:off x="5786791" y="3098228"/>
            <a:ext cx="1057956" cy="5941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622E1995-7F74-4E93-8A39-83E9B38BAC8A}"/>
              </a:ext>
            </a:extLst>
          </p:cNvPr>
          <p:cNvCxnSpPr>
            <a:stCxn id="9" idx="0"/>
            <a:endCxn id="14" idx="3"/>
          </p:cNvCxnSpPr>
          <p:nvPr/>
        </p:nvCxnSpPr>
        <p:spPr>
          <a:xfrm flipV="1">
            <a:off x="7063408" y="2604587"/>
            <a:ext cx="329084" cy="8691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963E3B1-E8B1-45B4-B9F5-FF478C6624DB}"/>
              </a:ext>
            </a:extLst>
          </p:cNvPr>
          <p:cNvCxnSpPr>
            <a:stCxn id="15" idx="6"/>
            <a:endCxn id="14" idx="2"/>
          </p:cNvCxnSpPr>
          <p:nvPr/>
        </p:nvCxnSpPr>
        <p:spPr>
          <a:xfrm flipV="1">
            <a:off x="5850835" y="2449971"/>
            <a:ext cx="1477613" cy="49364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C95A2E8C-D1A8-480F-8735-16864864B28E}"/>
              </a:ext>
            </a:extLst>
          </p:cNvPr>
          <p:cNvCxnSpPr>
            <a:stCxn id="14" idx="0"/>
            <a:endCxn id="7" idx="5"/>
          </p:cNvCxnSpPr>
          <p:nvPr/>
        </p:nvCxnSpPr>
        <p:spPr>
          <a:xfrm flipH="1" flipV="1">
            <a:off x="6966229" y="1556009"/>
            <a:ext cx="580880" cy="67530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C1FBC8B0-D2A9-47AD-8100-60455D1C3AB8}"/>
              </a:ext>
            </a:extLst>
          </p:cNvPr>
          <p:cNvCxnSpPr>
            <a:stCxn id="14" idx="5"/>
            <a:endCxn id="4" idx="2"/>
          </p:cNvCxnSpPr>
          <p:nvPr/>
        </p:nvCxnSpPr>
        <p:spPr>
          <a:xfrm>
            <a:off x="7701725" y="2604587"/>
            <a:ext cx="1475399" cy="55768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64330852-0389-42B8-8125-911D22BC25E0}"/>
              </a:ext>
            </a:extLst>
          </p:cNvPr>
          <p:cNvCxnSpPr>
            <a:stCxn id="9" idx="5"/>
            <a:endCxn id="17" idx="1"/>
          </p:cNvCxnSpPr>
          <p:nvPr/>
        </p:nvCxnSpPr>
        <p:spPr>
          <a:xfrm>
            <a:off x="7218024" y="3846978"/>
            <a:ext cx="1711722" cy="39478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9D295652-2B96-4F0D-90CF-12BD8BD9BE17}"/>
              </a:ext>
            </a:extLst>
          </p:cNvPr>
          <p:cNvCxnSpPr>
            <a:stCxn id="9" idx="4"/>
            <a:endCxn id="6" idx="1"/>
          </p:cNvCxnSpPr>
          <p:nvPr/>
        </p:nvCxnSpPr>
        <p:spPr>
          <a:xfrm>
            <a:off x="7063408" y="3911022"/>
            <a:ext cx="329084" cy="89893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F46ADC5F-5852-41AF-8B9F-100B386803D5}"/>
              </a:ext>
            </a:extLst>
          </p:cNvPr>
          <p:cNvCxnSpPr>
            <a:stCxn id="4" idx="4"/>
            <a:endCxn id="17" idx="0"/>
          </p:cNvCxnSpPr>
          <p:nvPr/>
        </p:nvCxnSpPr>
        <p:spPr>
          <a:xfrm flipH="1">
            <a:off x="9084363" y="3380932"/>
            <a:ext cx="311422" cy="79678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E8D010AE-BCFB-41EF-8CD2-BFBEDF83DF09}"/>
              </a:ext>
            </a:extLst>
          </p:cNvPr>
          <p:cNvCxnSpPr>
            <a:stCxn id="15" idx="1"/>
            <a:endCxn id="8" idx="5"/>
          </p:cNvCxnSpPr>
          <p:nvPr/>
        </p:nvCxnSpPr>
        <p:spPr>
          <a:xfrm flipH="1" flipV="1">
            <a:off x="4852510" y="1532816"/>
            <a:ext cx="625048" cy="125617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E69BB793-ED23-47D2-89C8-73D91087224A}"/>
              </a:ext>
            </a:extLst>
          </p:cNvPr>
          <p:cNvCxnSpPr>
            <a:stCxn id="8" idx="6"/>
            <a:endCxn id="7" idx="2"/>
          </p:cNvCxnSpPr>
          <p:nvPr/>
        </p:nvCxnSpPr>
        <p:spPr>
          <a:xfrm>
            <a:off x="4916554" y="1378200"/>
            <a:ext cx="1676398" cy="2319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7A43A1F1-1035-4492-AC52-14FB31929669}"/>
              </a:ext>
            </a:extLst>
          </p:cNvPr>
          <p:cNvCxnSpPr>
            <a:stCxn id="10" idx="6"/>
            <a:endCxn id="9" idx="3"/>
          </p:cNvCxnSpPr>
          <p:nvPr/>
        </p:nvCxnSpPr>
        <p:spPr>
          <a:xfrm flipV="1">
            <a:off x="4916554" y="3846978"/>
            <a:ext cx="1992237" cy="879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54E9790D-3B0E-4732-AC77-D7635688DADD}"/>
              </a:ext>
            </a:extLst>
          </p:cNvPr>
          <p:cNvCxnSpPr>
            <a:stCxn id="13" idx="6"/>
            <a:endCxn id="11" idx="2"/>
          </p:cNvCxnSpPr>
          <p:nvPr/>
        </p:nvCxnSpPr>
        <p:spPr>
          <a:xfrm>
            <a:off x="1950321" y="2910023"/>
            <a:ext cx="1574760" cy="59680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1E2DC1B0-633B-4A47-8D76-BE24FB0BA519}"/>
              </a:ext>
            </a:extLst>
          </p:cNvPr>
          <p:cNvCxnSpPr>
            <a:stCxn id="9" idx="6"/>
            <a:endCxn id="4" idx="2"/>
          </p:cNvCxnSpPr>
          <p:nvPr/>
        </p:nvCxnSpPr>
        <p:spPr>
          <a:xfrm flipV="1">
            <a:off x="7282068" y="3162272"/>
            <a:ext cx="1895056" cy="53009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C01234BA-C209-49E5-8863-F7BED272EFFC}"/>
              </a:ext>
            </a:extLst>
          </p:cNvPr>
          <p:cNvCxnSpPr/>
          <p:nvPr/>
        </p:nvCxnSpPr>
        <p:spPr>
          <a:xfrm>
            <a:off x="9550401" y="3316888"/>
            <a:ext cx="817488" cy="5941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1D3F7445-C69C-4AF6-AE0E-7DD155F027B7}"/>
              </a:ext>
            </a:extLst>
          </p:cNvPr>
          <p:cNvCxnSpPr>
            <a:cxnSpLocks/>
          </p:cNvCxnSpPr>
          <p:nvPr/>
        </p:nvCxnSpPr>
        <p:spPr>
          <a:xfrm flipV="1">
            <a:off x="9303023" y="4129682"/>
            <a:ext cx="1064866" cy="2666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D64924AC-4A4D-4F1F-B69F-3AEEC351EFDA}"/>
              </a:ext>
            </a:extLst>
          </p:cNvPr>
          <p:cNvSpPr txBox="1"/>
          <p:nvPr/>
        </p:nvSpPr>
        <p:spPr>
          <a:xfrm>
            <a:off x="9980381" y="4507369"/>
            <a:ext cx="1779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128.165.61.2</a:t>
            </a: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803A45A4-B8AA-42D5-A461-A9695E81154B}"/>
              </a:ext>
            </a:extLst>
          </p:cNvPr>
          <p:cNvSpPr/>
          <p:nvPr/>
        </p:nvSpPr>
        <p:spPr>
          <a:xfrm>
            <a:off x="10323132" y="3610630"/>
            <a:ext cx="738812" cy="738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</a:p>
        </p:txBody>
      </p:sp>
      <p:sp>
        <p:nvSpPr>
          <p:cNvPr id="50" name="Titre 1">
            <a:extLst>
              <a:ext uri="{FF2B5EF4-FFF2-40B4-BE49-F238E27FC236}">
                <a16:creationId xmlns:a16="http://schemas.microsoft.com/office/drawing/2014/main" id="{D5D16104-6553-47C6-98FA-950405096A62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>
                <a:latin typeface="Verdana" panose="020B0604030504040204" pitchFamily="34" charset="0"/>
                <a:ea typeface="Verdana" panose="020B0604030504040204" pitchFamily="34" charset="0"/>
              </a:rPr>
              <a:t>Solution :</a:t>
            </a:r>
            <a:r>
              <a:rPr lang="fr-FR" sz="2800" dirty="0">
                <a:latin typeface="Verdana" panose="020B0604030504040204" pitchFamily="34" charset="0"/>
                <a:ea typeface="Verdana" panose="020B0604030504040204" pitchFamily="34" charset="0"/>
              </a:rPr>
              <a:t> découpage des paquets</a:t>
            </a:r>
            <a:endParaRPr lang="fr-FR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5A56D00A-7BF6-4660-963C-D23FF9321995}"/>
              </a:ext>
            </a:extLst>
          </p:cNvPr>
          <p:cNvCxnSpPr>
            <a:stCxn id="12" idx="6"/>
            <a:endCxn id="8" idx="2"/>
          </p:cNvCxnSpPr>
          <p:nvPr/>
        </p:nvCxnSpPr>
        <p:spPr>
          <a:xfrm flipV="1">
            <a:off x="3326298" y="1378200"/>
            <a:ext cx="1152935" cy="4671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62F82ED7-B827-43CB-A2CB-6C5E2138A24C}"/>
              </a:ext>
            </a:extLst>
          </p:cNvPr>
          <p:cNvSpPr/>
          <p:nvPr/>
        </p:nvSpPr>
        <p:spPr>
          <a:xfrm>
            <a:off x="2149935" y="3987384"/>
            <a:ext cx="1112319" cy="3070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G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A4B03ED-B771-4272-A7D4-A8F17F4E1A93}"/>
              </a:ext>
            </a:extLst>
          </p:cNvPr>
          <p:cNvSpPr/>
          <p:nvPr/>
        </p:nvSpPr>
        <p:spPr>
          <a:xfrm>
            <a:off x="567882" y="5697547"/>
            <a:ext cx="930318" cy="43732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GEO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34F5189-502E-4D84-B070-6691B5458A07}"/>
              </a:ext>
            </a:extLst>
          </p:cNvPr>
          <p:cNvSpPr/>
          <p:nvPr/>
        </p:nvSpPr>
        <p:spPr>
          <a:xfrm>
            <a:off x="2031128" y="5037090"/>
            <a:ext cx="721304" cy="2853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G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9F93D8A-9F5A-4817-9332-D8881E741292}"/>
              </a:ext>
            </a:extLst>
          </p:cNvPr>
          <p:cNvSpPr/>
          <p:nvPr/>
        </p:nvSpPr>
        <p:spPr>
          <a:xfrm>
            <a:off x="2022693" y="5657548"/>
            <a:ext cx="721304" cy="25557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2C05833-3DD8-4670-B21F-BC11DC90B43B}"/>
              </a:ext>
            </a:extLst>
          </p:cNvPr>
          <p:cNvSpPr/>
          <p:nvPr/>
        </p:nvSpPr>
        <p:spPr>
          <a:xfrm>
            <a:off x="2026073" y="6271078"/>
            <a:ext cx="721304" cy="2837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26FA31-5D77-4001-8FE2-F4F2A70529A1}"/>
              </a:ext>
            </a:extLst>
          </p:cNvPr>
          <p:cNvSpPr/>
          <p:nvPr/>
        </p:nvSpPr>
        <p:spPr>
          <a:xfrm>
            <a:off x="2029042" y="5037090"/>
            <a:ext cx="4815705" cy="5302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5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           @IP </a:t>
            </a:r>
            <a:r>
              <a:rPr lang="fr-FR" sz="15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exp</a:t>
            </a:r>
            <a:r>
              <a:rPr lang="fr-FR" sz="15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/ @IP </a:t>
            </a:r>
            <a:r>
              <a:rPr lang="fr-FR" sz="15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dest</a:t>
            </a:r>
            <a:r>
              <a:rPr lang="fr-FR" sz="15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DB8AF71-BCBF-43DB-AA55-5A2FF1BAB9DF}"/>
              </a:ext>
            </a:extLst>
          </p:cNvPr>
          <p:cNvSpPr/>
          <p:nvPr/>
        </p:nvSpPr>
        <p:spPr>
          <a:xfrm>
            <a:off x="2016548" y="5651068"/>
            <a:ext cx="4828199" cy="5302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5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           @IP </a:t>
            </a:r>
            <a:r>
              <a:rPr lang="fr-FR" sz="1500" dirty="0" err="1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exp</a:t>
            </a:r>
            <a:r>
              <a:rPr lang="fr-FR" sz="15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/ @IP </a:t>
            </a:r>
            <a:r>
              <a:rPr lang="fr-FR" sz="1500" dirty="0" err="1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dest</a:t>
            </a:r>
            <a:r>
              <a:rPr lang="fr-FR" sz="15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fr-FR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41CDAD8-3A35-4494-8EF6-9925A7E88776}"/>
              </a:ext>
            </a:extLst>
          </p:cNvPr>
          <p:cNvSpPr/>
          <p:nvPr/>
        </p:nvSpPr>
        <p:spPr>
          <a:xfrm>
            <a:off x="2031542" y="6265656"/>
            <a:ext cx="4828199" cy="5237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5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           @IP </a:t>
            </a:r>
            <a:r>
              <a:rPr lang="fr-FR" sz="1500" dirty="0" err="1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exp</a:t>
            </a:r>
            <a:r>
              <a:rPr lang="fr-FR" sz="15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/ @IP </a:t>
            </a:r>
            <a:r>
              <a:rPr lang="fr-FR" sz="1500" dirty="0" err="1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dest</a:t>
            </a:r>
            <a:r>
              <a:rPr lang="fr-FR" sz="15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fr-FR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278D8E7-7C69-4822-93EA-4CCF48D1C425}"/>
              </a:ext>
            </a:extLst>
          </p:cNvPr>
          <p:cNvSpPr/>
          <p:nvPr/>
        </p:nvSpPr>
        <p:spPr>
          <a:xfrm>
            <a:off x="2135062" y="4062028"/>
            <a:ext cx="1112319" cy="3070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2E0EA63-D9DA-404A-BD86-4770EDE37D3D}"/>
              </a:ext>
            </a:extLst>
          </p:cNvPr>
          <p:cNvSpPr/>
          <p:nvPr/>
        </p:nvSpPr>
        <p:spPr>
          <a:xfrm>
            <a:off x="2135062" y="4169085"/>
            <a:ext cx="1112319" cy="3070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O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11DEC01-33A4-4163-8667-FB56E8C2F224}"/>
              </a:ext>
            </a:extLst>
          </p:cNvPr>
          <p:cNvSpPr/>
          <p:nvPr/>
        </p:nvSpPr>
        <p:spPr>
          <a:xfrm>
            <a:off x="10256317" y="2933064"/>
            <a:ext cx="1112319" cy="3070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O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E2DBF9A-CB39-408B-B7F5-9F6A385FF428}"/>
              </a:ext>
            </a:extLst>
          </p:cNvPr>
          <p:cNvSpPr/>
          <p:nvPr/>
        </p:nvSpPr>
        <p:spPr>
          <a:xfrm>
            <a:off x="10256317" y="2138394"/>
            <a:ext cx="1112319" cy="3070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2D45D2A-C92D-46B9-8848-85FD5C994078}"/>
              </a:ext>
            </a:extLst>
          </p:cNvPr>
          <p:cNvSpPr/>
          <p:nvPr/>
        </p:nvSpPr>
        <p:spPr>
          <a:xfrm>
            <a:off x="10255995" y="2531533"/>
            <a:ext cx="1112319" cy="3070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G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DBC3BF2-190A-44D3-9191-4054908C4B33}"/>
              </a:ext>
            </a:extLst>
          </p:cNvPr>
          <p:cNvSpPr/>
          <p:nvPr/>
        </p:nvSpPr>
        <p:spPr>
          <a:xfrm>
            <a:off x="10026153" y="1320666"/>
            <a:ext cx="437321" cy="3681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B7F0B4A-9BD0-4921-A270-C4F5AC7BFB2F}"/>
              </a:ext>
            </a:extLst>
          </p:cNvPr>
          <p:cNvSpPr/>
          <p:nvPr/>
        </p:nvSpPr>
        <p:spPr>
          <a:xfrm>
            <a:off x="10542989" y="1318099"/>
            <a:ext cx="437321" cy="3681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G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09FE429-C1F3-4CB3-AD9F-8A0F4344D9DD}"/>
              </a:ext>
            </a:extLst>
          </p:cNvPr>
          <p:cNvSpPr/>
          <p:nvPr/>
        </p:nvSpPr>
        <p:spPr>
          <a:xfrm>
            <a:off x="11062909" y="1318099"/>
            <a:ext cx="437321" cy="3681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B31A062A-6C38-4678-AFB6-C0C6BA9DB743}"/>
              </a:ext>
            </a:extLst>
          </p:cNvPr>
          <p:cNvCxnSpPr>
            <a:cxnSpLocks/>
          </p:cNvCxnSpPr>
          <p:nvPr/>
        </p:nvCxnSpPr>
        <p:spPr>
          <a:xfrm flipV="1">
            <a:off x="10761649" y="1745840"/>
            <a:ext cx="1" cy="31368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CDE19B3-886C-03F6-432F-BA786465F51E}"/>
              </a:ext>
            </a:extLst>
          </p:cNvPr>
          <p:cNvSpPr txBox="1"/>
          <p:nvPr/>
        </p:nvSpPr>
        <p:spPr>
          <a:xfrm>
            <a:off x="7975137" y="1094344"/>
            <a:ext cx="1968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Verdana" panose="020B0604030504040204" pitchFamily="34" charset="0"/>
                <a:ea typeface="Verdana" panose="020B0604030504040204" pitchFamily="34" charset="0"/>
              </a:rPr>
              <a:t>Comment résoudre ce problème ?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2D754A8-9B81-61F6-9F16-2DD64BAB4FDF}"/>
              </a:ext>
            </a:extLst>
          </p:cNvPr>
          <p:cNvSpPr/>
          <p:nvPr/>
        </p:nvSpPr>
        <p:spPr>
          <a:xfrm>
            <a:off x="6453130" y="5346519"/>
            <a:ext cx="396997" cy="21481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5BC7721-28C6-BB63-8D8B-3DD5ECE2CE4D}"/>
              </a:ext>
            </a:extLst>
          </p:cNvPr>
          <p:cNvSpPr/>
          <p:nvPr/>
        </p:nvSpPr>
        <p:spPr>
          <a:xfrm>
            <a:off x="6457275" y="5965343"/>
            <a:ext cx="396997" cy="21481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08E7D85-0A0B-ABD5-0F5A-AE30AB15F1FC}"/>
              </a:ext>
            </a:extLst>
          </p:cNvPr>
          <p:cNvSpPr/>
          <p:nvPr/>
        </p:nvSpPr>
        <p:spPr>
          <a:xfrm>
            <a:off x="6462655" y="6460944"/>
            <a:ext cx="396997" cy="21481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29842D7D-56F3-2B55-A71F-CF1CE49053C8}"/>
              </a:ext>
            </a:extLst>
          </p:cNvPr>
          <p:cNvCxnSpPr>
            <a:stCxn id="56" idx="3"/>
            <a:endCxn id="5" idx="1"/>
          </p:cNvCxnSpPr>
          <p:nvPr/>
        </p:nvCxnSpPr>
        <p:spPr>
          <a:xfrm flipV="1">
            <a:off x="1498200" y="5302230"/>
            <a:ext cx="530842" cy="61397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A8097CB2-7D10-2AFB-E448-7B16F85C516A}"/>
              </a:ext>
            </a:extLst>
          </p:cNvPr>
          <p:cNvCxnSpPr>
            <a:stCxn id="56" idx="3"/>
            <a:endCxn id="61" idx="1"/>
          </p:cNvCxnSpPr>
          <p:nvPr/>
        </p:nvCxnSpPr>
        <p:spPr>
          <a:xfrm>
            <a:off x="1498200" y="5916208"/>
            <a:ext cx="51834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146BFD0A-A2D5-EDD0-C5F0-869DD33D6032}"/>
              </a:ext>
            </a:extLst>
          </p:cNvPr>
          <p:cNvCxnSpPr>
            <a:cxnSpLocks/>
            <a:stCxn id="56" idx="3"/>
            <a:endCxn id="62" idx="1"/>
          </p:cNvCxnSpPr>
          <p:nvPr/>
        </p:nvCxnSpPr>
        <p:spPr>
          <a:xfrm>
            <a:off x="1498200" y="5916208"/>
            <a:ext cx="533342" cy="61133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ZoneTexte 77">
            <a:extLst>
              <a:ext uri="{FF2B5EF4-FFF2-40B4-BE49-F238E27FC236}">
                <a16:creationId xmlns:a16="http://schemas.microsoft.com/office/drawing/2014/main" id="{0A0AF673-311F-C432-AE40-F941F5D2A557}"/>
              </a:ext>
            </a:extLst>
          </p:cNvPr>
          <p:cNvSpPr txBox="1"/>
          <p:nvPr/>
        </p:nvSpPr>
        <p:spPr>
          <a:xfrm>
            <a:off x="254927" y="4233274"/>
            <a:ext cx="1658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172.168.5.1</a:t>
            </a:r>
          </a:p>
        </p:txBody>
      </p:sp>
    </p:spTree>
    <p:extLst>
      <p:ext uri="{BB962C8B-B14F-4D97-AF65-F5344CB8AC3E}">
        <p14:creationId xmlns:p14="http://schemas.microsoft.com/office/powerpoint/2010/main" val="387519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0" presetClass="path" presetSubtype="0" accel="50000" decel="50000" fill="hold" grpId="1" nodeType="click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29167E-6 5.20417E-18 L 0.1069 -0.08958 L 0.18802 -0.3956 L 0.36146 -0.3956 L 0.42409 -0.26019 L 0.37864 -0.05255 L 0.54831 0.03727 L 0.65156 -0.00208 " pathEditMode="relative" rAng="0" ptsTypes="AAAAAAAA">
                                      <p:cBhvr>
                                        <p:cTn id="55" dur="12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578" y="-17917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0" presetClass="path" presetSubtype="0" accel="50000" decel="5000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-0.00182 0.00394 L 0.08789 -0.09652 L 0.17019 0.06528 L 0.36328 -0.07268 L 0.52683 0.01713 L 0.63503 -0.02222 " pathEditMode="relative" ptsTypes="AAAAAA">
                                      <p:cBhvr>
                                        <p:cTn id="63" dur="5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4" presetID="0" presetClass="path" presetSubtype="0" accel="50000" decel="50000" fill="hold" grpId="1" nodeType="withEffect">
                                  <p:stCondLst>
                                    <p:cond delay="6400"/>
                                  </p:stCondLst>
                                  <p:childTnLst>
                                    <p:animMotion origin="layout" path="M -0.00026 0.00162 L 0.08815 -0.11319 L 0.23672 -0.20092 L 0.35677 -0.08912 L 0.54727 -0.17176 L 0.63282 -0.0625 " pathEditMode="relative" ptsTypes="AAAAAA">
                                      <p:cBhvr>
                                        <p:cTn id="65" dur="91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2" nodeType="withEffect">
                                  <p:stCondLst>
                                    <p:cond delay="9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9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2" nodeType="withEffect">
                                  <p:stCondLst>
                                    <p:cond delay="1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9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2" nodeType="withEffect">
                                  <p:stCondLst>
                                    <p:cond delay="15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9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98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13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158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4" grpId="1" animBg="1"/>
      <p:bldP spid="54" grpId="2" animBg="1"/>
      <p:bldP spid="56" grpId="0" animBg="1"/>
      <p:bldP spid="58" grpId="0" animBg="1"/>
      <p:bldP spid="59" grpId="0" animBg="1"/>
      <p:bldP spid="60" grpId="0" animBg="1"/>
      <p:bldP spid="5" grpId="0" animBg="1"/>
      <p:bldP spid="61" grpId="0" animBg="1"/>
      <p:bldP spid="62" grpId="0" animBg="1"/>
      <p:bldP spid="64" grpId="0" animBg="1"/>
      <p:bldP spid="64" grpId="1" animBg="1"/>
      <p:bldP spid="64" grpId="2" animBg="1"/>
      <p:bldP spid="66" grpId="0" animBg="1"/>
      <p:bldP spid="66" grpId="1" animBg="1"/>
      <p:bldP spid="66" grpId="2" animBg="1"/>
      <p:bldP spid="67" grpId="0" animBg="1"/>
      <p:bldP spid="68" grpId="0" animBg="1"/>
      <p:bldP spid="69" grpId="0" animBg="1"/>
      <p:bldP spid="71" grpId="0" animBg="1"/>
      <p:bldP spid="73" grpId="0" animBg="1"/>
      <p:bldP spid="74" grpId="0" animBg="1"/>
      <p:bldP spid="2" grpId="0"/>
      <p:bldP spid="75" grpId="0"/>
      <p:bldP spid="76" grpId="0"/>
      <p:bldP spid="7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re 1">
            <a:extLst>
              <a:ext uri="{FF2B5EF4-FFF2-40B4-BE49-F238E27FC236}">
                <a16:creationId xmlns:a16="http://schemas.microsoft.com/office/drawing/2014/main" id="{D5D16104-6553-47C6-98FA-950405096A6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5536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>
                <a:latin typeface="Verdana" panose="020B0604030504040204" pitchFamily="34" charset="0"/>
                <a:ea typeface="Verdana" panose="020B0604030504040204" pitchFamily="34" charset="0"/>
              </a:rPr>
              <a:t>Problème :</a:t>
            </a:r>
            <a:r>
              <a:rPr lang="fr-FR" sz="2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r>
              <a:rPr lang="fr-FR" sz="2800" dirty="0">
                <a:latin typeface="Verdana" panose="020B0604030504040204" pitchFamily="34" charset="0"/>
                <a:ea typeface="Verdana" panose="020B0604030504040204" pitchFamily="34" charset="0"/>
              </a:rPr>
              <a:t>La quasi-totalité des </a:t>
            </a:r>
            <a:r>
              <a:rPr lang="fr-FR" sz="2800" b="1" dirty="0">
                <a:latin typeface="Verdana" panose="020B0604030504040204" pitchFamily="34" charset="0"/>
                <a:ea typeface="Verdana" panose="020B0604030504040204" pitchFamily="34" charset="0"/>
              </a:rPr>
              <a:t>messages à envoyer sont trop longs </a:t>
            </a:r>
            <a:r>
              <a:rPr lang="fr-FR" sz="2800" dirty="0">
                <a:latin typeface="Verdana" panose="020B0604030504040204" pitchFamily="34" charset="0"/>
                <a:ea typeface="Verdana" panose="020B0604030504040204" pitchFamily="34" charset="0"/>
              </a:rPr>
              <a:t>pour être envoyés en un seul paquet</a:t>
            </a:r>
            <a:endParaRPr lang="fr-FR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6" name="Titre 1">
            <a:extLst>
              <a:ext uri="{FF2B5EF4-FFF2-40B4-BE49-F238E27FC236}">
                <a16:creationId xmlns:a16="http://schemas.microsoft.com/office/drawing/2014/main" id="{C344F9A2-A82E-4225-A595-E653AE00FF1D}"/>
              </a:ext>
            </a:extLst>
          </p:cNvPr>
          <p:cNvSpPr txBox="1">
            <a:spLocks/>
          </p:cNvSpPr>
          <p:nvPr/>
        </p:nvSpPr>
        <p:spPr>
          <a:xfrm>
            <a:off x="838200" y="1987973"/>
            <a:ext cx="10515600" cy="263086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>
                <a:latin typeface="Verdana" panose="020B0604030504040204" pitchFamily="34" charset="0"/>
                <a:ea typeface="Verdana" panose="020B0604030504040204" pitchFamily="34" charset="0"/>
              </a:rPr>
              <a:t>Solution 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>
                <a:latin typeface="Verdana" panose="020B0604030504040204" pitchFamily="34" charset="0"/>
                <a:ea typeface="Verdana" panose="020B0604030504040204" pitchFamily="34" charset="0"/>
              </a:rPr>
              <a:t>Découpage des paquets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b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Numérotation des paquets indispensable</a:t>
            </a:r>
          </a:p>
        </p:txBody>
      </p:sp>
    </p:spTree>
    <p:extLst>
      <p:ext uri="{BB962C8B-B14F-4D97-AF65-F5344CB8AC3E}">
        <p14:creationId xmlns:p14="http://schemas.microsoft.com/office/powerpoint/2010/main" val="1426041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re 1">
            <a:extLst>
              <a:ext uri="{FF2B5EF4-FFF2-40B4-BE49-F238E27FC236}">
                <a16:creationId xmlns:a16="http://schemas.microsoft.com/office/drawing/2014/main" id="{D5D16104-6553-47C6-98FA-950405096A6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5536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>
                <a:latin typeface="Verdana" panose="020B0604030504040204" pitchFamily="34" charset="0"/>
                <a:ea typeface="Verdana" panose="020B0604030504040204" pitchFamily="34" charset="0"/>
              </a:rPr>
              <a:t>Problème :</a:t>
            </a:r>
            <a:r>
              <a:rPr lang="fr-FR" sz="2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r>
              <a:rPr lang="fr-FR" sz="2800" dirty="0">
                <a:latin typeface="Verdana" panose="020B0604030504040204" pitchFamily="34" charset="0"/>
                <a:ea typeface="Verdana" panose="020B0604030504040204" pitchFamily="34" charset="0"/>
              </a:rPr>
              <a:t>La quasi-totalité des </a:t>
            </a:r>
            <a:r>
              <a:rPr lang="fr-FR" sz="2800" b="1" dirty="0">
                <a:latin typeface="Verdana" panose="020B0604030504040204" pitchFamily="34" charset="0"/>
                <a:ea typeface="Verdana" panose="020B0604030504040204" pitchFamily="34" charset="0"/>
              </a:rPr>
              <a:t>messages à envoyer sont trop longs </a:t>
            </a:r>
            <a:r>
              <a:rPr lang="fr-FR" sz="2800" dirty="0">
                <a:latin typeface="Verdana" panose="020B0604030504040204" pitchFamily="34" charset="0"/>
                <a:ea typeface="Verdana" panose="020B0604030504040204" pitchFamily="34" charset="0"/>
              </a:rPr>
              <a:t>pour être envoyés en un seul paquet</a:t>
            </a:r>
            <a:endParaRPr lang="fr-FR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6" name="Titre 1">
            <a:extLst>
              <a:ext uri="{FF2B5EF4-FFF2-40B4-BE49-F238E27FC236}">
                <a16:creationId xmlns:a16="http://schemas.microsoft.com/office/drawing/2014/main" id="{C344F9A2-A82E-4225-A595-E653AE00FF1D}"/>
              </a:ext>
            </a:extLst>
          </p:cNvPr>
          <p:cNvSpPr txBox="1">
            <a:spLocks/>
          </p:cNvSpPr>
          <p:nvPr/>
        </p:nvSpPr>
        <p:spPr>
          <a:xfrm>
            <a:off x="838200" y="1987973"/>
            <a:ext cx="10515600" cy="263086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>
                <a:latin typeface="Verdana" panose="020B0604030504040204" pitchFamily="34" charset="0"/>
                <a:ea typeface="Verdana" panose="020B0604030504040204" pitchFamily="34" charset="0"/>
              </a:rPr>
              <a:t>Solution 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>
                <a:latin typeface="Verdana" panose="020B0604030504040204" pitchFamily="34" charset="0"/>
                <a:ea typeface="Verdana" panose="020B0604030504040204" pitchFamily="34" charset="0"/>
              </a:rPr>
              <a:t>Découpage des paquets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>
                <a:latin typeface="Verdana" panose="020B0604030504040204" pitchFamily="34" charset="0"/>
                <a:ea typeface="Verdana" panose="020B0604030504040204" pitchFamily="34" charset="0"/>
              </a:rPr>
              <a:t>Numérotation des paquets indispensable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800" b="1" dirty="0">
              <a:solidFill>
                <a:schemeClr val="accent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sz="24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C’est le </a:t>
            </a:r>
            <a:r>
              <a:rPr lang="fr-FR" sz="2400" b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protocole TCP </a:t>
            </a:r>
            <a:r>
              <a:rPr lang="fr-FR" sz="24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(Transmission Control Protocol, soit </a:t>
            </a:r>
            <a:r>
              <a:rPr lang="fr-FR" sz="2400" i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protocole de contrôle de transmission</a:t>
            </a:r>
            <a:r>
              <a:rPr lang="fr-FR" sz="24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qui se charge de :</a:t>
            </a:r>
          </a:p>
          <a:p>
            <a:pPr marL="342900" indent="-342900">
              <a:buFontTx/>
              <a:buChar char="-"/>
            </a:pPr>
            <a:r>
              <a:rPr lang="fr-FR" sz="24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découper les données en paquets, </a:t>
            </a:r>
          </a:p>
          <a:p>
            <a:pPr marL="342900" indent="-342900">
              <a:buFontTx/>
              <a:buChar char="-"/>
            </a:pPr>
            <a:r>
              <a:rPr lang="fr-FR" sz="24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 les numéroter, </a:t>
            </a:r>
          </a:p>
          <a:p>
            <a:pPr marL="342900" indent="-342900">
              <a:buFontTx/>
              <a:buChar char="-"/>
            </a:pPr>
            <a:r>
              <a:rPr lang="fr-FR" sz="24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 les réordonner à réception </a:t>
            </a:r>
          </a:p>
          <a:p>
            <a:pPr marL="342900" indent="-342900">
              <a:buFontTx/>
              <a:buChar char="-"/>
            </a:pPr>
            <a:r>
              <a:rPr lang="fr-FR" sz="24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et de gérer les accusés de réception !!</a:t>
            </a:r>
          </a:p>
        </p:txBody>
      </p:sp>
    </p:spTree>
    <p:extLst>
      <p:ext uri="{BB962C8B-B14F-4D97-AF65-F5344CB8AC3E}">
        <p14:creationId xmlns:p14="http://schemas.microsoft.com/office/powerpoint/2010/main" val="2634804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90D9E1-FB01-449A-BBC8-0BF50E686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789"/>
          </a:xfrm>
        </p:spPr>
        <p:txBody>
          <a:bodyPr>
            <a:noAutofit/>
          </a:bodyPr>
          <a:lstStyle/>
          <a:p>
            <a:r>
              <a:rPr lang="fr-FR" sz="2800" b="1" dirty="0">
                <a:latin typeface="Verdana" panose="020B0604030504040204" pitchFamily="34" charset="0"/>
                <a:ea typeface="Verdana" panose="020B0604030504040204" pitchFamily="34" charset="0"/>
              </a:rPr>
              <a:t>Problème :</a:t>
            </a:r>
            <a:r>
              <a:rPr lang="fr-FR" sz="2800" dirty="0">
                <a:latin typeface="Verdana" panose="020B0604030504040204" pitchFamily="34" charset="0"/>
                <a:ea typeface="Verdana" panose="020B0604030504040204" pitchFamily="34" charset="0"/>
              </a:rPr>
              <a:t> Les machines ne se connaissent pas toutes </a:t>
            </a:r>
            <a:br>
              <a:rPr lang="fr-FR" sz="28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fr-FR" sz="2800" dirty="0">
                <a:latin typeface="Verdana" panose="020B0604030504040204" pitchFamily="34" charset="0"/>
                <a:ea typeface="Verdana" panose="020B0604030504040204" pitchFamily="34" charset="0"/>
              </a:rPr>
              <a:t>                  (par leurs noms)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0EDA640-BF37-4BDD-A8E8-156AE93FA1BF}"/>
              </a:ext>
            </a:extLst>
          </p:cNvPr>
          <p:cNvSpPr/>
          <p:nvPr/>
        </p:nvSpPr>
        <p:spPr>
          <a:xfrm>
            <a:off x="9177124" y="3558205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95AE2041-39EA-460B-BB15-A171BAAD298C}"/>
              </a:ext>
            </a:extLst>
          </p:cNvPr>
          <p:cNvSpPr/>
          <p:nvPr/>
        </p:nvSpPr>
        <p:spPr>
          <a:xfrm>
            <a:off x="9303023" y="2022610"/>
            <a:ext cx="738812" cy="738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B31C436-7CB9-4E46-BC2F-1E027FF76CFF}"/>
              </a:ext>
            </a:extLst>
          </p:cNvPr>
          <p:cNvSpPr/>
          <p:nvPr/>
        </p:nvSpPr>
        <p:spPr>
          <a:xfrm>
            <a:off x="7328448" y="5360503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02BCEE6-C101-4047-8FAB-8D210A0676B3}"/>
              </a:ext>
            </a:extLst>
          </p:cNvPr>
          <p:cNvSpPr/>
          <p:nvPr/>
        </p:nvSpPr>
        <p:spPr>
          <a:xfrm>
            <a:off x="6592952" y="1797326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3DDA6B6-5CE2-47D5-825E-BD9DB7E4289C}"/>
              </a:ext>
            </a:extLst>
          </p:cNvPr>
          <p:cNvSpPr/>
          <p:nvPr/>
        </p:nvSpPr>
        <p:spPr>
          <a:xfrm>
            <a:off x="4479233" y="1774133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DEB9DBD-1F8D-42B8-883B-57CC800A2E52}"/>
              </a:ext>
            </a:extLst>
          </p:cNvPr>
          <p:cNvSpPr/>
          <p:nvPr/>
        </p:nvSpPr>
        <p:spPr>
          <a:xfrm>
            <a:off x="6844747" y="4088295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19D8AD7-0BCF-4395-A543-4F8D5489FAD3}"/>
              </a:ext>
            </a:extLst>
          </p:cNvPr>
          <p:cNvSpPr/>
          <p:nvPr/>
        </p:nvSpPr>
        <p:spPr>
          <a:xfrm>
            <a:off x="4479233" y="5121963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2D18655-B7A0-4446-8D33-1615E45F2E82}"/>
              </a:ext>
            </a:extLst>
          </p:cNvPr>
          <p:cNvSpPr/>
          <p:nvPr/>
        </p:nvSpPr>
        <p:spPr>
          <a:xfrm>
            <a:off x="3525081" y="3902763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B6B1231-CA6D-4677-B23F-CF916E84CD0E}"/>
              </a:ext>
            </a:extLst>
          </p:cNvPr>
          <p:cNvSpPr/>
          <p:nvPr/>
        </p:nvSpPr>
        <p:spPr>
          <a:xfrm>
            <a:off x="2888977" y="2241271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BD93851-EC1D-46AA-9135-7B97D484F8FA}"/>
              </a:ext>
            </a:extLst>
          </p:cNvPr>
          <p:cNvSpPr/>
          <p:nvPr/>
        </p:nvSpPr>
        <p:spPr>
          <a:xfrm>
            <a:off x="1513000" y="3305956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E650A350-1F28-4FB6-B4B5-3F9BE039157F}"/>
              </a:ext>
            </a:extLst>
          </p:cNvPr>
          <p:cNvSpPr/>
          <p:nvPr/>
        </p:nvSpPr>
        <p:spPr>
          <a:xfrm>
            <a:off x="7328448" y="2845904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5A56173-F50F-4E44-B63F-85539E4FB3A3}"/>
              </a:ext>
            </a:extLst>
          </p:cNvPr>
          <p:cNvSpPr/>
          <p:nvPr/>
        </p:nvSpPr>
        <p:spPr>
          <a:xfrm>
            <a:off x="5413514" y="3339545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C9C4F714-868C-4B3A-8B50-CAD92636F634}"/>
              </a:ext>
            </a:extLst>
          </p:cNvPr>
          <p:cNvSpPr/>
          <p:nvPr/>
        </p:nvSpPr>
        <p:spPr>
          <a:xfrm>
            <a:off x="1865247" y="5209749"/>
            <a:ext cx="723207" cy="723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6ABA5A4-BBE1-4116-B9F6-9D2EE64153A0}"/>
              </a:ext>
            </a:extLst>
          </p:cNvPr>
          <p:cNvSpPr/>
          <p:nvPr/>
        </p:nvSpPr>
        <p:spPr>
          <a:xfrm>
            <a:off x="8865702" y="4792309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DBBE6CDA-C9A9-412B-B575-37313F754E3B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1886277" y="2614548"/>
            <a:ext cx="1066744" cy="7554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CF2B491F-D121-4171-89BB-DDC8F78DF164}"/>
              </a:ext>
            </a:extLst>
          </p:cNvPr>
          <p:cNvCxnSpPr>
            <a:cxnSpLocks/>
            <a:stCxn id="16" idx="0"/>
            <a:endCxn id="13" idx="4"/>
          </p:cNvCxnSpPr>
          <p:nvPr/>
        </p:nvCxnSpPr>
        <p:spPr>
          <a:xfrm flipH="1" flipV="1">
            <a:off x="1731661" y="3743277"/>
            <a:ext cx="495190" cy="146647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6BFAF87-AA20-41FA-B48E-4822FA580423}"/>
              </a:ext>
            </a:extLst>
          </p:cNvPr>
          <p:cNvCxnSpPr>
            <a:cxnSpLocks/>
            <a:stCxn id="16" idx="7"/>
            <a:endCxn id="11" idx="3"/>
          </p:cNvCxnSpPr>
          <p:nvPr/>
        </p:nvCxnSpPr>
        <p:spPr>
          <a:xfrm flipV="1">
            <a:off x="2482543" y="4276040"/>
            <a:ext cx="1106582" cy="10396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8E4149D9-06B0-4E1B-97DD-69FE03880A2C}"/>
              </a:ext>
            </a:extLst>
          </p:cNvPr>
          <p:cNvCxnSpPr>
            <a:stCxn id="11" idx="5"/>
          </p:cNvCxnSpPr>
          <p:nvPr/>
        </p:nvCxnSpPr>
        <p:spPr>
          <a:xfrm>
            <a:off x="3898358" y="4276040"/>
            <a:ext cx="849235" cy="103088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158144FC-F2AF-4F84-A41F-5F5165DA4140}"/>
              </a:ext>
            </a:extLst>
          </p:cNvPr>
          <p:cNvCxnSpPr>
            <a:stCxn id="11" idx="7"/>
            <a:endCxn id="8" idx="4"/>
          </p:cNvCxnSpPr>
          <p:nvPr/>
        </p:nvCxnSpPr>
        <p:spPr>
          <a:xfrm flipV="1">
            <a:off x="3898358" y="2211454"/>
            <a:ext cx="799536" cy="17553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C15C002D-A4A5-4102-B5A2-CB7FD2CE7B4F}"/>
              </a:ext>
            </a:extLst>
          </p:cNvPr>
          <p:cNvCxnSpPr>
            <a:stCxn id="11" idx="0"/>
            <a:endCxn id="12" idx="5"/>
          </p:cNvCxnSpPr>
          <p:nvPr/>
        </p:nvCxnSpPr>
        <p:spPr>
          <a:xfrm flipH="1" flipV="1">
            <a:off x="3262254" y="2614548"/>
            <a:ext cx="481488" cy="12882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637274EE-8A97-47D0-9C69-AA65BDDC41F2}"/>
              </a:ext>
            </a:extLst>
          </p:cNvPr>
          <p:cNvCxnSpPr>
            <a:stCxn id="11" idx="6"/>
            <a:endCxn id="15" idx="2"/>
          </p:cNvCxnSpPr>
          <p:nvPr/>
        </p:nvCxnSpPr>
        <p:spPr>
          <a:xfrm flipV="1">
            <a:off x="3962402" y="3558206"/>
            <a:ext cx="1451112" cy="5632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3F5C548A-01D2-40DE-A926-3CCC5652E706}"/>
              </a:ext>
            </a:extLst>
          </p:cNvPr>
          <p:cNvCxnSpPr>
            <a:stCxn id="15" idx="7"/>
            <a:endCxn id="7" idx="3"/>
          </p:cNvCxnSpPr>
          <p:nvPr/>
        </p:nvCxnSpPr>
        <p:spPr>
          <a:xfrm flipV="1">
            <a:off x="5786791" y="2170603"/>
            <a:ext cx="870205" cy="12329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AC4E8653-A1A4-4583-B795-0D5E5BEA52D2}"/>
              </a:ext>
            </a:extLst>
          </p:cNvPr>
          <p:cNvCxnSpPr>
            <a:stCxn id="15" idx="4"/>
            <a:endCxn id="10" idx="7"/>
          </p:cNvCxnSpPr>
          <p:nvPr/>
        </p:nvCxnSpPr>
        <p:spPr>
          <a:xfrm flipH="1">
            <a:off x="4852510" y="3776866"/>
            <a:ext cx="779665" cy="140914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A60FEDA7-F00B-481E-9929-F166D72422CA}"/>
              </a:ext>
            </a:extLst>
          </p:cNvPr>
          <p:cNvCxnSpPr>
            <a:stCxn id="15" idx="5"/>
            <a:endCxn id="9" idx="2"/>
          </p:cNvCxnSpPr>
          <p:nvPr/>
        </p:nvCxnSpPr>
        <p:spPr>
          <a:xfrm>
            <a:off x="5786791" y="3712822"/>
            <a:ext cx="1057956" cy="5941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622E1995-7F74-4E93-8A39-83E9B38BAC8A}"/>
              </a:ext>
            </a:extLst>
          </p:cNvPr>
          <p:cNvCxnSpPr>
            <a:stCxn id="9" idx="0"/>
            <a:endCxn id="14" idx="3"/>
          </p:cNvCxnSpPr>
          <p:nvPr/>
        </p:nvCxnSpPr>
        <p:spPr>
          <a:xfrm flipV="1">
            <a:off x="7063408" y="3219181"/>
            <a:ext cx="329084" cy="8691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963E3B1-E8B1-45B4-B9F5-FF478C6624DB}"/>
              </a:ext>
            </a:extLst>
          </p:cNvPr>
          <p:cNvCxnSpPr>
            <a:stCxn id="15" idx="6"/>
            <a:endCxn id="14" idx="2"/>
          </p:cNvCxnSpPr>
          <p:nvPr/>
        </p:nvCxnSpPr>
        <p:spPr>
          <a:xfrm flipV="1">
            <a:off x="5850835" y="3064565"/>
            <a:ext cx="1477613" cy="49364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C95A2E8C-D1A8-480F-8735-16864864B28E}"/>
              </a:ext>
            </a:extLst>
          </p:cNvPr>
          <p:cNvCxnSpPr>
            <a:stCxn id="14" idx="0"/>
            <a:endCxn id="7" idx="5"/>
          </p:cNvCxnSpPr>
          <p:nvPr/>
        </p:nvCxnSpPr>
        <p:spPr>
          <a:xfrm flipH="1" flipV="1">
            <a:off x="6966229" y="2170603"/>
            <a:ext cx="580880" cy="67530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E9FDDEEF-C7F5-49D0-920D-37720A7C4F4B}"/>
              </a:ext>
            </a:extLst>
          </p:cNvPr>
          <p:cNvCxnSpPr>
            <a:cxnSpLocks/>
            <a:stCxn id="14" idx="7"/>
            <a:endCxn id="5" idx="2"/>
          </p:cNvCxnSpPr>
          <p:nvPr/>
        </p:nvCxnSpPr>
        <p:spPr>
          <a:xfrm flipV="1">
            <a:off x="7701725" y="2392016"/>
            <a:ext cx="1601298" cy="5179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C1FBC8B0-D2A9-47AD-8100-60455D1C3AB8}"/>
              </a:ext>
            </a:extLst>
          </p:cNvPr>
          <p:cNvCxnSpPr>
            <a:stCxn id="14" idx="5"/>
            <a:endCxn id="4" idx="2"/>
          </p:cNvCxnSpPr>
          <p:nvPr/>
        </p:nvCxnSpPr>
        <p:spPr>
          <a:xfrm>
            <a:off x="7701725" y="3219181"/>
            <a:ext cx="1475399" cy="55768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64330852-0389-42B8-8125-911D22BC25E0}"/>
              </a:ext>
            </a:extLst>
          </p:cNvPr>
          <p:cNvCxnSpPr>
            <a:stCxn id="9" idx="5"/>
            <a:endCxn id="17" idx="1"/>
          </p:cNvCxnSpPr>
          <p:nvPr/>
        </p:nvCxnSpPr>
        <p:spPr>
          <a:xfrm>
            <a:off x="7218024" y="4461572"/>
            <a:ext cx="1711722" cy="39478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9D295652-2B96-4F0D-90CF-12BD8BD9BE17}"/>
              </a:ext>
            </a:extLst>
          </p:cNvPr>
          <p:cNvCxnSpPr>
            <a:stCxn id="9" idx="4"/>
            <a:endCxn id="6" idx="1"/>
          </p:cNvCxnSpPr>
          <p:nvPr/>
        </p:nvCxnSpPr>
        <p:spPr>
          <a:xfrm>
            <a:off x="7063408" y="4525616"/>
            <a:ext cx="329084" cy="89893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F46ADC5F-5852-41AF-8B9F-100B386803D5}"/>
              </a:ext>
            </a:extLst>
          </p:cNvPr>
          <p:cNvCxnSpPr>
            <a:stCxn id="4" idx="4"/>
            <a:endCxn id="17" idx="0"/>
          </p:cNvCxnSpPr>
          <p:nvPr/>
        </p:nvCxnSpPr>
        <p:spPr>
          <a:xfrm flipH="1">
            <a:off x="9084363" y="3995526"/>
            <a:ext cx="311422" cy="79678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E8D010AE-BCFB-41EF-8CD2-BFBEDF83DF09}"/>
              </a:ext>
            </a:extLst>
          </p:cNvPr>
          <p:cNvCxnSpPr>
            <a:stCxn id="15" idx="1"/>
            <a:endCxn id="8" idx="5"/>
          </p:cNvCxnSpPr>
          <p:nvPr/>
        </p:nvCxnSpPr>
        <p:spPr>
          <a:xfrm flipH="1" flipV="1">
            <a:off x="4852510" y="2147410"/>
            <a:ext cx="625048" cy="125617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E69BB793-ED23-47D2-89C8-73D91087224A}"/>
              </a:ext>
            </a:extLst>
          </p:cNvPr>
          <p:cNvCxnSpPr>
            <a:stCxn id="8" idx="6"/>
            <a:endCxn id="7" idx="2"/>
          </p:cNvCxnSpPr>
          <p:nvPr/>
        </p:nvCxnSpPr>
        <p:spPr>
          <a:xfrm>
            <a:off x="4916554" y="1992794"/>
            <a:ext cx="1676398" cy="2319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7A43A1F1-1035-4492-AC52-14FB31929669}"/>
              </a:ext>
            </a:extLst>
          </p:cNvPr>
          <p:cNvCxnSpPr>
            <a:stCxn id="10" idx="6"/>
            <a:endCxn id="9" idx="3"/>
          </p:cNvCxnSpPr>
          <p:nvPr/>
        </p:nvCxnSpPr>
        <p:spPr>
          <a:xfrm flipV="1">
            <a:off x="4916554" y="4461572"/>
            <a:ext cx="1992237" cy="879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54E9790D-3B0E-4732-AC77-D7635688DADD}"/>
              </a:ext>
            </a:extLst>
          </p:cNvPr>
          <p:cNvCxnSpPr>
            <a:stCxn id="13" idx="6"/>
            <a:endCxn id="11" idx="2"/>
          </p:cNvCxnSpPr>
          <p:nvPr/>
        </p:nvCxnSpPr>
        <p:spPr>
          <a:xfrm>
            <a:off x="1950321" y="3524617"/>
            <a:ext cx="1574760" cy="59680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1E2DC1B0-633B-4A47-8D76-BE24FB0BA519}"/>
              </a:ext>
            </a:extLst>
          </p:cNvPr>
          <p:cNvCxnSpPr>
            <a:stCxn id="9" idx="6"/>
            <a:endCxn id="4" idx="2"/>
          </p:cNvCxnSpPr>
          <p:nvPr/>
        </p:nvCxnSpPr>
        <p:spPr>
          <a:xfrm flipV="1">
            <a:off x="7282068" y="3776866"/>
            <a:ext cx="1895056" cy="53009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0E9348A6-A030-4232-A23F-92ABF9DD09E4}"/>
              </a:ext>
            </a:extLst>
          </p:cNvPr>
          <p:cNvCxnSpPr>
            <a:stCxn id="4" idx="0"/>
            <a:endCxn id="5" idx="4"/>
          </p:cNvCxnSpPr>
          <p:nvPr/>
        </p:nvCxnSpPr>
        <p:spPr>
          <a:xfrm flipV="1">
            <a:off x="9395785" y="2761422"/>
            <a:ext cx="276644" cy="79678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0DD1F7A4-5E9D-4FC1-83F5-E0025E115B9F}"/>
              </a:ext>
            </a:extLst>
          </p:cNvPr>
          <p:cNvCxnSpPr/>
          <p:nvPr/>
        </p:nvCxnSpPr>
        <p:spPr>
          <a:xfrm flipV="1">
            <a:off x="3326298" y="1992794"/>
            <a:ext cx="1152935" cy="4671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520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90EDA640-BF37-4BDD-A8E8-156AE93FA1BF}"/>
              </a:ext>
            </a:extLst>
          </p:cNvPr>
          <p:cNvSpPr/>
          <p:nvPr/>
        </p:nvSpPr>
        <p:spPr>
          <a:xfrm>
            <a:off x="9177124" y="2943611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B31C436-7CB9-4E46-BC2F-1E027FF76CFF}"/>
              </a:ext>
            </a:extLst>
          </p:cNvPr>
          <p:cNvSpPr/>
          <p:nvPr/>
        </p:nvSpPr>
        <p:spPr>
          <a:xfrm>
            <a:off x="7328448" y="4745909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02BCEE6-C101-4047-8FAB-8D210A0676B3}"/>
              </a:ext>
            </a:extLst>
          </p:cNvPr>
          <p:cNvSpPr/>
          <p:nvPr/>
        </p:nvSpPr>
        <p:spPr>
          <a:xfrm>
            <a:off x="6592952" y="1182732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3DDA6B6-5CE2-47D5-825E-BD9DB7E4289C}"/>
              </a:ext>
            </a:extLst>
          </p:cNvPr>
          <p:cNvSpPr/>
          <p:nvPr/>
        </p:nvSpPr>
        <p:spPr>
          <a:xfrm>
            <a:off x="4479233" y="1159539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DEB9DBD-1F8D-42B8-883B-57CC800A2E52}"/>
              </a:ext>
            </a:extLst>
          </p:cNvPr>
          <p:cNvSpPr/>
          <p:nvPr/>
        </p:nvSpPr>
        <p:spPr>
          <a:xfrm>
            <a:off x="6844747" y="3473701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19D8AD7-0BCF-4395-A543-4F8D5489FAD3}"/>
              </a:ext>
            </a:extLst>
          </p:cNvPr>
          <p:cNvSpPr/>
          <p:nvPr/>
        </p:nvSpPr>
        <p:spPr>
          <a:xfrm>
            <a:off x="4479233" y="4507369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2D18655-B7A0-4446-8D33-1615E45F2E82}"/>
              </a:ext>
            </a:extLst>
          </p:cNvPr>
          <p:cNvSpPr/>
          <p:nvPr/>
        </p:nvSpPr>
        <p:spPr>
          <a:xfrm>
            <a:off x="3525081" y="3288169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B6B1231-CA6D-4677-B23F-CF916E84CD0E}"/>
              </a:ext>
            </a:extLst>
          </p:cNvPr>
          <p:cNvSpPr/>
          <p:nvPr/>
        </p:nvSpPr>
        <p:spPr>
          <a:xfrm>
            <a:off x="2888977" y="1626677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BD93851-EC1D-46AA-9135-7B97D484F8FA}"/>
              </a:ext>
            </a:extLst>
          </p:cNvPr>
          <p:cNvSpPr/>
          <p:nvPr/>
        </p:nvSpPr>
        <p:spPr>
          <a:xfrm>
            <a:off x="1513000" y="2691362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E650A350-1F28-4FB6-B4B5-3F9BE039157F}"/>
              </a:ext>
            </a:extLst>
          </p:cNvPr>
          <p:cNvSpPr/>
          <p:nvPr/>
        </p:nvSpPr>
        <p:spPr>
          <a:xfrm>
            <a:off x="7328448" y="2231310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5A56173-F50F-4E44-B63F-85539E4FB3A3}"/>
              </a:ext>
            </a:extLst>
          </p:cNvPr>
          <p:cNvSpPr/>
          <p:nvPr/>
        </p:nvSpPr>
        <p:spPr>
          <a:xfrm>
            <a:off x="5413514" y="2724951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C9C4F714-868C-4B3A-8B50-CAD92636F634}"/>
              </a:ext>
            </a:extLst>
          </p:cNvPr>
          <p:cNvSpPr/>
          <p:nvPr/>
        </p:nvSpPr>
        <p:spPr>
          <a:xfrm>
            <a:off x="1819563" y="4176887"/>
            <a:ext cx="723207" cy="723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6ABA5A4-BBE1-4116-B9F6-9D2EE64153A0}"/>
              </a:ext>
            </a:extLst>
          </p:cNvPr>
          <p:cNvSpPr/>
          <p:nvPr/>
        </p:nvSpPr>
        <p:spPr>
          <a:xfrm>
            <a:off x="8865702" y="4177715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DBBE6CDA-C9A9-412B-B575-37313F754E3B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1886277" y="1999954"/>
            <a:ext cx="1066744" cy="7554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CF2B491F-D121-4171-89BB-DDC8F78DF164}"/>
              </a:ext>
            </a:extLst>
          </p:cNvPr>
          <p:cNvCxnSpPr>
            <a:cxnSpLocks/>
            <a:stCxn id="16" idx="0"/>
            <a:endCxn id="13" idx="4"/>
          </p:cNvCxnSpPr>
          <p:nvPr/>
        </p:nvCxnSpPr>
        <p:spPr>
          <a:xfrm flipH="1" flipV="1">
            <a:off x="1731661" y="3128683"/>
            <a:ext cx="449506" cy="10482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6BFAF87-AA20-41FA-B48E-4822FA580423}"/>
              </a:ext>
            </a:extLst>
          </p:cNvPr>
          <p:cNvCxnSpPr>
            <a:cxnSpLocks/>
            <a:stCxn id="16" idx="7"/>
            <a:endCxn id="11" idx="3"/>
          </p:cNvCxnSpPr>
          <p:nvPr/>
        </p:nvCxnSpPr>
        <p:spPr>
          <a:xfrm flipV="1">
            <a:off x="2436859" y="3661446"/>
            <a:ext cx="1152266" cy="6213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8E4149D9-06B0-4E1B-97DD-69FE03880A2C}"/>
              </a:ext>
            </a:extLst>
          </p:cNvPr>
          <p:cNvCxnSpPr>
            <a:stCxn id="11" idx="5"/>
          </p:cNvCxnSpPr>
          <p:nvPr/>
        </p:nvCxnSpPr>
        <p:spPr>
          <a:xfrm>
            <a:off x="3898358" y="3661446"/>
            <a:ext cx="849235" cy="103088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158144FC-F2AF-4F84-A41F-5F5165DA4140}"/>
              </a:ext>
            </a:extLst>
          </p:cNvPr>
          <p:cNvCxnSpPr>
            <a:stCxn id="11" idx="7"/>
            <a:endCxn id="8" idx="4"/>
          </p:cNvCxnSpPr>
          <p:nvPr/>
        </p:nvCxnSpPr>
        <p:spPr>
          <a:xfrm flipV="1">
            <a:off x="3898358" y="1596860"/>
            <a:ext cx="799536" cy="17553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C15C002D-A4A5-4102-B5A2-CB7FD2CE7B4F}"/>
              </a:ext>
            </a:extLst>
          </p:cNvPr>
          <p:cNvCxnSpPr>
            <a:stCxn id="11" idx="0"/>
            <a:endCxn id="12" idx="5"/>
          </p:cNvCxnSpPr>
          <p:nvPr/>
        </p:nvCxnSpPr>
        <p:spPr>
          <a:xfrm flipH="1" flipV="1">
            <a:off x="3262254" y="1999954"/>
            <a:ext cx="481488" cy="12882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637274EE-8A97-47D0-9C69-AA65BDDC41F2}"/>
              </a:ext>
            </a:extLst>
          </p:cNvPr>
          <p:cNvCxnSpPr>
            <a:stCxn id="11" idx="6"/>
            <a:endCxn id="15" idx="2"/>
          </p:cNvCxnSpPr>
          <p:nvPr/>
        </p:nvCxnSpPr>
        <p:spPr>
          <a:xfrm flipV="1">
            <a:off x="3962402" y="2943612"/>
            <a:ext cx="1451112" cy="5632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3F5C548A-01D2-40DE-A926-3CCC5652E706}"/>
              </a:ext>
            </a:extLst>
          </p:cNvPr>
          <p:cNvCxnSpPr>
            <a:stCxn id="15" idx="7"/>
            <a:endCxn id="7" idx="3"/>
          </p:cNvCxnSpPr>
          <p:nvPr/>
        </p:nvCxnSpPr>
        <p:spPr>
          <a:xfrm flipV="1">
            <a:off x="5786791" y="1556009"/>
            <a:ext cx="870205" cy="12329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AC4E8653-A1A4-4583-B795-0D5E5BEA52D2}"/>
              </a:ext>
            </a:extLst>
          </p:cNvPr>
          <p:cNvCxnSpPr>
            <a:stCxn id="15" idx="4"/>
            <a:endCxn id="10" idx="7"/>
          </p:cNvCxnSpPr>
          <p:nvPr/>
        </p:nvCxnSpPr>
        <p:spPr>
          <a:xfrm flipH="1">
            <a:off x="4852510" y="3162272"/>
            <a:ext cx="779665" cy="140914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A60FEDA7-F00B-481E-9929-F166D72422CA}"/>
              </a:ext>
            </a:extLst>
          </p:cNvPr>
          <p:cNvCxnSpPr>
            <a:stCxn id="15" idx="5"/>
            <a:endCxn id="9" idx="2"/>
          </p:cNvCxnSpPr>
          <p:nvPr/>
        </p:nvCxnSpPr>
        <p:spPr>
          <a:xfrm>
            <a:off x="5786791" y="3098228"/>
            <a:ext cx="1057956" cy="5941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622E1995-7F74-4E93-8A39-83E9B38BAC8A}"/>
              </a:ext>
            </a:extLst>
          </p:cNvPr>
          <p:cNvCxnSpPr>
            <a:stCxn id="9" idx="0"/>
            <a:endCxn id="14" idx="3"/>
          </p:cNvCxnSpPr>
          <p:nvPr/>
        </p:nvCxnSpPr>
        <p:spPr>
          <a:xfrm flipV="1">
            <a:off x="7063408" y="2604587"/>
            <a:ext cx="329084" cy="8691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963E3B1-E8B1-45B4-B9F5-FF478C6624DB}"/>
              </a:ext>
            </a:extLst>
          </p:cNvPr>
          <p:cNvCxnSpPr>
            <a:stCxn id="15" idx="6"/>
            <a:endCxn id="14" idx="2"/>
          </p:cNvCxnSpPr>
          <p:nvPr/>
        </p:nvCxnSpPr>
        <p:spPr>
          <a:xfrm flipV="1">
            <a:off x="5850835" y="2449971"/>
            <a:ext cx="1477613" cy="49364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C95A2E8C-D1A8-480F-8735-16864864B28E}"/>
              </a:ext>
            </a:extLst>
          </p:cNvPr>
          <p:cNvCxnSpPr>
            <a:stCxn id="14" idx="0"/>
            <a:endCxn id="7" idx="5"/>
          </p:cNvCxnSpPr>
          <p:nvPr/>
        </p:nvCxnSpPr>
        <p:spPr>
          <a:xfrm flipH="1" flipV="1">
            <a:off x="6966229" y="1556009"/>
            <a:ext cx="580880" cy="67530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C1FBC8B0-D2A9-47AD-8100-60455D1C3AB8}"/>
              </a:ext>
            </a:extLst>
          </p:cNvPr>
          <p:cNvCxnSpPr>
            <a:stCxn id="14" idx="5"/>
            <a:endCxn id="4" idx="2"/>
          </p:cNvCxnSpPr>
          <p:nvPr/>
        </p:nvCxnSpPr>
        <p:spPr>
          <a:xfrm>
            <a:off x="7701725" y="2604587"/>
            <a:ext cx="1475399" cy="55768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64330852-0389-42B8-8125-911D22BC25E0}"/>
              </a:ext>
            </a:extLst>
          </p:cNvPr>
          <p:cNvCxnSpPr>
            <a:stCxn id="9" idx="5"/>
            <a:endCxn id="17" idx="1"/>
          </p:cNvCxnSpPr>
          <p:nvPr/>
        </p:nvCxnSpPr>
        <p:spPr>
          <a:xfrm>
            <a:off x="7218024" y="3846978"/>
            <a:ext cx="1711722" cy="39478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9D295652-2B96-4F0D-90CF-12BD8BD9BE17}"/>
              </a:ext>
            </a:extLst>
          </p:cNvPr>
          <p:cNvCxnSpPr>
            <a:stCxn id="9" idx="4"/>
            <a:endCxn id="6" idx="1"/>
          </p:cNvCxnSpPr>
          <p:nvPr/>
        </p:nvCxnSpPr>
        <p:spPr>
          <a:xfrm>
            <a:off x="7063408" y="3911022"/>
            <a:ext cx="329084" cy="89893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F46ADC5F-5852-41AF-8B9F-100B386803D5}"/>
              </a:ext>
            </a:extLst>
          </p:cNvPr>
          <p:cNvCxnSpPr>
            <a:stCxn id="4" idx="4"/>
            <a:endCxn id="17" idx="0"/>
          </p:cNvCxnSpPr>
          <p:nvPr/>
        </p:nvCxnSpPr>
        <p:spPr>
          <a:xfrm flipH="1">
            <a:off x="9084363" y="3380932"/>
            <a:ext cx="311422" cy="79678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E8D010AE-BCFB-41EF-8CD2-BFBEDF83DF09}"/>
              </a:ext>
            </a:extLst>
          </p:cNvPr>
          <p:cNvCxnSpPr>
            <a:stCxn id="15" idx="1"/>
            <a:endCxn id="8" idx="5"/>
          </p:cNvCxnSpPr>
          <p:nvPr/>
        </p:nvCxnSpPr>
        <p:spPr>
          <a:xfrm flipH="1" flipV="1">
            <a:off x="4852510" y="1532816"/>
            <a:ext cx="625048" cy="125617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E69BB793-ED23-47D2-89C8-73D91087224A}"/>
              </a:ext>
            </a:extLst>
          </p:cNvPr>
          <p:cNvCxnSpPr>
            <a:stCxn id="8" idx="6"/>
            <a:endCxn id="7" idx="2"/>
          </p:cNvCxnSpPr>
          <p:nvPr/>
        </p:nvCxnSpPr>
        <p:spPr>
          <a:xfrm>
            <a:off x="4916554" y="1378200"/>
            <a:ext cx="1676398" cy="2319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7A43A1F1-1035-4492-AC52-14FB31929669}"/>
              </a:ext>
            </a:extLst>
          </p:cNvPr>
          <p:cNvCxnSpPr>
            <a:stCxn id="10" idx="6"/>
            <a:endCxn id="9" idx="3"/>
          </p:cNvCxnSpPr>
          <p:nvPr/>
        </p:nvCxnSpPr>
        <p:spPr>
          <a:xfrm flipV="1">
            <a:off x="4916554" y="3846978"/>
            <a:ext cx="1992237" cy="879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54E9790D-3B0E-4732-AC77-D7635688DADD}"/>
              </a:ext>
            </a:extLst>
          </p:cNvPr>
          <p:cNvCxnSpPr>
            <a:stCxn id="13" idx="6"/>
            <a:endCxn id="11" idx="2"/>
          </p:cNvCxnSpPr>
          <p:nvPr/>
        </p:nvCxnSpPr>
        <p:spPr>
          <a:xfrm>
            <a:off x="1950321" y="2910023"/>
            <a:ext cx="1574760" cy="59680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1E2DC1B0-633B-4A47-8D76-BE24FB0BA519}"/>
              </a:ext>
            </a:extLst>
          </p:cNvPr>
          <p:cNvCxnSpPr>
            <a:stCxn id="9" idx="6"/>
            <a:endCxn id="4" idx="2"/>
          </p:cNvCxnSpPr>
          <p:nvPr/>
        </p:nvCxnSpPr>
        <p:spPr>
          <a:xfrm flipV="1">
            <a:off x="7282068" y="3162272"/>
            <a:ext cx="1895056" cy="53009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C01234BA-C209-49E5-8863-F7BED272EFFC}"/>
              </a:ext>
            </a:extLst>
          </p:cNvPr>
          <p:cNvCxnSpPr/>
          <p:nvPr/>
        </p:nvCxnSpPr>
        <p:spPr>
          <a:xfrm>
            <a:off x="9550401" y="3316888"/>
            <a:ext cx="817488" cy="5941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1D3F7445-C69C-4AF6-AE0E-7DD155F027B7}"/>
              </a:ext>
            </a:extLst>
          </p:cNvPr>
          <p:cNvCxnSpPr>
            <a:cxnSpLocks/>
          </p:cNvCxnSpPr>
          <p:nvPr/>
        </p:nvCxnSpPr>
        <p:spPr>
          <a:xfrm flipV="1">
            <a:off x="9303023" y="4129682"/>
            <a:ext cx="1064866" cy="2666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D64924AC-4A4D-4F1F-B69F-3AEEC351EFDA}"/>
              </a:ext>
            </a:extLst>
          </p:cNvPr>
          <p:cNvSpPr txBox="1"/>
          <p:nvPr/>
        </p:nvSpPr>
        <p:spPr>
          <a:xfrm>
            <a:off x="9980381" y="4507369"/>
            <a:ext cx="1779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128.165.61.2</a:t>
            </a: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803A45A4-B8AA-42D5-A461-A9695E81154B}"/>
              </a:ext>
            </a:extLst>
          </p:cNvPr>
          <p:cNvSpPr/>
          <p:nvPr/>
        </p:nvSpPr>
        <p:spPr>
          <a:xfrm>
            <a:off x="10323132" y="3610630"/>
            <a:ext cx="738812" cy="738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</a:p>
        </p:txBody>
      </p:sp>
      <p:sp>
        <p:nvSpPr>
          <p:cNvPr id="50" name="Titre 1">
            <a:extLst>
              <a:ext uri="{FF2B5EF4-FFF2-40B4-BE49-F238E27FC236}">
                <a16:creationId xmlns:a16="http://schemas.microsoft.com/office/drawing/2014/main" id="{D5D16104-6553-47C6-98FA-950405096A62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>
                <a:latin typeface="Verdana" panose="020B0604030504040204" pitchFamily="34" charset="0"/>
                <a:ea typeface="Verdana" panose="020B0604030504040204" pitchFamily="34" charset="0"/>
              </a:rPr>
              <a:t>Solution :</a:t>
            </a:r>
            <a:r>
              <a:rPr lang="fr-FR" sz="2800" dirty="0">
                <a:latin typeface="Verdana" panose="020B0604030504040204" pitchFamily="34" charset="0"/>
                <a:ea typeface="Verdana" panose="020B0604030504040204" pitchFamily="34" charset="0"/>
              </a:rPr>
              <a:t> découpage et numérotation des paquets</a:t>
            </a:r>
            <a:endParaRPr lang="fr-FR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5A56D00A-7BF6-4660-963C-D23FF9321995}"/>
              </a:ext>
            </a:extLst>
          </p:cNvPr>
          <p:cNvCxnSpPr>
            <a:stCxn id="12" idx="6"/>
            <a:endCxn id="8" idx="2"/>
          </p:cNvCxnSpPr>
          <p:nvPr/>
        </p:nvCxnSpPr>
        <p:spPr>
          <a:xfrm flipV="1">
            <a:off x="3326298" y="1378200"/>
            <a:ext cx="1152935" cy="4671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62F82ED7-B827-43CB-A2CB-6C5E2138A24C}"/>
              </a:ext>
            </a:extLst>
          </p:cNvPr>
          <p:cNvSpPr/>
          <p:nvPr/>
        </p:nvSpPr>
        <p:spPr>
          <a:xfrm>
            <a:off x="2149935" y="3987384"/>
            <a:ext cx="1112319" cy="3070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G (n°1)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278D8E7-7C69-4822-93EA-4CCF48D1C425}"/>
              </a:ext>
            </a:extLst>
          </p:cNvPr>
          <p:cNvSpPr/>
          <p:nvPr/>
        </p:nvSpPr>
        <p:spPr>
          <a:xfrm>
            <a:off x="2135062" y="4062028"/>
            <a:ext cx="1112319" cy="3070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E (n°2)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2E0EA63-D9DA-404A-BD86-4770EDE37D3D}"/>
              </a:ext>
            </a:extLst>
          </p:cNvPr>
          <p:cNvSpPr/>
          <p:nvPr/>
        </p:nvSpPr>
        <p:spPr>
          <a:xfrm>
            <a:off x="2135062" y="4169085"/>
            <a:ext cx="1112319" cy="3070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O (n°3)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11DEC01-33A4-4163-8667-FB56E8C2F224}"/>
              </a:ext>
            </a:extLst>
          </p:cNvPr>
          <p:cNvSpPr/>
          <p:nvPr/>
        </p:nvSpPr>
        <p:spPr>
          <a:xfrm>
            <a:off x="10256317" y="2933064"/>
            <a:ext cx="1112319" cy="3070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O (n°3)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E2DBF9A-CB39-408B-B7F5-9F6A385FF428}"/>
              </a:ext>
            </a:extLst>
          </p:cNvPr>
          <p:cNvSpPr/>
          <p:nvPr/>
        </p:nvSpPr>
        <p:spPr>
          <a:xfrm>
            <a:off x="10256317" y="2138394"/>
            <a:ext cx="1112319" cy="3070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E (n°2)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2D45D2A-C92D-46B9-8848-85FD5C994078}"/>
              </a:ext>
            </a:extLst>
          </p:cNvPr>
          <p:cNvSpPr/>
          <p:nvPr/>
        </p:nvSpPr>
        <p:spPr>
          <a:xfrm>
            <a:off x="10255995" y="2531533"/>
            <a:ext cx="1112319" cy="3070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G (n°1)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DBC3BF2-190A-44D3-9191-4054908C4B33}"/>
              </a:ext>
            </a:extLst>
          </p:cNvPr>
          <p:cNvSpPr/>
          <p:nvPr/>
        </p:nvSpPr>
        <p:spPr>
          <a:xfrm>
            <a:off x="10026153" y="1320666"/>
            <a:ext cx="437321" cy="3681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G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B7F0B4A-9BD0-4921-A270-C4F5AC7BFB2F}"/>
              </a:ext>
            </a:extLst>
          </p:cNvPr>
          <p:cNvSpPr/>
          <p:nvPr/>
        </p:nvSpPr>
        <p:spPr>
          <a:xfrm>
            <a:off x="10542989" y="1318099"/>
            <a:ext cx="437321" cy="3681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09FE429-C1F3-4CB3-AD9F-8A0F4344D9DD}"/>
              </a:ext>
            </a:extLst>
          </p:cNvPr>
          <p:cNvSpPr/>
          <p:nvPr/>
        </p:nvSpPr>
        <p:spPr>
          <a:xfrm>
            <a:off x="11062909" y="1318099"/>
            <a:ext cx="437321" cy="3681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B31A062A-6C38-4678-AFB6-C0C6BA9DB743}"/>
              </a:ext>
            </a:extLst>
          </p:cNvPr>
          <p:cNvCxnSpPr>
            <a:cxnSpLocks/>
          </p:cNvCxnSpPr>
          <p:nvPr/>
        </p:nvCxnSpPr>
        <p:spPr>
          <a:xfrm flipV="1">
            <a:off x="10761649" y="1745840"/>
            <a:ext cx="1" cy="31368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2D7CD977-9BDD-66FD-54FA-C532606BCB02}"/>
              </a:ext>
            </a:extLst>
          </p:cNvPr>
          <p:cNvSpPr/>
          <p:nvPr/>
        </p:nvSpPr>
        <p:spPr>
          <a:xfrm>
            <a:off x="567882" y="5682307"/>
            <a:ext cx="930318" cy="43732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GEO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55F7546-DBA1-7BF4-15FA-86B57E9184E9}"/>
              </a:ext>
            </a:extLst>
          </p:cNvPr>
          <p:cNvSpPr/>
          <p:nvPr/>
        </p:nvSpPr>
        <p:spPr>
          <a:xfrm>
            <a:off x="2031128" y="5021850"/>
            <a:ext cx="721304" cy="2853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G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D1AF15C-00A1-ECB6-9DCD-125ACB8E2D5D}"/>
              </a:ext>
            </a:extLst>
          </p:cNvPr>
          <p:cNvSpPr/>
          <p:nvPr/>
        </p:nvSpPr>
        <p:spPr>
          <a:xfrm>
            <a:off x="2022693" y="5642308"/>
            <a:ext cx="721304" cy="25557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9CDE29E-636A-1131-2A0C-4791ECFC4975}"/>
              </a:ext>
            </a:extLst>
          </p:cNvPr>
          <p:cNvSpPr/>
          <p:nvPr/>
        </p:nvSpPr>
        <p:spPr>
          <a:xfrm>
            <a:off x="2026073" y="6255838"/>
            <a:ext cx="721304" cy="2837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566E2AA-A286-9AF8-7052-E6123B189AAC}"/>
              </a:ext>
            </a:extLst>
          </p:cNvPr>
          <p:cNvSpPr/>
          <p:nvPr/>
        </p:nvSpPr>
        <p:spPr>
          <a:xfrm>
            <a:off x="2029042" y="5021850"/>
            <a:ext cx="4815705" cy="5302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5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             @IP </a:t>
            </a:r>
            <a:r>
              <a:rPr lang="fr-FR" sz="15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exp</a:t>
            </a:r>
            <a:r>
              <a:rPr lang="fr-FR" sz="15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/ @IP </a:t>
            </a:r>
            <a:r>
              <a:rPr lang="fr-FR" sz="15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dest</a:t>
            </a:r>
            <a:r>
              <a:rPr lang="fr-FR" sz="15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D540FAA-6B59-3F9A-1E32-263B1CED95B5}"/>
              </a:ext>
            </a:extLst>
          </p:cNvPr>
          <p:cNvSpPr/>
          <p:nvPr/>
        </p:nvSpPr>
        <p:spPr>
          <a:xfrm>
            <a:off x="2016548" y="5635828"/>
            <a:ext cx="4828199" cy="5302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5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             @IP </a:t>
            </a:r>
            <a:r>
              <a:rPr lang="fr-FR" sz="1500" dirty="0" err="1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exp</a:t>
            </a:r>
            <a:r>
              <a:rPr lang="fr-FR" sz="15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/ @IP </a:t>
            </a:r>
            <a:r>
              <a:rPr lang="fr-FR" sz="1500" dirty="0" err="1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dest</a:t>
            </a:r>
            <a:r>
              <a:rPr lang="fr-FR" sz="15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fr-FR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FE17345-0A37-9142-8463-4650D9EA4672}"/>
              </a:ext>
            </a:extLst>
          </p:cNvPr>
          <p:cNvSpPr/>
          <p:nvPr/>
        </p:nvSpPr>
        <p:spPr>
          <a:xfrm>
            <a:off x="2031542" y="6250416"/>
            <a:ext cx="4828199" cy="5237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5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             @IP </a:t>
            </a:r>
            <a:r>
              <a:rPr lang="fr-FR" sz="1500" dirty="0" err="1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exp</a:t>
            </a:r>
            <a:r>
              <a:rPr lang="fr-FR" sz="15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/ @IP </a:t>
            </a:r>
            <a:r>
              <a:rPr lang="fr-FR" sz="1500" dirty="0" err="1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dest</a:t>
            </a:r>
            <a:r>
              <a:rPr lang="fr-FR" sz="15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fr-FR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EF09B89-07FB-11CD-D4A4-0F430B016F16}"/>
              </a:ext>
            </a:extLst>
          </p:cNvPr>
          <p:cNvSpPr/>
          <p:nvPr/>
        </p:nvSpPr>
        <p:spPr>
          <a:xfrm>
            <a:off x="6453130" y="5331279"/>
            <a:ext cx="396997" cy="21481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200CABB-364A-625D-9E2D-A9A1C404DC78}"/>
              </a:ext>
            </a:extLst>
          </p:cNvPr>
          <p:cNvSpPr/>
          <p:nvPr/>
        </p:nvSpPr>
        <p:spPr>
          <a:xfrm>
            <a:off x="6457275" y="5950103"/>
            <a:ext cx="396997" cy="21481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536635F-02BD-C05F-BB2D-A278685B6716}"/>
              </a:ext>
            </a:extLst>
          </p:cNvPr>
          <p:cNvSpPr/>
          <p:nvPr/>
        </p:nvSpPr>
        <p:spPr>
          <a:xfrm>
            <a:off x="6462655" y="6445704"/>
            <a:ext cx="396997" cy="21481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</a:p>
        </p:txBody>
      </p: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D62D7599-E4F0-A14A-ECCA-CF88E7B134E1}"/>
              </a:ext>
            </a:extLst>
          </p:cNvPr>
          <p:cNvCxnSpPr>
            <a:stCxn id="75" idx="3"/>
            <a:endCxn id="79" idx="1"/>
          </p:cNvCxnSpPr>
          <p:nvPr/>
        </p:nvCxnSpPr>
        <p:spPr>
          <a:xfrm flipV="1">
            <a:off x="1498200" y="5286990"/>
            <a:ext cx="530842" cy="61397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06C2F398-FEB0-2022-2AF8-FE7A269CC26D}"/>
              </a:ext>
            </a:extLst>
          </p:cNvPr>
          <p:cNvCxnSpPr>
            <a:stCxn id="75" idx="3"/>
            <a:endCxn id="80" idx="1"/>
          </p:cNvCxnSpPr>
          <p:nvPr/>
        </p:nvCxnSpPr>
        <p:spPr>
          <a:xfrm>
            <a:off x="1498200" y="5900968"/>
            <a:ext cx="51834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>
            <a:extLst>
              <a:ext uri="{FF2B5EF4-FFF2-40B4-BE49-F238E27FC236}">
                <a16:creationId xmlns:a16="http://schemas.microsoft.com/office/drawing/2014/main" id="{836589A2-FCDD-3C40-A8D2-A0CEB72B72EB}"/>
              </a:ext>
            </a:extLst>
          </p:cNvPr>
          <p:cNvCxnSpPr>
            <a:cxnSpLocks/>
            <a:stCxn id="75" idx="3"/>
            <a:endCxn id="81" idx="1"/>
          </p:cNvCxnSpPr>
          <p:nvPr/>
        </p:nvCxnSpPr>
        <p:spPr>
          <a:xfrm>
            <a:off x="1498200" y="5900968"/>
            <a:ext cx="533342" cy="61133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1B7DCEB-4E15-FC44-02B1-E79C00AD2C51}"/>
              </a:ext>
            </a:extLst>
          </p:cNvPr>
          <p:cNvSpPr/>
          <p:nvPr/>
        </p:nvSpPr>
        <p:spPr>
          <a:xfrm>
            <a:off x="2030835" y="5021850"/>
            <a:ext cx="1558289" cy="4644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r>
              <a:rPr lang="fr-FR" dirty="0">
                <a:solidFill>
                  <a:schemeClr val="tx1"/>
                </a:solidFill>
              </a:rPr>
              <a:t>               </a:t>
            </a:r>
            <a:r>
              <a:rPr lang="fr-FR" b="1" dirty="0">
                <a:solidFill>
                  <a:schemeClr val="tx1"/>
                </a:solidFill>
              </a:rPr>
              <a:t>N°1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7690020-10D4-CD21-4B13-8EDF525D007A}"/>
              </a:ext>
            </a:extLst>
          </p:cNvPr>
          <p:cNvSpPr/>
          <p:nvPr/>
        </p:nvSpPr>
        <p:spPr>
          <a:xfrm>
            <a:off x="3090181" y="5286989"/>
            <a:ext cx="572059" cy="19934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TCP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036335F-7E9C-B74F-9477-B4A3744BF15E}"/>
              </a:ext>
            </a:extLst>
          </p:cNvPr>
          <p:cNvSpPr/>
          <p:nvPr/>
        </p:nvSpPr>
        <p:spPr>
          <a:xfrm>
            <a:off x="2016538" y="5636217"/>
            <a:ext cx="1572585" cy="4644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r>
              <a:rPr lang="fr-FR" b="1" dirty="0">
                <a:solidFill>
                  <a:schemeClr val="tx1"/>
                </a:solidFill>
              </a:rPr>
              <a:t>               N°2</a:t>
            </a:r>
            <a:endParaRPr lang="fr-FR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11F8F37-3FCC-D67C-7D26-1CA4A73536FF}"/>
              </a:ext>
            </a:extLst>
          </p:cNvPr>
          <p:cNvSpPr/>
          <p:nvPr/>
        </p:nvSpPr>
        <p:spPr>
          <a:xfrm>
            <a:off x="3083504" y="5901356"/>
            <a:ext cx="572059" cy="19934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TCP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2FC7855-4F59-CA5E-7500-701833B8365F}"/>
              </a:ext>
            </a:extLst>
          </p:cNvPr>
          <p:cNvSpPr/>
          <p:nvPr/>
        </p:nvSpPr>
        <p:spPr>
          <a:xfrm>
            <a:off x="2034403" y="6252678"/>
            <a:ext cx="1554720" cy="4644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r>
              <a:rPr lang="fr-FR" b="1" dirty="0">
                <a:solidFill>
                  <a:schemeClr val="tx1"/>
                </a:solidFill>
              </a:rPr>
              <a:t>               N°3</a:t>
            </a:r>
            <a:endParaRPr lang="fr-FR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9037E38-4D72-5D66-2A9D-B085E12A2D3F}"/>
              </a:ext>
            </a:extLst>
          </p:cNvPr>
          <p:cNvSpPr/>
          <p:nvPr/>
        </p:nvSpPr>
        <p:spPr>
          <a:xfrm>
            <a:off x="3101368" y="6517817"/>
            <a:ext cx="572059" cy="19934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TCP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F8582EB-C603-750E-822F-EF85CFABABCE}"/>
              </a:ext>
            </a:extLst>
          </p:cNvPr>
          <p:cNvSpPr txBox="1"/>
          <p:nvPr/>
        </p:nvSpPr>
        <p:spPr>
          <a:xfrm>
            <a:off x="8048272" y="1514574"/>
            <a:ext cx="1884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TCP réordonne les paquets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C29596A-E2F6-8513-2D3B-C17B1053AE44}"/>
              </a:ext>
            </a:extLst>
          </p:cNvPr>
          <p:cNvSpPr txBox="1"/>
          <p:nvPr/>
        </p:nvSpPr>
        <p:spPr>
          <a:xfrm>
            <a:off x="245231" y="4726933"/>
            <a:ext cx="1667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TCP découpe les données et les numérote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C6078289-FDCC-1453-5C53-771138059ACD}"/>
              </a:ext>
            </a:extLst>
          </p:cNvPr>
          <p:cNvSpPr txBox="1"/>
          <p:nvPr/>
        </p:nvSpPr>
        <p:spPr>
          <a:xfrm>
            <a:off x="254927" y="4233274"/>
            <a:ext cx="1658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172.168.5.1</a:t>
            </a:r>
          </a:p>
        </p:txBody>
      </p:sp>
    </p:spTree>
    <p:extLst>
      <p:ext uri="{BB962C8B-B14F-4D97-AF65-F5344CB8AC3E}">
        <p14:creationId xmlns:p14="http://schemas.microsoft.com/office/powerpoint/2010/main" val="127276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0" presetClass="path" presetSubtype="0" accel="50000" decel="50000" fill="hold" grpId="1" nodeType="click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29167E-6 5.20417E-18 L 0.1069 -0.08958 L 0.18802 -0.3956 L 0.36146 -0.3956 L 0.42409 -0.26019 L 0.37864 -0.05255 L 0.54831 0.03727 L 0.65156 -0.00208 " pathEditMode="relative" rAng="0" ptsTypes="AAAAAAAA">
                                      <p:cBhvr>
                                        <p:cTn id="78" dur="12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578" y="-17917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0" presetClass="path" presetSubtype="0" accel="50000" decel="5000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-0.00182 0.00394 L 0.08789 -0.09652 L 0.17019 0.06528 L 0.36328 -0.07268 L 0.52683 0.01713 L 0.63503 -0.02222 " pathEditMode="relative" ptsTypes="AAAAAA">
                                      <p:cBhvr>
                                        <p:cTn id="86" dur="5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7" presetID="0" presetClass="path" presetSubtype="0" accel="50000" decel="50000" fill="hold" grpId="1" nodeType="withEffect">
                                  <p:stCondLst>
                                    <p:cond delay="6400"/>
                                  </p:stCondLst>
                                  <p:childTnLst>
                                    <p:animMotion origin="layout" path="M -0.00026 0.00162 L 0.08815 -0.11319 L 0.23672 -0.20092 L 0.35677 -0.08912 L 0.54727 -0.17176 L 0.63282 -0.0625 " pathEditMode="relative" ptsTypes="AAAAAA">
                                      <p:cBhvr>
                                        <p:cTn id="88" dur="91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2" nodeType="withEffect">
                                  <p:stCondLst>
                                    <p:cond delay="9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9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2" nodeType="withEffect">
                                  <p:stCondLst>
                                    <p:cond delay="1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9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2" nodeType="withEffect">
                                  <p:stCondLst>
                                    <p:cond delay="15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9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98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132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158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4" grpId="1" animBg="1"/>
      <p:bldP spid="54" grpId="2" animBg="1"/>
      <p:bldP spid="64" grpId="0" animBg="1"/>
      <p:bldP spid="64" grpId="1" animBg="1"/>
      <p:bldP spid="64" grpId="2" animBg="1"/>
      <p:bldP spid="66" grpId="0" animBg="1"/>
      <p:bldP spid="66" grpId="1" animBg="1"/>
      <p:bldP spid="66" grpId="2" animBg="1"/>
      <p:bldP spid="67" grpId="0" animBg="1"/>
      <p:bldP spid="68" grpId="0" animBg="1"/>
      <p:bldP spid="69" grpId="0" animBg="1"/>
      <p:bldP spid="71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/>
      <p:bldP spid="83" grpId="0"/>
      <p:bldP spid="84" grpId="0"/>
      <p:bldP spid="2" grpId="0" animBg="1"/>
      <p:bldP spid="89" grpId="0"/>
      <p:bldP spid="91" grpId="0" animBg="1"/>
      <p:bldP spid="92" grpId="0"/>
      <p:bldP spid="93" grpId="0" animBg="1"/>
      <p:bldP spid="94" grpId="0"/>
      <p:bldP spid="20" grpId="0"/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90EDA640-BF37-4BDD-A8E8-156AE93FA1BF}"/>
              </a:ext>
            </a:extLst>
          </p:cNvPr>
          <p:cNvSpPr/>
          <p:nvPr/>
        </p:nvSpPr>
        <p:spPr>
          <a:xfrm>
            <a:off x="9177124" y="2943611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B31C436-7CB9-4E46-BC2F-1E027FF76CFF}"/>
              </a:ext>
            </a:extLst>
          </p:cNvPr>
          <p:cNvSpPr/>
          <p:nvPr/>
        </p:nvSpPr>
        <p:spPr>
          <a:xfrm>
            <a:off x="7328448" y="4745909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02BCEE6-C101-4047-8FAB-8D210A0676B3}"/>
              </a:ext>
            </a:extLst>
          </p:cNvPr>
          <p:cNvSpPr/>
          <p:nvPr/>
        </p:nvSpPr>
        <p:spPr>
          <a:xfrm>
            <a:off x="6592952" y="1182732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3DDA6B6-5CE2-47D5-825E-BD9DB7E4289C}"/>
              </a:ext>
            </a:extLst>
          </p:cNvPr>
          <p:cNvSpPr/>
          <p:nvPr/>
        </p:nvSpPr>
        <p:spPr>
          <a:xfrm>
            <a:off x="4479233" y="1159539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DEB9DBD-1F8D-42B8-883B-57CC800A2E52}"/>
              </a:ext>
            </a:extLst>
          </p:cNvPr>
          <p:cNvSpPr/>
          <p:nvPr/>
        </p:nvSpPr>
        <p:spPr>
          <a:xfrm>
            <a:off x="6844747" y="3473701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19D8AD7-0BCF-4395-A543-4F8D5489FAD3}"/>
              </a:ext>
            </a:extLst>
          </p:cNvPr>
          <p:cNvSpPr/>
          <p:nvPr/>
        </p:nvSpPr>
        <p:spPr>
          <a:xfrm>
            <a:off x="4479233" y="4507369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2D18655-B7A0-4446-8D33-1615E45F2E82}"/>
              </a:ext>
            </a:extLst>
          </p:cNvPr>
          <p:cNvSpPr/>
          <p:nvPr/>
        </p:nvSpPr>
        <p:spPr>
          <a:xfrm>
            <a:off x="3525081" y="3288169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B6B1231-CA6D-4677-B23F-CF916E84CD0E}"/>
              </a:ext>
            </a:extLst>
          </p:cNvPr>
          <p:cNvSpPr/>
          <p:nvPr/>
        </p:nvSpPr>
        <p:spPr>
          <a:xfrm>
            <a:off x="2888977" y="1626677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BD93851-EC1D-46AA-9135-7B97D484F8FA}"/>
              </a:ext>
            </a:extLst>
          </p:cNvPr>
          <p:cNvSpPr/>
          <p:nvPr/>
        </p:nvSpPr>
        <p:spPr>
          <a:xfrm>
            <a:off x="1513000" y="2691362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E650A350-1F28-4FB6-B4B5-3F9BE039157F}"/>
              </a:ext>
            </a:extLst>
          </p:cNvPr>
          <p:cNvSpPr/>
          <p:nvPr/>
        </p:nvSpPr>
        <p:spPr>
          <a:xfrm>
            <a:off x="7328448" y="2231310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5A56173-F50F-4E44-B63F-85539E4FB3A3}"/>
              </a:ext>
            </a:extLst>
          </p:cNvPr>
          <p:cNvSpPr/>
          <p:nvPr/>
        </p:nvSpPr>
        <p:spPr>
          <a:xfrm>
            <a:off x="5413514" y="2724951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C9C4F714-868C-4B3A-8B50-CAD92636F634}"/>
              </a:ext>
            </a:extLst>
          </p:cNvPr>
          <p:cNvSpPr/>
          <p:nvPr/>
        </p:nvSpPr>
        <p:spPr>
          <a:xfrm>
            <a:off x="1819563" y="4176887"/>
            <a:ext cx="723207" cy="723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6ABA5A4-BBE1-4116-B9F6-9D2EE64153A0}"/>
              </a:ext>
            </a:extLst>
          </p:cNvPr>
          <p:cNvSpPr/>
          <p:nvPr/>
        </p:nvSpPr>
        <p:spPr>
          <a:xfrm>
            <a:off x="8865702" y="4177715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DBBE6CDA-C9A9-412B-B575-37313F754E3B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1886277" y="1999954"/>
            <a:ext cx="1066744" cy="7554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CF2B491F-D121-4171-89BB-DDC8F78DF164}"/>
              </a:ext>
            </a:extLst>
          </p:cNvPr>
          <p:cNvCxnSpPr>
            <a:cxnSpLocks/>
            <a:stCxn id="16" idx="0"/>
            <a:endCxn id="13" idx="4"/>
          </p:cNvCxnSpPr>
          <p:nvPr/>
        </p:nvCxnSpPr>
        <p:spPr>
          <a:xfrm flipH="1" flipV="1">
            <a:off x="1731661" y="3128683"/>
            <a:ext cx="449506" cy="10482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6BFAF87-AA20-41FA-B48E-4822FA580423}"/>
              </a:ext>
            </a:extLst>
          </p:cNvPr>
          <p:cNvCxnSpPr>
            <a:cxnSpLocks/>
            <a:stCxn id="16" idx="7"/>
            <a:endCxn id="11" idx="3"/>
          </p:cNvCxnSpPr>
          <p:nvPr/>
        </p:nvCxnSpPr>
        <p:spPr>
          <a:xfrm flipV="1">
            <a:off x="2436859" y="3661446"/>
            <a:ext cx="1152266" cy="6213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8E4149D9-06B0-4E1B-97DD-69FE03880A2C}"/>
              </a:ext>
            </a:extLst>
          </p:cNvPr>
          <p:cNvCxnSpPr>
            <a:stCxn id="11" idx="5"/>
          </p:cNvCxnSpPr>
          <p:nvPr/>
        </p:nvCxnSpPr>
        <p:spPr>
          <a:xfrm>
            <a:off x="3898358" y="3661446"/>
            <a:ext cx="849235" cy="103088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158144FC-F2AF-4F84-A41F-5F5165DA4140}"/>
              </a:ext>
            </a:extLst>
          </p:cNvPr>
          <p:cNvCxnSpPr>
            <a:stCxn id="11" idx="7"/>
            <a:endCxn id="8" idx="4"/>
          </p:cNvCxnSpPr>
          <p:nvPr/>
        </p:nvCxnSpPr>
        <p:spPr>
          <a:xfrm flipV="1">
            <a:off x="3898358" y="1596860"/>
            <a:ext cx="799536" cy="17553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C15C002D-A4A5-4102-B5A2-CB7FD2CE7B4F}"/>
              </a:ext>
            </a:extLst>
          </p:cNvPr>
          <p:cNvCxnSpPr>
            <a:stCxn id="11" idx="0"/>
            <a:endCxn id="12" idx="5"/>
          </p:cNvCxnSpPr>
          <p:nvPr/>
        </p:nvCxnSpPr>
        <p:spPr>
          <a:xfrm flipH="1" flipV="1">
            <a:off x="3262254" y="1999954"/>
            <a:ext cx="481488" cy="12882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637274EE-8A97-47D0-9C69-AA65BDDC41F2}"/>
              </a:ext>
            </a:extLst>
          </p:cNvPr>
          <p:cNvCxnSpPr>
            <a:stCxn id="11" idx="6"/>
            <a:endCxn id="15" idx="2"/>
          </p:cNvCxnSpPr>
          <p:nvPr/>
        </p:nvCxnSpPr>
        <p:spPr>
          <a:xfrm flipV="1">
            <a:off x="3962402" y="2943612"/>
            <a:ext cx="1451112" cy="5632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3F5C548A-01D2-40DE-A926-3CCC5652E706}"/>
              </a:ext>
            </a:extLst>
          </p:cNvPr>
          <p:cNvCxnSpPr>
            <a:stCxn id="15" idx="7"/>
            <a:endCxn id="7" idx="3"/>
          </p:cNvCxnSpPr>
          <p:nvPr/>
        </p:nvCxnSpPr>
        <p:spPr>
          <a:xfrm flipV="1">
            <a:off x="5786791" y="1556009"/>
            <a:ext cx="870205" cy="12329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AC4E8653-A1A4-4583-B795-0D5E5BEA52D2}"/>
              </a:ext>
            </a:extLst>
          </p:cNvPr>
          <p:cNvCxnSpPr>
            <a:stCxn id="15" idx="4"/>
            <a:endCxn id="10" idx="7"/>
          </p:cNvCxnSpPr>
          <p:nvPr/>
        </p:nvCxnSpPr>
        <p:spPr>
          <a:xfrm flipH="1">
            <a:off x="4852510" y="3162272"/>
            <a:ext cx="779665" cy="140914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A60FEDA7-F00B-481E-9929-F166D72422CA}"/>
              </a:ext>
            </a:extLst>
          </p:cNvPr>
          <p:cNvCxnSpPr>
            <a:stCxn id="15" idx="5"/>
            <a:endCxn id="9" idx="2"/>
          </p:cNvCxnSpPr>
          <p:nvPr/>
        </p:nvCxnSpPr>
        <p:spPr>
          <a:xfrm>
            <a:off x="5786791" y="3098228"/>
            <a:ext cx="1057956" cy="5941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622E1995-7F74-4E93-8A39-83E9B38BAC8A}"/>
              </a:ext>
            </a:extLst>
          </p:cNvPr>
          <p:cNvCxnSpPr>
            <a:stCxn id="9" idx="0"/>
            <a:endCxn id="14" idx="3"/>
          </p:cNvCxnSpPr>
          <p:nvPr/>
        </p:nvCxnSpPr>
        <p:spPr>
          <a:xfrm flipV="1">
            <a:off x="7063408" y="2604587"/>
            <a:ext cx="329084" cy="8691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963E3B1-E8B1-45B4-B9F5-FF478C6624DB}"/>
              </a:ext>
            </a:extLst>
          </p:cNvPr>
          <p:cNvCxnSpPr>
            <a:stCxn id="15" idx="6"/>
            <a:endCxn id="14" idx="2"/>
          </p:cNvCxnSpPr>
          <p:nvPr/>
        </p:nvCxnSpPr>
        <p:spPr>
          <a:xfrm flipV="1">
            <a:off x="5850835" y="2449971"/>
            <a:ext cx="1477613" cy="49364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C95A2E8C-D1A8-480F-8735-16864864B28E}"/>
              </a:ext>
            </a:extLst>
          </p:cNvPr>
          <p:cNvCxnSpPr>
            <a:stCxn id="14" idx="0"/>
            <a:endCxn id="7" idx="5"/>
          </p:cNvCxnSpPr>
          <p:nvPr/>
        </p:nvCxnSpPr>
        <p:spPr>
          <a:xfrm flipH="1" flipV="1">
            <a:off x="6966229" y="1556009"/>
            <a:ext cx="580880" cy="67530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C1FBC8B0-D2A9-47AD-8100-60455D1C3AB8}"/>
              </a:ext>
            </a:extLst>
          </p:cNvPr>
          <p:cNvCxnSpPr>
            <a:stCxn id="14" idx="5"/>
            <a:endCxn id="4" idx="2"/>
          </p:cNvCxnSpPr>
          <p:nvPr/>
        </p:nvCxnSpPr>
        <p:spPr>
          <a:xfrm>
            <a:off x="7701725" y="2604587"/>
            <a:ext cx="1475399" cy="55768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64330852-0389-42B8-8125-911D22BC25E0}"/>
              </a:ext>
            </a:extLst>
          </p:cNvPr>
          <p:cNvCxnSpPr>
            <a:stCxn id="9" idx="5"/>
            <a:endCxn id="17" idx="1"/>
          </p:cNvCxnSpPr>
          <p:nvPr/>
        </p:nvCxnSpPr>
        <p:spPr>
          <a:xfrm>
            <a:off x="7218024" y="3846978"/>
            <a:ext cx="1711722" cy="39478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9D295652-2B96-4F0D-90CF-12BD8BD9BE17}"/>
              </a:ext>
            </a:extLst>
          </p:cNvPr>
          <p:cNvCxnSpPr>
            <a:stCxn id="9" idx="4"/>
            <a:endCxn id="6" idx="1"/>
          </p:cNvCxnSpPr>
          <p:nvPr/>
        </p:nvCxnSpPr>
        <p:spPr>
          <a:xfrm>
            <a:off x="7063408" y="3911022"/>
            <a:ext cx="329084" cy="89893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F46ADC5F-5852-41AF-8B9F-100B386803D5}"/>
              </a:ext>
            </a:extLst>
          </p:cNvPr>
          <p:cNvCxnSpPr>
            <a:stCxn id="4" idx="4"/>
            <a:endCxn id="17" idx="0"/>
          </p:cNvCxnSpPr>
          <p:nvPr/>
        </p:nvCxnSpPr>
        <p:spPr>
          <a:xfrm flipH="1">
            <a:off x="9084363" y="3380932"/>
            <a:ext cx="311422" cy="79678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E8D010AE-BCFB-41EF-8CD2-BFBEDF83DF09}"/>
              </a:ext>
            </a:extLst>
          </p:cNvPr>
          <p:cNvCxnSpPr>
            <a:stCxn id="15" idx="1"/>
            <a:endCxn id="8" idx="5"/>
          </p:cNvCxnSpPr>
          <p:nvPr/>
        </p:nvCxnSpPr>
        <p:spPr>
          <a:xfrm flipH="1" flipV="1">
            <a:off x="4852510" y="1532816"/>
            <a:ext cx="625048" cy="125617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E69BB793-ED23-47D2-89C8-73D91087224A}"/>
              </a:ext>
            </a:extLst>
          </p:cNvPr>
          <p:cNvCxnSpPr>
            <a:stCxn id="8" idx="6"/>
            <a:endCxn id="7" idx="2"/>
          </p:cNvCxnSpPr>
          <p:nvPr/>
        </p:nvCxnSpPr>
        <p:spPr>
          <a:xfrm>
            <a:off x="4916554" y="1378200"/>
            <a:ext cx="1676398" cy="2319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7A43A1F1-1035-4492-AC52-14FB31929669}"/>
              </a:ext>
            </a:extLst>
          </p:cNvPr>
          <p:cNvCxnSpPr>
            <a:stCxn id="10" idx="6"/>
            <a:endCxn id="9" idx="3"/>
          </p:cNvCxnSpPr>
          <p:nvPr/>
        </p:nvCxnSpPr>
        <p:spPr>
          <a:xfrm flipV="1">
            <a:off x="4916554" y="3846978"/>
            <a:ext cx="1992237" cy="879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54E9790D-3B0E-4732-AC77-D7635688DADD}"/>
              </a:ext>
            </a:extLst>
          </p:cNvPr>
          <p:cNvCxnSpPr>
            <a:stCxn id="13" idx="6"/>
            <a:endCxn id="11" idx="2"/>
          </p:cNvCxnSpPr>
          <p:nvPr/>
        </p:nvCxnSpPr>
        <p:spPr>
          <a:xfrm>
            <a:off x="1950321" y="2910023"/>
            <a:ext cx="1574760" cy="59680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1E2DC1B0-633B-4A47-8D76-BE24FB0BA519}"/>
              </a:ext>
            </a:extLst>
          </p:cNvPr>
          <p:cNvCxnSpPr>
            <a:stCxn id="9" idx="6"/>
            <a:endCxn id="4" idx="2"/>
          </p:cNvCxnSpPr>
          <p:nvPr/>
        </p:nvCxnSpPr>
        <p:spPr>
          <a:xfrm flipV="1">
            <a:off x="7282068" y="3162272"/>
            <a:ext cx="1895056" cy="53009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C01234BA-C209-49E5-8863-F7BED272EFFC}"/>
              </a:ext>
            </a:extLst>
          </p:cNvPr>
          <p:cNvCxnSpPr/>
          <p:nvPr/>
        </p:nvCxnSpPr>
        <p:spPr>
          <a:xfrm>
            <a:off x="9550401" y="3316888"/>
            <a:ext cx="817488" cy="5941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1D3F7445-C69C-4AF6-AE0E-7DD155F027B7}"/>
              </a:ext>
            </a:extLst>
          </p:cNvPr>
          <p:cNvCxnSpPr>
            <a:cxnSpLocks/>
          </p:cNvCxnSpPr>
          <p:nvPr/>
        </p:nvCxnSpPr>
        <p:spPr>
          <a:xfrm flipV="1">
            <a:off x="9303023" y="4129682"/>
            <a:ext cx="1064866" cy="2666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D64924AC-4A4D-4F1F-B69F-3AEEC351EFDA}"/>
              </a:ext>
            </a:extLst>
          </p:cNvPr>
          <p:cNvSpPr txBox="1"/>
          <p:nvPr/>
        </p:nvSpPr>
        <p:spPr>
          <a:xfrm>
            <a:off x="9980381" y="4507369"/>
            <a:ext cx="1779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128.165.61.2</a:t>
            </a: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803A45A4-B8AA-42D5-A461-A9695E81154B}"/>
              </a:ext>
            </a:extLst>
          </p:cNvPr>
          <p:cNvSpPr/>
          <p:nvPr/>
        </p:nvSpPr>
        <p:spPr>
          <a:xfrm>
            <a:off x="10323132" y="3610630"/>
            <a:ext cx="738812" cy="738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</a:p>
        </p:txBody>
      </p:sp>
      <p:sp>
        <p:nvSpPr>
          <p:cNvPr id="50" name="Titre 1">
            <a:extLst>
              <a:ext uri="{FF2B5EF4-FFF2-40B4-BE49-F238E27FC236}">
                <a16:creationId xmlns:a16="http://schemas.microsoft.com/office/drawing/2014/main" id="{D5D16104-6553-47C6-98FA-950405096A62}"/>
              </a:ext>
            </a:extLst>
          </p:cNvPr>
          <p:cNvSpPr txBox="1">
            <a:spLocks/>
          </p:cNvSpPr>
          <p:nvPr/>
        </p:nvSpPr>
        <p:spPr>
          <a:xfrm>
            <a:off x="838199" y="365126"/>
            <a:ext cx="10810875" cy="642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>
                <a:latin typeface="Verdana" panose="020B0604030504040204" pitchFamily="34" charset="0"/>
                <a:ea typeface="Verdana" panose="020B0604030504040204" pitchFamily="34" charset="0"/>
              </a:rPr>
              <a:t>Solution :</a:t>
            </a:r>
            <a:r>
              <a:rPr lang="fr-FR" sz="2800" dirty="0">
                <a:latin typeface="Verdana" panose="020B0604030504040204" pitchFamily="34" charset="0"/>
                <a:ea typeface="Verdana" panose="020B0604030504040204" pitchFamily="34" charset="0"/>
              </a:rPr>
              <a:t> découpage et numérotation des paquets </a:t>
            </a:r>
            <a:r>
              <a:rPr lang="fr-FR" sz="2800" b="1" dirty="0">
                <a:latin typeface="Verdana" panose="020B0604030504040204" pitchFamily="34" charset="0"/>
                <a:ea typeface="Verdana" panose="020B0604030504040204" pitchFamily="34" charset="0"/>
              </a:rPr>
              <a:t>+ AR</a:t>
            </a: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5A56D00A-7BF6-4660-963C-D23FF9321995}"/>
              </a:ext>
            </a:extLst>
          </p:cNvPr>
          <p:cNvCxnSpPr>
            <a:stCxn id="12" idx="6"/>
            <a:endCxn id="8" idx="2"/>
          </p:cNvCxnSpPr>
          <p:nvPr/>
        </p:nvCxnSpPr>
        <p:spPr>
          <a:xfrm flipV="1">
            <a:off x="3326298" y="1378200"/>
            <a:ext cx="1152935" cy="4671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62F82ED7-B827-43CB-A2CB-6C5E2138A24C}"/>
              </a:ext>
            </a:extLst>
          </p:cNvPr>
          <p:cNvSpPr/>
          <p:nvPr/>
        </p:nvSpPr>
        <p:spPr>
          <a:xfrm>
            <a:off x="2149935" y="3987384"/>
            <a:ext cx="1112319" cy="3070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G (n°1)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278D8E7-7C69-4822-93EA-4CCF48D1C425}"/>
              </a:ext>
            </a:extLst>
          </p:cNvPr>
          <p:cNvSpPr/>
          <p:nvPr/>
        </p:nvSpPr>
        <p:spPr>
          <a:xfrm>
            <a:off x="2135062" y="4062028"/>
            <a:ext cx="1112319" cy="3070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E (n°2)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2E0EA63-D9DA-404A-BD86-4770EDE37D3D}"/>
              </a:ext>
            </a:extLst>
          </p:cNvPr>
          <p:cNvSpPr/>
          <p:nvPr/>
        </p:nvSpPr>
        <p:spPr>
          <a:xfrm>
            <a:off x="2135062" y="4169085"/>
            <a:ext cx="1112319" cy="3070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O (n°3)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11DEC01-33A4-4163-8667-FB56E8C2F224}"/>
              </a:ext>
            </a:extLst>
          </p:cNvPr>
          <p:cNvSpPr/>
          <p:nvPr/>
        </p:nvSpPr>
        <p:spPr>
          <a:xfrm>
            <a:off x="10256317" y="2933064"/>
            <a:ext cx="1112319" cy="3070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O (n°3)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E2DBF9A-CB39-408B-B7F5-9F6A385FF428}"/>
              </a:ext>
            </a:extLst>
          </p:cNvPr>
          <p:cNvSpPr/>
          <p:nvPr/>
        </p:nvSpPr>
        <p:spPr>
          <a:xfrm>
            <a:off x="10256317" y="2138394"/>
            <a:ext cx="1112319" cy="3070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E (n°2)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2D45D2A-C92D-46B9-8848-85FD5C994078}"/>
              </a:ext>
            </a:extLst>
          </p:cNvPr>
          <p:cNvSpPr/>
          <p:nvPr/>
        </p:nvSpPr>
        <p:spPr>
          <a:xfrm>
            <a:off x="10255995" y="2531533"/>
            <a:ext cx="1112319" cy="3070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G (n°1)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DBC3BF2-190A-44D3-9191-4054908C4B33}"/>
              </a:ext>
            </a:extLst>
          </p:cNvPr>
          <p:cNvSpPr/>
          <p:nvPr/>
        </p:nvSpPr>
        <p:spPr>
          <a:xfrm>
            <a:off x="10026153" y="1320666"/>
            <a:ext cx="437321" cy="3681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G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B7F0B4A-9BD0-4921-A270-C4F5AC7BFB2F}"/>
              </a:ext>
            </a:extLst>
          </p:cNvPr>
          <p:cNvSpPr/>
          <p:nvPr/>
        </p:nvSpPr>
        <p:spPr>
          <a:xfrm>
            <a:off x="10542989" y="1318099"/>
            <a:ext cx="437321" cy="3681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09FE429-C1F3-4CB3-AD9F-8A0F4344D9DD}"/>
              </a:ext>
            </a:extLst>
          </p:cNvPr>
          <p:cNvSpPr/>
          <p:nvPr/>
        </p:nvSpPr>
        <p:spPr>
          <a:xfrm>
            <a:off x="11062909" y="1318099"/>
            <a:ext cx="437321" cy="3681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B31A062A-6C38-4678-AFB6-C0C6BA9DB743}"/>
              </a:ext>
            </a:extLst>
          </p:cNvPr>
          <p:cNvCxnSpPr>
            <a:cxnSpLocks/>
          </p:cNvCxnSpPr>
          <p:nvPr/>
        </p:nvCxnSpPr>
        <p:spPr>
          <a:xfrm flipV="1">
            <a:off x="10761649" y="1745840"/>
            <a:ext cx="1" cy="31368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2FE3950C-5D16-414A-81B9-8DCDAC0631EF}"/>
              </a:ext>
            </a:extLst>
          </p:cNvPr>
          <p:cNvSpPr/>
          <p:nvPr/>
        </p:nvSpPr>
        <p:spPr>
          <a:xfrm>
            <a:off x="9897125" y="3755716"/>
            <a:ext cx="1250760" cy="373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AR (n°2)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CB895C5-8EE2-4C3F-97CE-A1D64031FA85}"/>
              </a:ext>
            </a:extLst>
          </p:cNvPr>
          <p:cNvSpPr/>
          <p:nvPr/>
        </p:nvSpPr>
        <p:spPr>
          <a:xfrm>
            <a:off x="9947320" y="3725490"/>
            <a:ext cx="1250760" cy="373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AR (n°1)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BE5C34C-1983-4D0A-8B4B-94E73E4BCC52}"/>
              </a:ext>
            </a:extLst>
          </p:cNvPr>
          <p:cNvSpPr/>
          <p:nvPr/>
        </p:nvSpPr>
        <p:spPr>
          <a:xfrm>
            <a:off x="9996236" y="3722939"/>
            <a:ext cx="1250761" cy="3739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AR (n°3)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8B41922-91C7-E6CF-E481-3B70D395029D}"/>
              </a:ext>
            </a:extLst>
          </p:cNvPr>
          <p:cNvSpPr/>
          <p:nvPr/>
        </p:nvSpPr>
        <p:spPr>
          <a:xfrm>
            <a:off x="567882" y="5682307"/>
            <a:ext cx="930318" cy="43732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GEO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73F143F-90F4-F051-5019-CE4904063692}"/>
              </a:ext>
            </a:extLst>
          </p:cNvPr>
          <p:cNvSpPr/>
          <p:nvPr/>
        </p:nvSpPr>
        <p:spPr>
          <a:xfrm>
            <a:off x="2031128" y="5021850"/>
            <a:ext cx="721304" cy="2853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G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D300460-F9C1-BBBF-1894-95A94A33336C}"/>
              </a:ext>
            </a:extLst>
          </p:cNvPr>
          <p:cNvSpPr/>
          <p:nvPr/>
        </p:nvSpPr>
        <p:spPr>
          <a:xfrm>
            <a:off x="2022693" y="5642308"/>
            <a:ext cx="721304" cy="25557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5E805E1-3DF6-B6A4-E982-FFF1B068352C}"/>
              </a:ext>
            </a:extLst>
          </p:cNvPr>
          <p:cNvSpPr/>
          <p:nvPr/>
        </p:nvSpPr>
        <p:spPr>
          <a:xfrm>
            <a:off x="2026073" y="6255838"/>
            <a:ext cx="721304" cy="2837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A99A5C6-A876-1133-6A9E-FC88BCF150A0}"/>
              </a:ext>
            </a:extLst>
          </p:cNvPr>
          <p:cNvSpPr/>
          <p:nvPr/>
        </p:nvSpPr>
        <p:spPr>
          <a:xfrm>
            <a:off x="2029042" y="5021850"/>
            <a:ext cx="4815705" cy="5302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5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             @IP </a:t>
            </a:r>
            <a:r>
              <a:rPr lang="fr-FR" sz="15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exp</a:t>
            </a:r>
            <a:r>
              <a:rPr lang="fr-FR" sz="15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/ @IP </a:t>
            </a:r>
            <a:r>
              <a:rPr lang="fr-FR" sz="15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dest</a:t>
            </a:r>
            <a:r>
              <a:rPr lang="fr-FR" sz="15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9C6E450-8DB6-5A40-A274-489A834F2940}"/>
              </a:ext>
            </a:extLst>
          </p:cNvPr>
          <p:cNvSpPr/>
          <p:nvPr/>
        </p:nvSpPr>
        <p:spPr>
          <a:xfrm>
            <a:off x="2016548" y="5635828"/>
            <a:ext cx="4828199" cy="5302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5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             @IP </a:t>
            </a:r>
            <a:r>
              <a:rPr lang="fr-FR" sz="1500" dirty="0" err="1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exp</a:t>
            </a:r>
            <a:r>
              <a:rPr lang="fr-FR" sz="15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/ @IP </a:t>
            </a:r>
            <a:r>
              <a:rPr lang="fr-FR" sz="1500" dirty="0" err="1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dest</a:t>
            </a:r>
            <a:r>
              <a:rPr lang="fr-FR" sz="15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fr-FR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906B528-DB7C-291E-474A-E8D54A394BE6}"/>
              </a:ext>
            </a:extLst>
          </p:cNvPr>
          <p:cNvSpPr/>
          <p:nvPr/>
        </p:nvSpPr>
        <p:spPr>
          <a:xfrm>
            <a:off x="2031542" y="6250416"/>
            <a:ext cx="4828199" cy="5237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5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             @IP </a:t>
            </a:r>
            <a:r>
              <a:rPr lang="fr-FR" sz="1500" dirty="0" err="1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exp</a:t>
            </a:r>
            <a:r>
              <a:rPr lang="fr-FR" sz="15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/ @IP </a:t>
            </a:r>
            <a:r>
              <a:rPr lang="fr-FR" sz="1500" dirty="0" err="1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dest</a:t>
            </a:r>
            <a:r>
              <a:rPr lang="fr-FR" sz="15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fr-FR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45E66E0-599E-E381-3A6D-C462CABDC47F}"/>
              </a:ext>
            </a:extLst>
          </p:cNvPr>
          <p:cNvSpPr/>
          <p:nvPr/>
        </p:nvSpPr>
        <p:spPr>
          <a:xfrm>
            <a:off x="6453130" y="5331279"/>
            <a:ext cx="396997" cy="21481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5263686-9818-2955-C8A7-EC88740EE18C}"/>
              </a:ext>
            </a:extLst>
          </p:cNvPr>
          <p:cNvSpPr/>
          <p:nvPr/>
        </p:nvSpPr>
        <p:spPr>
          <a:xfrm>
            <a:off x="6457275" y="5950103"/>
            <a:ext cx="396997" cy="21481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577242E-5568-1B8F-E96D-556571BF8BC2}"/>
              </a:ext>
            </a:extLst>
          </p:cNvPr>
          <p:cNvSpPr/>
          <p:nvPr/>
        </p:nvSpPr>
        <p:spPr>
          <a:xfrm>
            <a:off x="6462655" y="6445704"/>
            <a:ext cx="396997" cy="21481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</a:p>
        </p:txBody>
      </p: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E8536A66-B231-DE0C-71CE-73A8C60EDEA4}"/>
              </a:ext>
            </a:extLst>
          </p:cNvPr>
          <p:cNvCxnSpPr>
            <a:stCxn id="78" idx="3"/>
            <a:endCxn id="82" idx="1"/>
          </p:cNvCxnSpPr>
          <p:nvPr/>
        </p:nvCxnSpPr>
        <p:spPr>
          <a:xfrm flipV="1">
            <a:off x="1498200" y="5286990"/>
            <a:ext cx="530842" cy="61397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154DEEA2-04E0-9046-EFFB-BBF416F60CEA}"/>
              </a:ext>
            </a:extLst>
          </p:cNvPr>
          <p:cNvCxnSpPr>
            <a:stCxn id="78" idx="3"/>
            <a:endCxn id="83" idx="1"/>
          </p:cNvCxnSpPr>
          <p:nvPr/>
        </p:nvCxnSpPr>
        <p:spPr>
          <a:xfrm>
            <a:off x="1498200" y="5900968"/>
            <a:ext cx="51834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avec flèche 89">
            <a:extLst>
              <a:ext uri="{FF2B5EF4-FFF2-40B4-BE49-F238E27FC236}">
                <a16:creationId xmlns:a16="http://schemas.microsoft.com/office/drawing/2014/main" id="{8BB7FC03-69C3-F48F-47E1-93EDCD3277C2}"/>
              </a:ext>
            </a:extLst>
          </p:cNvPr>
          <p:cNvCxnSpPr>
            <a:cxnSpLocks/>
            <a:stCxn id="78" idx="3"/>
            <a:endCxn id="84" idx="1"/>
          </p:cNvCxnSpPr>
          <p:nvPr/>
        </p:nvCxnSpPr>
        <p:spPr>
          <a:xfrm>
            <a:off x="1498200" y="5900968"/>
            <a:ext cx="533342" cy="61133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775BE88-CBE9-36C4-EABC-C10C09846303}"/>
              </a:ext>
            </a:extLst>
          </p:cNvPr>
          <p:cNvSpPr/>
          <p:nvPr/>
        </p:nvSpPr>
        <p:spPr>
          <a:xfrm>
            <a:off x="2030835" y="5021850"/>
            <a:ext cx="1558289" cy="4644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r>
              <a:rPr lang="fr-FR" dirty="0">
                <a:solidFill>
                  <a:schemeClr val="tx1"/>
                </a:solidFill>
              </a:rPr>
              <a:t>               </a:t>
            </a:r>
            <a:r>
              <a:rPr lang="fr-FR" b="1" dirty="0">
                <a:solidFill>
                  <a:schemeClr val="tx1"/>
                </a:solidFill>
              </a:rPr>
              <a:t>N°1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A1DF253-66EF-D42E-C3E4-5694FAADE398}"/>
              </a:ext>
            </a:extLst>
          </p:cNvPr>
          <p:cNvSpPr/>
          <p:nvPr/>
        </p:nvSpPr>
        <p:spPr>
          <a:xfrm>
            <a:off x="3090181" y="5286989"/>
            <a:ext cx="572059" cy="19934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TCP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BBFB890-48C6-57F6-E79C-60480268ABDC}"/>
              </a:ext>
            </a:extLst>
          </p:cNvPr>
          <p:cNvSpPr/>
          <p:nvPr/>
        </p:nvSpPr>
        <p:spPr>
          <a:xfrm>
            <a:off x="2016538" y="5636217"/>
            <a:ext cx="1572585" cy="4644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r>
              <a:rPr lang="fr-FR" b="1" dirty="0">
                <a:solidFill>
                  <a:schemeClr val="tx1"/>
                </a:solidFill>
              </a:rPr>
              <a:t>               N°2</a:t>
            </a:r>
            <a:endParaRPr lang="fr-FR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299617D-B857-6365-08F6-7AB80D75B91C}"/>
              </a:ext>
            </a:extLst>
          </p:cNvPr>
          <p:cNvSpPr/>
          <p:nvPr/>
        </p:nvSpPr>
        <p:spPr>
          <a:xfrm>
            <a:off x="3083504" y="5901356"/>
            <a:ext cx="572059" cy="19934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TCP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EB1B918-00D6-9874-7C98-A4CAF94449A0}"/>
              </a:ext>
            </a:extLst>
          </p:cNvPr>
          <p:cNvSpPr/>
          <p:nvPr/>
        </p:nvSpPr>
        <p:spPr>
          <a:xfrm>
            <a:off x="2034403" y="6252678"/>
            <a:ext cx="1554720" cy="4644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r>
              <a:rPr lang="fr-FR" b="1" dirty="0">
                <a:solidFill>
                  <a:schemeClr val="tx1"/>
                </a:solidFill>
              </a:rPr>
              <a:t>               N°3</a:t>
            </a:r>
            <a:endParaRPr lang="fr-FR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F97F5B3-4D20-2439-93D4-F4C95802CC82}"/>
              </a:ext>
            </a:extLst>
          </p:cNvPr>
          <p:cNvSpPr/>
          <p:nvPr/>
        </p:nvSpPr>
        <p:spPr>
          <a:xfrm>
            <a:off x="3101368" y="6517817"/>
            <a:ext cx="572059" cy="19934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TCP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BA481861-7FDE-7017-EEBE-FC3244884B27}"/>
              </a:ext>
            </a:extLst>
          </p:cNvPr>
          <p:cNvSpPr txBox="1"/>
          <p:nvPr/>
        </p:nvSpPr>
        <p:spPr>
          <a:xfrm>
            <a:off x="254927" y="4233274"/>
            <a:ext cx="1658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172.168.5.1</a:t>
            </a:r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EA2EE95F-B0BB-BCBB-9514-ABF845CD64C1}"/>
              </a:ext>
            </a:extLst>
          </p:cNvPr>
          <p:cNvSpPr txBox="1"/>
          <p:nvPr/>
        </p:nvSpPr>
        <p:spPr>
          <a:xfrm>
            <a:off x="245231" y="4726933"/>
            <a:ext cx="1667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TCP découpe les données et les numérote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2F2695F2-61DE-D03E-E6C6-F163FCA3A686}"/>
              </a:ext>
            </a:extLst>
          </p:cNvPr>
          <p:cNvSpPr txBox="1"/>
          <p:nvPr/>
        </p:nvSpPr>
        <p:spPr>
          <a:xfrm>
            <a:off x="8048272" y="1514574"/>
            <a:ext cx="1884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TCP réordonne les paquets</a:t>
            </a:r>
          </a:p>
        </p:txBody>
      </p:sp>
    </p:spTree>
    <p:extLst>
      <p:ext uri="{BB962C8B-B14F-4D97-AF65-F5344CB8AC3E}">
        <p14:creationId xmlns:p14="http://schemas.microsoft.com/office/powerpoint/2010/main" val="119602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0" presetClass="path" presetSubtype="0" accel="50000" decel="50000" fill="hold" grpId="1" nodeType="click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29167E-6 5.20417E-18 L 0.1069 -0.08958 L 0.18802 -0.3956 L 0.36146 -0.3956 L 0.42409 -0.26019 L 0.37864 -0.05255 L 0.54831 0.03727 L 0.65156 -0.00208 " pathEditMode="relative" rAng="0" ptsTypes="AAAAAAAA">
                                      <p:cBhvr>
                                        <p:cTn id="78" dur="12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578" y="-17917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0" presetClass="path" presetSubtype="0" accel="50000" decel="5000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-0.00182 0.00394 L 0.08789 -0.09652 L 0.17019 0.06528 L 0.36328 -0.07268 L 0.52683 0.01713 L 0.63503 -0.02222 " pathEditMode="relative" ptsTypes="AAAAAA">
                                      <p:cBhvr>
                                        <p:cTn id="86" dur="5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7" presetID="0" presetClass="path" presetSubtype="0" accel="50000" decel="50000" fill="hold" grpId="1" nodeType="withEffect">
                                  <p:stCondLst>
                                    <p:cond delay="6400"/>
                                  </p:stCondLst>
                                  <p:childTnLst>
                                    <p:animMotion origin="layout" path="M -0.00026 0.00162 L 0.08815 -0.11319 L 0.23672 -0.20092 L 0.35677 -0.08912 L 0.54727 -0.17176 L 0.63282 -0.0625 " pathEditMode="relative" ptsTypes="AAAAAA">
                                      <p:cBhvr>
                                        <p:cTn id="88" dur="91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2" nodeType="withEffect">
                                  <p:stCondLst>
                                    <p:cond delay="9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9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2" nodeType="withEffect">
                                  <p:stCondLst>
                                    <p:cond delay="12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9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2" nodeType="withEffect">
                                  <p:stCondLst>
                                    <p:cond delay="15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9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98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127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158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10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0" presetClass="path" presetSubtype="0" accel="50000" decel="50000" fill="hold" grpId="1" nodeType="withEffect">
                                  <p:stCondLst>
                                    <p:cond delay="10600"/>
                                  </p:stCondLst>
                                  <p:childTnLst>
                                    <p:animMotion origin="layout" path="M 0.00261 0.00116 L -0.0832 -0.09329 L -0.22851 -0.19051 L -0.39271 -0.11829 L -0.5457 -0.0294 L -0.66445 0.09004 " pathEditMode="relative" rAng="0" ptsTypes="AAAAAA">
                                      <p:cBhvr>
                                        <p:cTn id="110" dur="38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59" y="-5139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129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0" presetClass="path" presetSubtype="0" accel="50000" decel="50000" fill="hold" grpId="1" nodeType="withEffect">
                                  <p:stCondLst>
                                    <p:cond delay="13000"/>
                                  </p:stCondLst>
                                  <p:childTnLst>
                                    <p:animMotion origin="layout" path="M -0.00625 0.00185 L -0.09688 -0.10648 L -0.25 -0.20926 L -0.40313 -0.14259 L -0.55781 -0.05648 L -0.6625 0.04074 " pathEditMode="relative" ptsTypes="AAAAAA">
                                      <p:cBhvr>
                                        <p:cTn id="114" dur="31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0" presetClass="path" presetSubtype="0" accel="50000" decel="50000" fill="hold" grpId="1" nodeType="withEffect">
                                  <p:stCondLst>
                                    <p:cond delay="16100"/>
                                  </p:stCondLst>
                                  <p:childTnLst>
                                    <p:animMotion origin="layout" path="M 0.00847 -0.0007 L -0.09778 -0.10903 L -0.28841 -0.02847 L -0.48528 0.11875 L -0.56184 -0.05903 L -0.66028 0.03264 " pathEditMode="relative" ptsTypes="AAAAAA">
                                      <p:cBhvr>
                                        <p:cTn id="118" dur="29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2" nodeType="withEffect">
                                  <p:stCondLst>
                                    <p:cond delay="14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2" nodeType="withEffect">
                                  <p:stCondLst>
                                    <p:cond delay="16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2" nodeType="withEffect">
                                  <p:stCondLst>
                                    <p:cond delay="19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4" grpId="1" animBg="1"/>
      <p:bldP spid="54" grpId="2" animBg="1"/>
      <p:bldP spid="64" grpId="0" animBg="1"/>
      <p:bldP spid="64" grpId="1" animBg="1"/>
      <p:bldP spid="64" grpId="2" animBg="1"/>
      <p:bldP spid="66" grpId="0" animBg="1"/>
      <p:bldP spid="66" grpId="1" animBg="1"/>
      <p:bldP spid="66" grpId="2" animBg="1"/>
      <p:bldP spid="67" grpId="0" animBg="1"/>
      <p:bldP spid="68" grpId="0" animBg="1"/>
      <p:bldP spid="69" grpId="0" animBg="1"/>
      <p:bldP spid="71" grpId="0" animBg="1"/>
      <p:bldP spid="73" grpId="0" animBg="1"/>
      <p:bldP spid="74" grpId="0" animBg="1"/>
      <p:bldP spid="75" grpId="0" animBg="1"/>
      <p:bldP spid="75" grpId="1" animBg="1"/>
      <p:bldP spid="75" grpId="2" animBg="1"/>
      <p:bldP spid="76" grpId="0" animBg="1"/>
      <p:bldP spid="76" grpId="1" animBg="1"/>
      <p:bldP spid="76" grpId="2" animBg="1"/>
      <p:bldP spid="77" grpId="0" animBg="1"/>
      <p:bldP spid="77" grpId="1" animBg="1"/>
      <p:bldP spid="77" grpId="2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/>
      <p:bldP spid="86" grpId="0"/>
      <p:bldP spid="87" grpId="0"/>
      <p:bldP spid="91" grpId="0" animBg="1"/>
      <p:bldP spid="92" grpId="0"/>
      <p:bldP spid="93" grpId="0" animBg="1"/>
      <p:bldP spid="94" grpId="0"/>
      <p:bldP spid="95" grpId="0" animBg="1"/>
      <p:bldP spid="96" grpId="0"/>
      <p:bldP spid="99" grpId="0"/>
      <p:bldP spid="10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re 1">
            <a:extLst>
              <a:ext uri="{FF2B5EF4-FFF2-40B4-BE49-F238E27FC236}">
                <a16:creationId xmlns:a16="http://schemas.microsoft.com/office/drawing/2014/main" id="{D5D16104-6553-47C6-98FA-950405096A62}"/>
              </a:ext>
            </a:extLst>
          </p:cNvPr>
          <p:cNvSpPr txBox="1">
            <a:spLocks/>
          </p:cNvSpPr>
          <p:nvPr/>
        </p:nvSpPr>
        <p:spPr>
          <a:xfrm>
            <a:off x="838200" y="290175"/>
            <a:ext cx="10883900" cy="64928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>
                <a:latin typeface="Verdana" panose="020B0604030504040204" pitchFamily="34" charset="0"/>
                <a:ea typeface="Verdana" panose="020B0604030504040204" pitchFamily="34" charset="0"/>
              </a:rPr>
              <a:t>Bilan de l’activité</a:t>
            </a:r>
          </a:p>
          <a:p>
            <a:endParaRPr lang="fr-FR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latin typeface="Verdana" panose="020B0604030504040204" pitchFamily="34" charset="0"/>
                <a:ea typeface="Verdana" panose="020B0604030504040204" pitchFamily="34" charset="0"/>
              </a:rPr>
              <a:t>Chaque ordinateur est repéré dans le réseau Internet par une adresse IP unique à chaque instant.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latin typeface="Verdana" panose="020B0604030504040204" pitchFamily="34" charset="0"/>
                <a:ea typeface="Verdana" panose="020B0604030504040204" pitchFamily="34" charset="0"/>
              </a:rPr>
              <a:t>Pour connaître l’adresse IP de l’ordinateur destinataire, l’ordinateur émetteur contacte un serveur particulier, appelé </a:t>
            </a:r>
            <a:r>
              <a:rPr lang="fr-FR" sz="2400" b="1" dirty="0">
                <a:latin typeface="Verdana" panose="020B0604030504040204" pitchFamily="34" charset="0"/>
                <a:ea typeface="Verdana" panose="020B0604030504040204" pitchFamily="34" charset="0"/>
              </a:rPr>
              <a:t>serveur DNS</a:t>
            </a:r>
            <a:r>
              <a:rPr lang="fr-FR" sz="2400" dirty="0">
                <a:latin typeface="Verdana" panose="020B0604030504040204" pitchFamily="34" charset="0"/>
                <a:ea typeface="Verdana" panose="020B0604030504040204" pitchFamily="34" charset="0"/>
              </a:rPr>
              <a:t>, qui regarde dans son annuaire pour trouver l’adresse IP du destinataire. </a:t>
            </a:r>
            <a:br>
              <a:rPr lang="fr-FR" sz="24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fr-FR" sz="2400" dirty="0">
                <a:latin typeface="Verdana" panose="020B0604030504040204" pitchFamily="34" charset="0"/>
                <a:ea typeface="Verdana" panose="020B0604030504040204" pitchFamily="34" charset="0"/>
              </a:rPr>
              <a:t>(DNS = </a:t>
            </a:r>
            <a:r>
              <a:rPr lang="fr-FR" sz="2400" i="1" dirty="0">
                <a:latin typeface="Verdana" panose="020B0604030504040204" pitchFamily="34" charset="0"/>
                <a:ea typeface="Verdana" panose="020B0604030504040204" pitchFamily="34" charset="0"/>
              </a:rPr>
              <a:t>Domain Name System</a:t>
            </a:r>
            <a:r>
              <a:rPr lang="fr-FR" sz="2400" dirty="0">
                <a:latin typeface="Verdana" panose="020B0604030504040204" pitchFamily="34" charset="0"/>
                <a:ea typeface="Verdana" panose="020B0604030504040204" pitchFamily="34" charset="0"/>
              </a:rPr>
              <a:t>, soit « système de noms de domaine »).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latin typeface="Verdana" panose="020B0604030504040204" pitchFamily="34" charset="0"/>
                <a:ea typeface="Verdana" panose="020B0604030504040204" pitchFamily="34" charset="0"/>
              </a:rPr>
              <a:t>Les données à transmettre sont découpées en paquets.</a:t>
            </a:r>
          </a:p>
        </p:txBody>
      </p:sp>
    </p:spTree>
    <p:extLst>
      <p:ext uri="{BB962C8B-B14F-4D97-AF65-F5344CB8AC3E}">
        <p14:creationId xmlns:p14="http://schemas.microsoft.com/office/powerpoint/2010/main" val="2630230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re 1">
            <a:extLst>
              <a:ext uri="{FF2B5EF4-FFF2-40B4-BE49-F238E27FC236}">
                <a16:creationId xmlns:a16="http://schemas.microsoft.com/office/drawing/2014/main" id="{D5D16104-6553-47C6-98FA-950405096A62}"/>
              </a:ext>
            </a:extLst>
          </p:cNvPr>
          <p:cNvSpPr txBox="1">
            <a:spLocks/>
          </p:cNvSpPr>
          <p:nvPr/>
        </p:nvSpPr>
        <p:spPr>
          <a:xfrm>
            <a:off x="838200" y="290175"/>
            <a:ext cx="10883900" cy="64928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>
                <a:latin typeface="Verdana" panose="020B0604030504040204" pitchFamily="34" charset="0"/>
                <a:ea typeface="Verdana" panose="020B0604030504040204" pitchFamily="34" charset="0"/>
              </a:rPr>
              <a:t>Bilan de l’activité</a:t>
            </a:r>
          </a:p>
          <a:p>
            <a:endParaRPr lang="fr-FR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latin typeface="Verdana" panose="020B0604030504040204" pitchFamily="34" charset="0"/>
                <a:ea typeface="Verdana" panose="020B0604030504040204" pitchFamily="34" charset="0"/>
              </a:rPr>
              <a:t>Les paquets sont ensuite envoyés par l’ordinateur émetteur dans le réseau par le </a:t>
            </a:r>
            <a:r>
              <a:rPr lang="fr-FR" sz="2400" b="1" dirty="0">
                <a:latin typeface="Verdana" panose="020B0604030504040204" pitchFamily="34" charset="0"/>
                <a:ea typeface="Verdana" panose="020B0604030504040204" pitchFamily="34" charset="0"/>
              </a:rPr>
              <a:t>protocole IP </a:t>
            </a:r>
            <a:r>
              <a:rPr lang="fr-FR" sz="2400" dirty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200" dirty="0">
                <a:latin typeface="Verdana" panose="020B0604030504040204" pitchFamily="34" charset="0"/>
                <a:ea typeface="Verdana" panose="020B0604030504040204" pitchFamily="34" charset="0"/>
              </a:rPr>
              <a:t>À chaque paquet est ajouté les adresses IP du destinataire et de l’émetteur.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200" dirty="0">
                <a:latin typeface="Verdana" panose="020B0604030504040204" pitchFamily="34" charset="0"/>
                <a:ea typeface="Verdana" panose="020B0604030504040204" pitchFamily="34" charset="0"/>
              </a:rPr>
              <a:t>Ces paquets passent par des ordinateurs intermédiaires appelés « </a:t>
            </a:r>
            <a:r>
              <a:rPr lang="fr-FR" sz="2200" i="1" dirty="0">
                <a:latin typeface="Verdana" panose="020B0604030504040204" pitchFamily="34" charset="0"/>
                <a:ea typeface="Verdana" panose="020B0604030504040204" pitchFamily="34" charset="0"/>
              </a:rPr>
              <a:t>routeur</a:t>
            </a:r>
            <a:r>
              <a:rPr lang="fr-FR" sz="2200" dirty="0">
                <a:latin typeface="Verdana" panose="020B0604030504040204" pitchFamily="34" charset="0"/>
                <a:ea typeface="Verdana" panose="020B0604030504040204" pitchFamily="34" charset="0"/>
              </a:rPr>
              <a:t> ».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200" dirty="0">
                <a:latin typeface="Verdana" panose="020B0604030504040204" pitchFamily="34" charset="0"/>
                <a:ea typeface="Verdana" panose="020B0604030504040204" pitchFamily="34" charset="0"/>
              </a:rPr>
              <a:t>Chaque routeur détermine à quel voisin envoyer le paquet grâce à des algorithmes (du protocole IP).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200" dirty="0">
                <a:latin typeface="Verdana" panose="020B0604030504040204" pitchFamily="34" charset="0"/>
                <a:ea typeface="Verdana" panose="020B0604030504040204" pitchFamily="34" charset="0"/>
              </a:rPr>
              <a:t>Les paquets n’empruntent pas nécessairement le même chemin.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200" dirty="0">
                <a:latin typeface="Verdana" panose="020B0604030504040204" pitchFamily="34" charset="0"/>
                <a:ea typeface="Verdana" panose="020B0604030504040204" pitchFamily="34" charset="0"/>
              </a:rPr>
              <a:t>Si un routeur est en panne, ses voisins le savent et les paquets empruntent un autre chemin.</a:t>
            </a:r>
          </a:p>
        </p:txBody>
      </p:sp>
    </p:spTree>
    <p:extLst>
      <p:ext uri="{BB962C8B-B14F-4D97-AF65-F5344CB8AC3E}">
        <p14:creationId xmlns:p14="http://schemas.microsoft.com/office/powerpoint/2010/main" val="19594541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re 1">
            <a:extLst>
              <a:ext uri="{FF2B5EF4-FFF2-40B4-BE49-F238E27FC236}">
                <a16:creationId xmlns:a16="http://schemas.microsoft.com/office/drawing/2014/main" id="{D5D16104-6553-47C6-98FA-950405096A62}"/>
              </a:ext>
            </a:extLst>
          </p:cNvPr>
          <p:cNvSpPr txBox="1">
            <a:spLocks/>
          </p:cNvSpPr>
          <p:nvPr/>
        </p:nvSpPr>
        <p:spPr>
          <a:xfrm>
            <a:off x="838200" y="290175"/>
            <a:ext cx="10515600" cy="64928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>
                <a:latin typeface="Verdana" panose="020B0604030504040204" pitchFamily="34" charset="0"/>
                <a:ea typeface="Verdana" panose="020B0604030504040204" pitchFamily="34" charset="0"/>
              </a:rPr>
              <a:t>Bilan de l’activité (suite)</a:t>
            </a:r>
          </a:p>
          <a:p>
            <a:endParaRPr lang="fr-FR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latin typeface="Verdana" panose="020B0604030504040204" pitchFamily="34" charset="0"/>
                <a:ea typeface="Verdana" panose="020B0604030504040204" pitchFamily="34" charset="0"/>
              </a:rPr>
              <a:t>C’est le </a:t>
            </a:r>
            <a:r>
              <a:rPr lang="fr-FR" sz="2400" b="1" dirty="0">
                <a:latin typeface="Verdana" panose="020B0604030504040204" pitchFamily="34" charset="0"/>
                <a:ea typeface="Verdana" panose="020B0604030504040204" pitchFamily="34" charset="0"/>
              </a:rPr>
              <a:t>protocole TCP</a:t>
            </a:r>
            <a:r>
              <a:rPr lang="fr-FR" sz="2400" dirty="0">
                <a:latin typeface="Verdana" panose="020B0604030504040204" pitchFamily="34" charset="0"/>
                <a:ea typeface="Verdana" panose="020B0604030504040204" pitchFamily="34" charset="0"/>
              </a:rPr>
              <a:t> qui est chargé de contrôler la transmission des différents paquets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200" dirty="0">
                <a:latin typeface="Verdana" panose="020B0604030504040204" pitchFamily="34" charset="0"/>
                <a:ea typeface="Verdana" panose="020B0604030504040204" pitchFamily="34" charset="0"/>
              </a:rPr>
              <a:t>Il découpe les données à transmettre et numérote les paquets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200" dirty="0">
                <a:latin typeface="Verdana" panose="020B0604030504040204" pitchFamily="34" charset="0"/>
                <a:ea typeface="Verdana" panose="020B0604030504040204" pitchFamily="34" charset="0"/>
              </a:rPr>
              <a:t>Il utilise système d’accusé de réception qui permet de garantir l’arrivée des tous les paquets à destination (mais on ne sait pas le temps mis pour arriver)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200" dirty="0">
                <a:latin typeface="Verdana" panose="020B0604030504040204" pitchFamily="34" charset="0"/>
                <a:ea typeface="Verdana" panose="020B0604030504040204" pitchFamily="34" charset="0"/>
              </a:rPr>
              <a:t>Une fois tous les paquets arrivés à destination, ceux-ci sont réordonnés grâce à leurs numéros pour reconstituer le message d’origine.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latin typeface="Verdana" panose="020B0604030504040204" pitchFamily="34" charset="0"/>
                <a:ea typeface="Verdana" panose="020B0604030504040204" pitchFamily="34" charset="0"/>
              </a:rPr>
              <a:t>Ce sont donc les deux protocoles, TCP et IP, qui permettent ainsi aux machines de communiquer à travers le réseau Internet (voir document bilan pour un schéma récapitulatif)</a:t>
            </a:r>
          </a:p>
        </p:txBody>
      </p:sp>
    </p:spTree>
    <p:extLst>
      <p:ext uri="{BB962C8B-B14F-4D97-AF65-F5344CB8AC3E}">
        <p14:creationId xmlns:p14="http://schemas.microsoft.com/office/powerpoint/2010/main" val="1526704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094BFB-C89A-4DB2-872A-8CA3C5363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1956"/>
            <a:ext cx="10515600" cy="5170917"/>
          </a:xfrm>
        </p:spPr>
        <p:txBody>
          <a:bodyPr>
            <a:normAutofit/>
          </a:bodyPr>
          <a:lstStyle/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Adresse IP version 4 (IPv4) :</a:t>
            </a:r>
          </a:p>
          <a:p>
            <a:pPr marL="0" indent="0" algn="ctr">
              <a:buNone/>
            </a:pPr>
            <a:r>
              <a:rPr lang="fr-FR" b="1" dirty="0">
                <a:latin typeface="Verdana" panose="020B0604030504040204" pitchFamily="34" charset="0"/>
                <a:ea typeface="Verdana" panose="020B0604030504040204" pitchFamily="34" charset="0"/>
              </a:rPr>
              <a:t> 172.31.128.1</a:t>
            </a:r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lvl="1" indent="0" algn="ctr">
              <a:buNone/>
            </a:pP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4 entiers compris entre 0 et 255 séparés par des points. </a:t>
            </a:r>
            <a:b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Adresse IP version 6 (IPv6) :</a:t>
            </a:r>
          </a:p>
          <a:p>
            <a:pPr marL="0" indent="0" algn="ctr">
              <a:buNone/>
            </a:pPr>
            <a:r>
              <a:rPr lang="fr-FR" b="1" dirty="0">
                <a:latin typeface="Verdana" panose="020B0604030504040204" pitchFamily="34" charset="0"/>
                <a:ea typeface="Verdana" panose="020B0604030504040204" pitchFamily="34" charset="0"/>
              </a:rPr>
              <a:t>2001:0db8:0000:85a3:0000:0000:ac1f:8001</a:t>
            </a:r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lvl="1" indent="0">
              <a:buNone/>
            </a:pPr>
            <a:br>
              <a:rPr lang="fr-FR" sz="2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fr-FR" sz="2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fr-FR" sz="2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fr-FR" sz="2000" dirty="0">
                <a:latin typeface="Verdana" panose="020B0604030504040204" pitchFamily="34" charset="0"/>
                <a:ea typeface="Verdana" panose="020B0604030504040204" pitchFamily="34" charset="0"/>
              </a:rPr>
              <a:t>8 groupes de deux octets (écriture hexadécimale) séparés par des « : »</a:t>
            </a:r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29EB5718-150E-4291-866D-882E41567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</p:spPr>
        <p:txBody>
          <a:bodyPr>
            <a:noAutofit/>
          </a:bodyPr>
          <a:lstStyle/>
          <a:p>
            <a:r>
              <a:rPr lang="fr-FR" sz="2800" b="1" dirty="0">
                <a:latin typeface="Verdana" panose="020B0604030504040204" pitchFamily="34" charset="0"/>
                <a:ea typeface="Verdana" panose="020B0604030504040204" pitchFamily="34" charset="0"/>
              </a:rPr>
              <a:t>Solution:</a:t>
            </a:r>
            <a:r>
              <a:rPr lang="fr-FR" sz="2800" dirty="0">
                <a:latin typeface="Verdana" panose="020B0604030504040204" pitchFamily="34" charset="0"/>
                <a:ea typeface="Verdana" panose="020B0604030504040204" pitchFamily="34" charset="0"/>
              </a:rPr>
              <a:t> chaque machine possède une </a:t>
            </a:r>
            <a:r>
              <a:rPr lang="fr-FR" sz="2800" b="1" dirty="0">
                <a:latin typeface="Verdana" panose="020B0604030504040204" pitchFamily="34" charset="0"/>
                <a:ea typeface="Verdana" panose="020B0604030504040204" pitchFamily="34" charset="0"/>
              </a:rPr>
              <a:t>adresse IP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69DF234A-6E3F-471A-8918-6718A28F0772}"/>
              </a:ext>
            </a:extLst>
          </p:cNvPr>
          <p:cNvCxnSpPr>
            <a:cxnSpLocks/>
          </p:cNvCxnSpPr>
          <p:nvPr/>
        </p:nvCxnSpPr>
        <p:spPr>
          <a:xfrm flipV="1">
            <a:off x="5303518" y="2361989"/>
            <a:ext cx="0" cy="59084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FEF0064E-75F3-41EF-B886-877604C8EDCF}"/>
              </a:ext>
            </a:extLst>
          </p:cNvPr>
          <p:cNvCxnSpPr>
            <a:cxnSpLocks/>
          </p:cNvCxnSpPr>
          <p:nvPr/>
        </p:nvCxnSpPr>
        <p:spPr>
          <a:xfrm flipV="1">
            <a:off x="5983456" y="2361989"/>
            <a:ext cx="0" cy="59084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452F67DF-E057-441A-B791-7C7A218E8548}"/>
              </a:ext>
            </a:extLst>
          </p:cNvPr>
          <p:cNvCxnSpPr>
            <a:cxnSpLocks/>
          </p:cNvCxnSpPr>
          <p:nvPr/>
        </p:nvCxnSpPr>
        <p:spPr>
          <a:xfrm flipV="1">
            <a:off x="6712635" y="2359641"/>
            <a:ext cx="0" cy="59084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3A47DA24-D955-4668-ABDD-3CCB10927631}"/>
              </a:ext>
            </a:extLst>
          </p:cNvPr>
          <p:cNvCxnSpPr>
            <a:cxnSpLocks/>
          </p:cNvCxnSpPr>
          <p:nvPr/>
        </p:nvCxnSpPr>
        <p:spPr>
          <a:xfrm flipV="1">
            <a:off x="7343338" y="2357294"/>
            <a:ext cx="0" cy="59084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45970CC8-DD2F-4B79-93BF-5A5EBD6DE6BA}"/>
              </a:ext>
            </a:extLst>
          </p:cNvPr>
          <p:cNvCxnSpPr>
            <a:cxnSpLocks/>
          </p:cNvCxnSpPr>
          <p:nvPr/>
        </p:nvCxnSpPr>
        <p:spPr>
          <a:xfrm flipV="1">
            <a:off x="2206281" y="4816876"/>
            <a:ext cx="0" cy="59084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AF5B579-01E4-40B5-BBBF-679F47F9EC87}"/>
              </a:ext>
            </a:extLst>
          </p:cNvPr>
          <p:cNvCxnSpPr>
            <a:cxnSpLocks/>
          </p:cNvCxnSpPr>
          <p:nvPr/>
        </p:nvCxnSpPr>
        <p:spPr>
          <a:xfrm flipV="1">
            <a:off x="3315284" y="4816876"/>
            <a:ext cx="0" cy="59084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1F01F715-595B-4D26-A0AA-280364696C7A}"/>
              </a:ext>
            </a:extLst>
          </p:cNvPr>
          <p:cNvCxnSpPr>
            <a:cxnSpLocks/>
          </p:cNvCxnSpPr>
          <p:nvPr/>
        </p:nvCxnSpPr>
        <p:spPr>
          <a:xfrm flipV="1">
            <a:off x="4564964" y="4816876"/>
            <a:ext cx="0" cy="59084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F582682F-F319-475C-BDB1-88D010559C45}"/>
              </a:ext>
            </a:extLst>
          </p:cNvPr>
          <p:cNvCxnSpPr>
            <a:cxnSpLocks/>
          </p:cNvCxnSpPr>
          <p:nvPr/>
        </p:nvCxnSpPr>
        <p:spPr>
          <a:xfrm flipV="1">
            <a:off x="5645831" y="4816876"/>
            <a:ext cx="0" cy="59084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CD60DBE6-F78B-4A1C-AE4C-03EBD3CBDC84}"/>
              </a:ext>
            </a:extLst>
          </p:cNvPr>
          <p:cNvCxnSpPr>
            <a:cxnSpLocks/>
          </p:cNvCxnSpPr>
          <p:nvPr/>
        </p:nvCxnSpPr>
        <p:spPr>
          <a:xfrm flipV="1">
            <a:off x="6714977" y="4816876"/>
            <a:ext cx="0" cy="59084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7A6AF99E-F0BE-4213-B771-1904D807F631}"/>
              </a:ext>
            </a:extLst>
          </p:cNvPr>
          <p:cNvCxnSpPr>
            <a:cxnSpLocks/>
          </p:cNvCxnSpPr>
          <p:nvPr/>
        </p:nvCxnSpPr>
        <p:spPr>
          <a:xfrm flipV="1">
            <a:off x="7922454" y="4816876"/>
            <a:ext cx="0" cy="59084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EC0986A8-2883-4713-A8C8-C748B5F80FAD}"/>
              </a:ext>
            </a:extLst>
          </p:cNvPr>
          <p:cNvCxnSpPr>
            <a:cxnSpLocks/>
          </p:cNvCxnSpPr>
          <p:nvPr/>
        </p:nvCxnSpPr>
        <p:spPr>
          <a:xfrm flipV="1">
            <a:off x="8989254" y="4816876"/>
            <a:ext cx="0" cy="59084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3F75A05-80DB-48D2-9652-C9D073421ECD}"/>
              </a:ext>
            </a:extLst>
          </p:cNvPr>
          <p:cNvCxnSpPr>
            <a:cxnSpLocks/>
          </p:cNvCxnSpPr>
          <p:nvPr/>
        </p:nvCxnSpPr>
        <p:spPr>
          <a:xfrm flipV="1">
            <a:off x="9999783" y="4816876"/>
            <a:ext cx="0" cy="59084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88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Ellipse 41">
            <a:extLst>
              <a:ext uri="{FF2B5EF4-FFF2-40B4-BE49-F238E27FC236}">
                <a16:creationId xmlns:a16="http://schemas.microsoft.com/office/drawing/2014/main" id="{7BCD4031-9278-438A-B775-6335C20BDB89}"/>
              </a:ext>
            </a:extLst>
          </p:cNvPr>
          <p:cNvSpPr/>
          <p:nvPr/>
        </p:nvSpPr>
        <p:spPr>
          <a:xfrm>
            <a:off x="9177124" y="3558205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E7D68751-FE5C-4012-83A7-9E2593A9FD41}"/>
              </a:ext>
            </a:extLst>
          </p:cNvPr>
          <p:cNvSpPr/>
          <p:nvPr/>
        </p:nvSpPr>
        <p:spPr>
          <a:xfrm>
            <a:off x="9303023" y="2022610"/>
            <a:ext cx="738812" cy="738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13256A3C-CC69-4BEA-AA50-677A5457531B}"/>
              </a:ext>
            </a:extLst>
          </p:cNvPr>
          <p:cNvSpPr/>
          <p:nvPr/>
        </p:nvSpPr>
        <p:spPr>
          <a:xfrm>
            <a:off x="7328448" y="5360503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B77198DC-62E9-4672-A527-C73318B5A425}"/>
              </a:ext>
            </a:extLst>
          </p:cNvPr>
          <p:cNvSpPr/>
          <p:nvPr/>
        </p:nvSpPr>
        <p:spPr>
          <a:xfrm>
            <a:off x="6592952" y="1797326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AE09E97F-979C-4FA1-B404-E724072F5DBC}"/>
              </a:ext>
            </a:extLst>
          </p:cNvPr>
          <p:cNvSpPr/>
          <p:nvPr/>
        </p:nvSpPr>
        <p:spPr>
          <a:xfrm>
            <a:off x="4479233" y="1774133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4C5E3FE-B38C-44F1-AF99-8CC1025C421D}"/>
              </a:ext>
            </a:extLst>
          </p:cNvPr>
          <p:cNvSpPr/>
          <p:nvPr/>
        </p:nvSpPr>
        <p:spPr>
          <a:xfrm>
            <a:off x="6844747" y="4088295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1C3133EA-AAB9-4AB6-9F7A-5FA4361B191B}"/>
              </a:ext>
            </a:extLst>
          </p:cNvPr>
          <p:cNvSpPr/>
          <p:nvPr/>
        </p:nvSpPr>
        <p:spPr>
          <a:xfrm>
            <a:off x="4479233" y="5121963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D0D6CFB4-D015-4702-A3F9-F3CF9FE36CCF}"/>
              </a:ext>
            </a:extLst>
          </p:cNvPr>
          <p:cNvSpPr/>
          <p:nvPr/>
        </p:nvSpPr>
        <p:spPr>
          <a:xfrm>
            <a:off x="3525081" y="3902763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01776A0E-197E-4992-A941-0A9B8B46DE64}"/>
              </a:ext>
            </a:extLst>
          </p:cNvPr>
          <p:cNvSpPr/>
          <p:nvPr/>
        </p:nvSpPr>
        <p:spPr>
          <a:xfrm>
            <a:off x="2888977" y="2241271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EE346DEC-30BA-442E-A79D-BC4A3776AC8D}"/>
              </a:ext>
            </a:extLst>
          </p:cNvPr>
          <p:cNvSpPr/>
          <p:nvPr/>
        </p:nvSpPr>
        <p:spPr>
          <a:xfrm>
            <a:off x="1513000" y="3305956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1E58FC95-9A8A-4846-BB1E-29C7575D0EC6}"/>
              </a:ext>
            </a:extLst>
          </p:cNvPr>
          <p:cNvSpPr/>
          <p:nvPr/>
        </p:nvSpPr>
        <p:spPr>
          <a:xfrm>
            <a:off x="7328448" y="2845904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19B3558C-B425-47E8-8788-A692E5CFF012}"/>
              </a:ext>
            </a:extLst>
          </p:cNvPr>
          <p:cNvSpPr/>
          <p:nvPr/>
        </p:nvSpPr>
        <p:spPr>
          <a:xfrm>
            <a:off x="5413514" y="3339545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D662DE14-E1F6-4E6B-8702-9C237D8B5046}"/>
              </a:ext>
            </a:extLst>
          </p:cNvPr>
          <p:cNvSpPr/>
          <p:nvPr/>
        </p:nvSpPr>
        <p:spPr>
          <a:xfrm>
            <a:off x="1865247" y="5209749"/>
            <a:ext cx="723207" cy="723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1839B3B7-0D6F-4500-838D-1DC5FD27B84C}"/>
              </a:ext>
            </a:extLst>
          </p:cNvPr>
          <p:cNvSpPr/>
          <p:nvPr/>
        </p:nvSpPr>
        <p:spPr>
          <a:xfrm>
            <a:off x="8865702" y="4792309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902320AE-4D93-4707-958E-9E3AB5E6F6B6}"/>
              </a:ext>
            </a:extLst>
          </p:cNvPr>
          <p:cNvCxnSpPr>
            <a:stCxn id="59" idx="7"/>
            <a:endCxn id="58" idx="3"/>
          </p:cNvCxnSpPr>
          <p:nvPr/>
        </p:nvCxnSpPr>
        <p:spPr>
          <a:xfrm flipV="1">
            <a:off x="1886277" y="2614548"/>
            <a:ext cx="1066744" cy="7554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663DD122-DC84-492B-8211-DF2082BA82EA}"/>
              </a:ext>
            </a:extLst>
          </p:cNvPr>
          <p:cNvCxnSpPr>
            <a:cxnSpLocks/>
            <a:stCxn id="62" idx="0"/>
            <a:endCxn id="59" idx="4"/>
          </p:cNvCxnSpPr>
          <p:nvPr/>
        </p:nvCxnSpPr>
        <p:spPr>
          <a:xfrm flipH="1" flipV="1">
            <a:off x="1731661" y="3743277"/>
            <a:ext cx="495190" cy="146647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8E73BFEC-E15D-43F8-A7DC-FD999EE7AA70}"/>
              </a:ext>
            </a:extLst>
          </p:cNvPr>
          <p:cNvCxnSpPr>
            <a:cxnSpLocks/>
            <a:stCxn id="62" idx="7"/>
            <a:endCxn id="56" idx="3"/>
          </p:cNvCxnSpPr>
          <p:nvPr/>
        </p:nvCxnSpPr>
        <p:spPr>
          <a:xfrm flipV="1">
            <a:off x="2482543" y="4276040"/>
            <a:ext cx="1106582" cy="10396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8D89F3E4-76ED-4C56-8EE1-DC6C2F3810B5}"/>
              </a:ext>
            </a:extLst>
          </p:cNvPr>
          <p:cNvCxnSpPr>
            <a:stCxn id="56" idx="5"/>
          </p:cNvCxnSpPr>
          <p:nvPr/>
        </p:nvCxnSpPr>
        <p:spPr>
          <a:xfrm>
            <a:off x="3898358" y="4276040"/>
            <a:ext cx="849235" cy="103088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65ADD11-494C-49E1-84BF-3A9B7A8885FC}"/>
              </a:ext>
            </a:extLst>
          </p:cNvPr>
          <p:cNvCxnSpPr>
            <a:stCxn id="56" idx="7"/>
            <a:endCxn id="50" idx="4"/>
          </p:cNvCxnSpPr>
          <p:nvPr/>
        </p:nvCxnSpPr>
        <p:spPr>
          <a:xfrm flipV="1">
            <a:off x="3898358" y="2211454"/>
            <a:ext cx="799536" cy="17553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118CA224-C5E2-46F7-97FB-3FF5EFD74F1F}"/>
              </a:ext>
            </a:extLst>
          </p:cNvPr>
          <p:cNvCxnSpPr>
            <a:stCxn id="56" idx="0"/>
            <a:endCxn id="58" idx="5"/>
          </p:cNvCxnSpPr>
          <p:nvPr/>
        </p:nvCxnSpPr>
        <p:spPr>
          <a:xfrm flipH="1" flipV="1">
            <a:off x="3262254" y="2614548"/>
            <a:ext cx="481488" cy="12882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6CB2F4D3-E42A-4FE8-8958-80DF6495809C}"/>
              </a:ext>
            </a:extLst>
          </p:cNvPr>
          <p:cNvCxnSpPr>
            <a:stCxn id="56" idx="6"/>
            <a:endCxn id="61" idx="2"/>
          </p:cNvCxnSpPr>
          <p:nvPr/>
        </p:nvCxnSpPr>
        <p:spPr>
          <a:xfrm flipV="1">
            <a:off x="3962402" y="3558206"/>
            <a:ext cx="1451112" cy="5632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2C4B618C-5E9C-4D33-ADBB-C9C2A2C7B641}"/>
              </a:ext>
            </a:extLst>
          </p:cNvPr>
          <p:cNvCxnSpPr>
            <a:stCxn id="61" idx="7"/>
            <a:endCxn id="48" idx="3"/>
          </p:cNvCxnSpPr>
          <p:nvPr/>
        </p:nvCxnSpPr>
        <p:spPr>
          <a:xfrm flipV="1">
            <a:off x="5786791" y="2170603"/>
            <a:ext cx="870205" cy="12329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C3113719-A75B-4037-AB92-1B3AC2AB1FD2}"/>
              </a:ext>
            </a:extLst>
          </p:cNvPr>
          <p:cNvCxnSpPr>
            <a:stCxn id="61" idx="4"/>
            <a:endCxn id="54" idx="7"/>
          </p:cNvCxnSpPr>
          <p:nvPr/>
        </p:nvCxnSpPr>
        <p:spPr>
          <a:xfrm flipH="1">
            <a:off x="4852510" y="3776866"/>
            <a:ext cx="779665" cy="140914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54570ADB-DDF9-4F62-AB82-7D72DDF58A49}"/>
              </a:ext>
            </a:extLst>
          </p:cNvPr>
          <p:cNvCxnSpPr>
            <a:stCxn id="61" idx="5"/>
            <a:endCxn id="52" idx="2"/>
          </p:cNvCxnSpPr>
          <p:nvPr/>
        </p:nvCxnSpPr>
        <p:spPr>
          <a:xfrm>
            <a:off x="5786791" y="3712822"/>
            <a:ext cx="1057956" cy="5941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7C95AF8C-DABD-48B2-A3F0-294D032FD2FF}"/>
              </a:ext>
            </a:extLst>
          </p:cNvPr>
          <p:cNvCxnSpPr>
            <a:stCxn id="52" idx="0"/>
            <a:endCxn id="60" idx="3"/>
          </p:cNvCxnSpPr>
          <p:nvPr/>
        </p:nvCxnSpPr>
        <p:spPr>
          <a:xfrm flipV="1">
            <a:off x="7063408" y="3219181"/>
            <a:ext cx="329084" cy="8691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86483C7F-7F05-4EFC-B6C1-F85BA59E46D5}"/>
              </a:ext>
            </a:extLst>
          </p:cNvPr>
          <p:cNvCxnSpPr>
            <a:stCxn id="61" idx="6"/>
            <a:endCxn id="60" idx="2"/>
          </p:cNvCxnSpPr>
          <p:nvPr/>
        </p:nvCxnSpPr>
        <p:spPr>
          <a:xfrm flipV="1">
            <a:off x="5850835" y="3064565"/>
            <a:ext cx="1477613" cy="49364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8C0838E4-0932-4461-A2BF-92A811BE48A5}"/>
              </a:ext>
            </a:extLst>
          </p:cNvPr>
          <p:cNvCxnSpPr>
            <a:stCxn id="60" idx="0"/>
            <a:endCxn id="48" idx="5"/>
          </p:cNvCxnSpPr>
          <p:nvPr/>
        </p:nvCxnSpPr>
        <p:spPr>
          <a:xfrm flipH="1" flipV="1">
            <a:off x="6966229" y="2170603"/>
            <a:ext cx="580880" cy="67530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63951618-7F16-478F-A277-C74C6EDC55A8}"/>
              </a:ext>
            </a:extLst>
          </p:cNvPr>
          <p:cNvCxnSpPr>
            <a:cxnSpLocks/>
            <a:stCxn id="60" idx="7"/>
            <a:endCxn id="44" idx="2"/>
          </p:cNvCxnSpPr>
          <p:nvPr/>
        </p:nvCxnSpPr>
        <p:spPr>
          <a:xfrm flipV="1">
            <a:off x="7701725" y="2392016"/>
            <a:ext cx="1601298" cy="5179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0BC53BF0-64F2-4FBA-9D87-5BA378894CA8}"/>
              </a:ext>
            </a:extLst>
          </p:cNvPr>
          <p:cNvCxnSpPr>
            <a:stCxn id="60" idx="5"/>
            <a:endCxn id="42" idx="2"/>
          </p:cNvCxnSpPr>
          <p:nvPr/>
        </p:nvCxnSpPr>
        <p:spPr>
          <a:xfrm>
            <a:off x="7701725" y="3219181"/>
            <a:ext cx="1475399" cy="55768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28C955B6-63F5-4890-8EDE-9189DDB1E32C}"/>
              </a:ext>
            </a:extLst>
          </p:cNvPr>
          <p:cNvCxnSpPr>
            <a:stCxn id="52" idx="5"/>
            <a:endCxn id="63" idx="1"/>
          </p:cNvCxnSpPr>
          <p:nvPr/>
        </p:nvCxnSpPr>
        <p:spPr>
          <a:xfrm>
            <a:off x="7218024" y="4461572"/>
            <a:ext cx="1711722" cy="39478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5AE08F39-7C76-499F-AD21-38E4BF3B5F39}"/>
              </a:ext>
            </a:extLst>
          </p:cNvPr>
          <p:cNvCxnSpPr>
            <a:stCxn id="52" idx="4"/>
            <a:endCxn id="46" idx="1"/>
          </p:cNvCxnSpPr>
          <p:nvPr/>
        </p:nvCxnSpPr>
        <p:spPr>
          <a:xfrm>
            <a:off x="7063408" y="4525616"/>
            <a:ext cx="329084" cy="89893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42478CB5-B833-402A-A801-30179380B2E6}"/>
              </a:ext>
            </a:extLst>
          </p:cNvPr>
          <p:cNvCxnSpPr>
            <a:stCxn id="42" idx="4"/>
            <a:endCxn id="63" idx="0"/>
          </p:cNvCxnSpPr>
          <p:nvPr/>
        </p:nvCxnSpPr>
        <p:spPr>
          <a:xfrm flipH="1">
            <a:off x="9084363" y="3995526"/>
            <a:ext cx="311422" cy="79678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289C65F9-D1BB-46B9-9B7C-85A9677CD144}"/>
              </a:ext>
            </a:extLst>
          </p:cNvPr>
          <p:cNvCxnSpPr>
            <a:stCxn id="61" idx="1"/>
            <a:endCxn id="50" idx="5"/>
          </p:cNvCxnSpPr>
          <p:nvPr/>
        </p:nvCxnSpPr>
        <p:spPr>
          <a:xfrm flipH="1" flipV="1">
            <a:off x="4852510" y="2147410"/>
            <a:ext cx="625048" cy="125617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3A08D843-F969-41C0-AF50-272300FB1A72}"/>
              </a:ext>
            </a:extLst>
          </p:cNvPr>
          <p:cNvCxnSpPr>
            <a:stCxn id="50" idx="6"/>
            <a:endCxn id="48" idx="2"/>
          </p:cNvCxnSpPr>
          <p:nvPr/>
        </p:nvCxnSpPr>
        <p:spPr>
          <a:xfrm>
            <a:off x="4916554" y="1992794"/>
            <a:ext cx="1676398" cy="2319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8A701426-61F0-4E07-AEF0-46F57CA8BFBA}"/>
              </a:ext>
            </a:extLst>
          </p:cNvPr>
          <p:cNvCxnSpPr>
            <a:stCxn id="54" idx="6"/>
            <a:endCxn id="52" idx="3"/>
          </p:cNvCxnSpPr>
          <p:nvPr/>
        </p:nvCxnSpPr>
        <p:spPr>
          <a:xfrm flipV="1">
            <a:off x="4916554" y="4461572"/>
            <a:ext cx="1992237" cy="879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587F9264-DCF1-4815-ACE8-4F16918EDDC7}"/>
              </a:ext>
            </a:extLst>
          </p:cNvPr>
          <p:cNvCxnSpPr>
            <a:stCxn id="59" idx="6"/>
            <a:endCxn id="56" idx="2"/>
          </p:cNvCxnSpPr>
          <p:nvPr/>
        </p:nvCxnSpPr>
        <p:spPr>
          <a:xfrm>
            <a:off x="1950321" y="3524617"/>
            <a:ext cx="1574760" cy="59680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583747B5-D50D-4651-B567-D411623828D2}"/>
              </a:ext>
            </a:extLst>
          </p:cNvPr>
          <p:cNvCxnSpPr>
            <a:stCxn id="52" idx="6"/>
            <a:endCxn id="42" idx="2"/>
          </p:cNvCxnSpPr>
          <p:nvPr/>
        </p:nvCxnSpPr>
        <p:spPr>
          <a:xfrm flipV="1">
            <a:off x="7282068" y="3776866"/>
            <a:ext cx="1895056" cy="53009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C79ABB3D-7647-4F0A-ABF2-19FDF62B3887}"/>
              </a:ext>
            </a:extLst>
          </p:cNvPr>
          <p:cNvCxnSpPr>
            <a:stCxn id="42" idx="0"/>
            <a:endCxn id="44" idx="4"/>
          </p:cNvCxnSpPr>
          <p:nvPr/>
        </p:nvCxnSpPr>
        <p:spPr>
          <a:xfrm flipV="1">
            <a:off x="9395785" y="2761422"/>
            <a:ext cx="276644" cy="79678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2DEAB9F8-DB49-48B6-B9CB-E62BE802AC30}"/>
              </a:ext>
            </a:extLst>
          </p:cNvPr>
          <p:cNvSpPr txBox="1"/>
          <p:nvPr/>
        </p:nvSpPr>
        <p:spPr>
          <a:xfrm>
            <a:off x="2307303" y="1915104"/>
            <a:ext cx="1489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172.168.2.24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1DDC6679-514E-4D83-AA53-970A384B0FE0}"/>
              </a:ext>
            </a:extLst>
          </p:cNvPr>
          <p:cNvSpPr txBox="1"/>
          <p:nvPr/>
        </p:nvSpPr>
        <p:spPr>
          <a:xfrm>
            <a:off x="3943094" y="1459922"/>
            <a:ext cx="1549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121.240.240.6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1D8164AA-FB5A-4FB3-98E4-3A22D21463E5}"/>
              </a:ext>
            </a:extLst>
          </p:cNvPr>
          <p:cNvSpPr txBox="1"/>
          <p:nvPr/>
        </p:nvSpPr>
        <p:spPr>
          <a:xfrm>
            <a:off x="6014317" y="1443893"/>
            <a:ext cx="1489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100.30.128.3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B732C235-D4A5-4C49-BCE2-4851544417F7}"/>
              </a:ext>
            </a:extLst>
          </p:cNvPr>
          <p:cNvSpPr txBox="1"/>
          <p:nvPr/>
        </p:nvSpPr>
        <p:spPr>
          <a:xfrm>
            <a:off x="6834760" y="3288944"/>
            <a:ext cx="1489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200.12.2.75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2F986B3E-E81F-40A1-8B03-ECB0C6B04F62}"/>
              </a:ext>
            </a:extLst>
          </p:cNvPr>
          <p:cNvSpPr txBox="1"/>
          <p:nvPr/>
        </p:nvSpPr>
        <p:spPr>
          <a:xfrm>
            <a:off x="9392540" y="1694895"/>
            <a:ext cx="1489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221.2.61.25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66A0A8D0-4BE1-468F-89ED-0E62D561A073}"/>
              </a:ext>
            </a:extLst>
          </p:cNvPr>
          <p:cNvSpPr txBox="1"/>
          <p:nvPr/>
        </p:nvSpPr>
        <p:spPr>
          <a:xfrm>
            <a:off x="9322372" y="3961860"/>
            <a:ext cx="1489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15.240.7.3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99F6FDDC-1134-4B93-80E9-4C440B9D30A8}"/>
              </a:ext>
            </a:extLst>
          </p:cNvPr>
          <p:cNvSpPr txBox="1"/>
          <p:nvPr/>
        </p:nvSpPr>
        <p:spPr>
          <a:xfrm>
            <a:off x="8598351" y="5297652"/>
            <a:ext cx="1489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78.224.2.24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9AA96004-6FE3-4DE3-8A2E-916D63F79BB1}"/>
              </a:ext>
            </a:extLst>
          </p:cNvPr>
          <p:cNvSpPr txBox="1"/>
          <p:nvPr/>
        </p:nvSpPr>
        <p:spPr>
          <a:xfrm>
            <a:off x="6439464" y="4506829"/>
            <a:ext cx="1489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92.30.1.255</a:t>
            </a:r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AF5E53A2-47CB-496E-870F-20D875D44689}"/>
              </a:ext>
            </a:extLst>
          </p:cNvPr>
          <p:cNvSpPr txBox="1"/>
          <p:nvPr/>
        </p:nvSpPr>
        <p:spPr>
          <a:xfrm>
            <a:off x="5413514" y="5801802"/>
            <a:ext cx="4819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2001:0db8:0000:85a3:0000:0000:ac1f:8001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C62D1283-2422-4C98-81B1-3C2BBB8B3655}"/>
              </a:ext>
            </a:extLst>
          </p:cNvPr>
          <p:cNvSpPr txBox="1"/>
          <p:nvPr/>
        </p:nvSpPr>
        <p:spPr>
          <a:xfrm>
            <a:off x="5041927" y="3787187"/>
            <a:ext cx="1489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170.14.4.30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4D36B501-4FBC-4C3D-BC46-A4F7D3E0D9FE}"/>
              </a:ext>
            </a:extLst>
          </p:cNvPr>
          <p:cNvSpPr txBox="1"/>
          <p:nvPr/>
        </p:nvSpPr>
        <p:spPr>
          <a:xfrm>
            <a:off x="3030900" y="4345064"/>
            <a:ext cx="1489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90.16.212.1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EB5EAA80-C38A-418E-9DDB-E66BE71C875B}"/>
              </a:ext>
            </a:extLst>
          </p:cNvPr>
          <p:cNvSpPr txBox="1"/>
          <p:nvPr/>
        </p:nvSpPr>
        <p:spPr>
          <a:xfrm>
            <a:off x="410327" y="3669131"/>
            <a:ext cx="1489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172.168.3.24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DF092569-94A8-4503-8C4F-CED40EB97DFE}"/>
              </a:ext>
            </a:extLst>
          </p:cNvPr>
          <p:cNvSpPr txBox="1"/>
          <p:nvPr/>
        </p:nvSpPr>
        <p:spPr>
          <a:xfrm>
            <a:off x="4002729" y="5605429"/>
            <a:ext cx="1489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172.168.2.24</a:t>
            </a:r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B4A5DFBC-CA54-4E5B-A1A8-FE6C46EF0E57}"/>
              </a:ext>
            </a:extLst>
          </p:cNvPr>
          <p:cNvSpPr txBox="1"/>
          <p:nvPr/>
        </p:nvSpPr>
        <p:spPr>
          <a:xfrm>
            <a:off x="1503868" y="5912468"/>
            <a:ext cx="1489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172.168.5.1</a:t>
            </a:r>
          </a:p>
        </p:txBody>
      </p:sp>
      <p:sp>
        <p:nvSpPr>
          <p:cNvPr id="105" name="Titre 1">
            <a:extLst>
              <a:ext uri="{FF2B5EF4-FFF2-40B4-BE49-F238E27FC236}">
                <a16:creationId xmlns:a16="http://schemas.microsoft.com/office/drawing/2014/main" id="{E9B3B6D5-2894-4B74-AB36-5239EC44D0E7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>
                <a:latin typeface="Verdana" panose="020B0604030504040204" pitchFamily="34" charset="0"/>
                <a:ea typeface="Verdana" panose="020B0604030504040204" pitchFamily="34" charset="0"/>
              </a:rPr>
              <a:t>Solution :</a:t>
            </a:r>
            <a:r>
              <a:rPr lang="fr-FR" sz="2800" dirty="0">
                <a:latin typeface="Verdana" panose="020B0604030504040204" pitchFamily="34" charset="0"/>
                <a:ea typeface="Verdana" panose="020B0604030504040204" pitchFamily="34" charset="0"/>
              </a:rPr>
              <a:t> chaque machine possède une </a:t>
            </a:r>
            <a:r>
              <a:rPr lang="fr-FR" sz="2800" b="1" dirty="0">
                <a:latin typeface="Verdana" panose="020B0604030504040204" pitchFamily="34" charset="0"/>
                <a:ea typeface="Verdana" panose="020B0604030504040204" pitchFamily="34" charset="0"/>
              </a:rPr>
              <a:t>adresse IP</a:t>
            </a:r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31AB815-E1EF-4C86-9BE1-710329058B0B}"/>
              </a:ext>
            </a:extLst>
          </p:cNvPr>
          <p:cNvCxnSpPr/>
          <p:nvPr/>
        </p:nvCxnSpPr>
        <p:spPr>
          <a:xfrm flipV="1">
            <a:off x="3326298" y="1992794"/>
            <a:ext cx="1152935" cy="4671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13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re 1">
            <a:extLst>
              <a:ext uri="{FF2B5EF4-FFF2-40B4-BE49-F238E27FC236}">
                <a16:creationId xmlns:a16="http://schemas.microsoft.com/office/drawing/2014/main" id="{E9B3B6D5-2894-4B74-AB36-5239EC44D0E7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>
                <a:latin typeface="Verdana" panose="020B0604030504040204" pitchFamily="34" charset="0"/>
                <a:ea typeface="Verdana" panose="020B0604030504040204" pitchFamily="34" charset="0"/>
              </a:rPr>
              <a:t>Solution :</a:t>
            </a:r>
            <a:r>
              <a:rPr lang="fr-FR" sz="2800" dirty="0">
                <a:latin typeface="Verdana" panose="020B0604030504040204" pitchFamily="34" charset="0"/>
                <a:ea typeface="Verdana" panose="020B0604030504040204" pitchFamily="34" charset="0"/>
              </a:rPr>
              <a:t> chaque machine possède une </a:t>
            </a:r>
            <a:r>
              <a:rPr lang="fr-FR" sz="2800" b="1" dirty="0">
                <a:latin typeface="Verdana" panose="020B0604030504040204" pitchFamily="34" charset="0"/>
                <a:ea typeface="Verdana" panose="020B0604030504040204" pitchFamily="34" charset="0"/>
              </a:rPr>
              <a:t>adresse IP</a:t>
            </a:r>
          </a:p>
        </p:txBody>
      </p:sp>
      <p:sp>
        <p:nvSpPr>
          <p:cNvPr id="57" name="Espace réservé du contenu 2">
            <a:extLst>
              <a:ext uri="{FF2B5EF4-FFF2-40B4-BE49-F238E27FC236}">
                <a16:creationId xmlns:a16="http://schemas.microsoft.com/office/drawing/2014/main" id="{882B9251-6EA0-F4EE-C517-47A2A7FA2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1956"/>
            <a:ext cx="10515600" cy="51709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fr-FR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C’est le </a:t>
            </a:r>
            <a:r>
              <a:rPr lang="fr-FR" b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protocole IP </a:t>
            </a:r>
            <a:r>
              <a:rPr lang="fr-FR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(= Internet Protocol) qui se charge de transmettre les paquets d’un ordinateur à un autre à travers le réseau.</a:t>
            </a:r>
            <a:br>
              <a:rPr lang="fr-FR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fr-FR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C’est lui qui s’occupe d’ajouter les adresses IP aux données à transmettre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84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Ellipse 41">
            <a:extLst>
              <a:ext uri="{FF2B5EF4-FFF2-40B4-BE49-F238E27FC236}">
                <a16:creationId xmlns:a16="http://schemas.microsoft.com/office/drawing/2014/main" id="{7BCD4031-9278-438A-B775-6335C20BDB89}"/>
              </a:ext>
            </a:extLst>
          </p:cNvPr>
          <p:cNvSpPr/>
          <p:nvPr/>
        </p:nvSpPr>
        <p:spPr>
          <a:xfrm>
            <a:off x="9177124" y="3558205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E7D68751-FE5C-4012-83A7-9E2593A9FD41}"/>
              </a:ext>
            </a:extLst>
          </p:cNvPr>
          <p:cNvSpPr/>
          <p:nvPr/>
        </p:nvSpPr>
        <p:spPr>
          <a:xfrm>
            <a:off x="9303023" y="2022610"/>
            <a:ext cx="738812" cy="738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13256A3C-CC69-4BEA-AA50-677A5457531B}"/>
              </a:ext>
            </a:extLst>
          </p:cNvPr>
          <p:cNvSpPr/>
          <p:nvPr/>
        </p:nvSpPr>
        <p:spPr>
          <a:xfrm>
            <a:off x="7328448" y="5360503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B77198DC-62E9-4672-A527-C73318B5A425}"/>
              </a:ext>
            </a:extLst>
          </p:cNvPr>
          <p:cNvSpPr/>
          <p:nvPr/>
        </p:nvSpPr>
        <p:spPr>
          <a:xfrm>
            <a:off x="6592952" y="1797326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AE09E97F-979C-4FA1-B404-E724072F5DBC}"/>
              </a:ext>
            </a:extLst>
          </p:cNvPr>
          <p:cNvSpPr/>
          <p:nvPr/>
        </p:nvSpPr>
        <p:spPr>
          <a:xfrm>
            <a:off x="4479233" y="1774133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4C5E3FE-B38C-44F1-AF99-8CC1025C421D}"/>
              </a:ext>
            </a:extLst>
          </p:cNvPr>
          <p:cNvSpPr/>
          <p:nvPr/>
        </p:nvSpPr>
        <p:spPr>
          <a:xfrm>
            <a:off x="6844747" y="4088295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1C3133EA-AAB9-4AB6-9F7A-5FA4361B191B}"/>
              </a:ext>
            </a:extLst>
          </p:cNvPr>
          <p:cNvSpPr/>
          <p:nvPr/>
        </p:nvSpPr>
        <p:spPr>
          <a:xfrm>
            <a:off x="4479233" y="5121963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D0D6CFB4-D015-4702-A3F9-F3CF9FE36CCF}"/>
              </a:ext>
            </a:extLst>
          </p:cNvPr>
          <p:cNvSpPr/>
          <p:nvPr/>
        </p:nvSpPr>
        <p:spPr>
          <a:xfrm>
            <a:off x="3525081" y="3902763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01776A0E-197E-4992-A941-0A9B8B46DE64}"/>
              </a:ext>
            </a:extLst>
          </p:cNvPr>
          <p:cNvSpPr/>
          <p:nvPr/>
        </p:nvSpPr>
        <p:spPr>
          <a:xfrm>
            <a:off x="2888977" y="2241271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EE346DEC-30BA-442E-A79D-BC4A3776AC8D}"/>
              </a:ext>
            </a:extLst>
          </p:cNvPr>
          <p:cNvSpPr/>
          <p:nvPr/>
        </p:nvSpPr>
        <p:spPr>
          <a:xfrm>
            <a:off x="1513000" y="3305956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1E58FC95-9A8A-4846-BB1E-29C7575D0EC6}"/>
              </a:ext>
            </a:extLst>
          </p:cNvPr>
          <p:cNvSpPr/>
          <p:nvPr/>
        </p:nvSpPr>
        <p:spPr>
          <a:xfrm>
            <a:off x="7328448" y="2845904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19B3558C-B425-47E8-8788-A692E5CFF012}"/>
              </a:ext>
            </a:extLst>
          </p:cNvPr>
          <p:cNvSpPr/>
          <p:nvPr/>
        </p:nvSpPr>
        <p:spPr>
          <a:xfrm>
            <a:off x="5413514" y="3339545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D662DE14-E1F6-4E6B-8702-9C237D8B5046}"/>
              </a:ext>
            </a:extLst>
          </p:cNvPr>
          <p:cNvSpPr/>
          <p:nvPr/>
        </p:nvSpPr>
        <p:spPr>
          <a:xfrm>
            <a:off x="1865247" y="5209749"/>
            <a:ext cx="723207" cy="723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1839B3B7-0D6F-4500-838D-1DC5FD27B84C}"/>
              </a:ext>
            </a:extLst>
          </p:cNvPr>
          <p:cNvSpPr/>
          <p:nvPr/>
        </p:nvSpPr>
        <p:spPr>
          <a:xfrm>
            <a:off x="8865702" y="4792309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902320AE-4D93-4707-958E-9E3AB5E6F6B6}"/>
              </a:ext>
            </a:extLst>
          </p:cNvPr>
          <p:cNvCxnSpPr>
            <a:stCxn id="59" idx="7"/>
            <a:endCxn id="58" idx="3"/>
          </p:cNvCxnSpPr>
          <p:nvPr/>
        </p:nvCxnSpPr>
        <p:spPr>
          <a:xfrm flipV="1">
            <a:off x="1886277" y="2614548"/>
            <a:ext cx="1066744" cy="7554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663DD122-DC84-492B-8211-DF2082BA82EA}"/>
              </a:ext>
            </a:extLst>
          </p:cNvPr>
          <p:cNvCxnSpPr>
            <a:cxnSpLocks/>
            <a:stCxn id="62" idx="0"/>
            <a:endCxn id="59" idx="4"/>
          </p:cNvCxnSpPr>
          <p:nvPr/>
        </p:nvCxnSpPr>
        <p:spPr>
          <a:xfrm flipH="1" flipV="1">
            <a:off x="1731661" y="3743277"/>
            <a:ext cx="495190" cy="146647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8E73BFEC-E15D-43F8-A7DC-FD999EE7AA70}"/>
              </a:ext>
            </a:extLst>
          </p:cNvPr>
          <p:cNvCxnSpPr>
            <a:cxnSpLocks/>
            <a:stCxn id="62" idx="7"/>
            <a:endCxn id="56" idx="3"/>
          </p:cNvCxnSpPr>
          <p:nvPr/>
        </p:nvCxnSpPr>
        <p:spPr>
          <a:xfrm flipV="1">
            <a:off x="2482543" y="4276040"/>
            <a:ext cx="1106582" cy="10396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8D89F3E4-76ED-4C56-8EE1-DC6C2F3810B5}"/>
              </a:ext>
            </a:extLst>
          </p:cNvPr>
          <p:cNvCxnSpPr>
            <a:cxnSpLocks/>
            <a:stCxn id="56" idx="5"/>
          </p:cNvCxnSpPr>
          <p:nvPr/>
        </p:nvCxnSpPr>
        <p:spPr>
          <a:xfrm>
            <a:off x="3898358" y="4276040"/>
            <a:ext cx="849235" cy="103088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65ADD11-494C-49E1-84BF-3A9B7A8885FC}"/>
              </a:ext>
            </a:extLst>
          </p:cNvPr>
          <p:cNvCxnSpPr>
            <a:stCxn id="56" idx="7"/>
            <a:endCxn id="50" idx="4"/>
          </p:cNvCxnSpPr>
          <p:nvPr/>
        </p:nvCxnSpPr>
        <p:spPr>
          <a:xfrm flipV="1">
            <a:off x="3898358" y="2211454"/>
            <a:ext cx="799536" cy="17553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118CA224-C5E2-46F7-97FB-3FF5EFD74F1F}"/>
              </a:ext>
            </a:extLst>
          </p:cNvPr>
          <p:cNvCxnSpPr>
            <a:stCxn id="56" idx="0"/>
            <a:endCxn id="58" idx="5"/>
          </p:cNvCxnSpPr>
          <p:nvPr/>
        </p:nvCxnSpPr>
        <p:spPr>
          <a:xfrm flipH="1" flipV="1">
            <a:off x="3262254" y="2614548"/>
            <a:ext cx="481488" cy="12882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6CB2F4D3-E42A-4FE8-8958-80DF6495809C}"/>
              </a:ext>
            </a:extLst>
          </p:cNvPr>
          <p:cNvCxnSpPr>
            <a:stCxn id="56" idx="6"/>
            <a:endCxn id="61" idx="2"/>
          </p:cNvCxnSpPr>
          <p:nvPr/>
        </p:nvCxnSpPr>
        <p:spPr>
          <a:xfrm flipV="1">
            <a:off x="3962402" y="3558206"/>
            <a:ext cx="1451112" cy="5632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2C4B618C-5E9C-4D33-ADBB-C9C2A2C7B641}"/>
              </a:ext>
            </a:extLst>
          </p:cNvPr>
          <p:cNvCxnSpPr>
            <a:stCxn id="61" idx="7"/>
            <a:endCxn id="48" idx="3"/>
          </p:cNvCxnSpPr>
          <p:nvPr/>
        </p:nvCxnSpPr>
        <p:spPr>
          <a:xfrm flipV="1">
            <a:off x="5786791" y="2170603"/>
            <a:ext cx="870205" cy="12329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C3113719-A75B-4037-AB92-1B3AC2AB1FD2}"/>
              </a:ext>
            </a:extLst>
          </p:cNvPr>
          <p:cNvCxnSpPr>
            <a:stCxn id="61" idx="4"/>
            <a:endCxn id="54" idx="7"/>
          </p:cNvCxnSpPr>
          <p:nvPr/>
        </p:nvCxnSpPr>
        <p:spPr>
          <a:xfrm flipH="1">
            <a:off x="4852510" y="3776866"/>
            <a:ext cx="779665" cy="140914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54570ADB-DDF9-4F62-AB82-7D72DDF58A49}"/>
              </a:ext>
            </a:extLst>
          </p:cNvPr>
          <p:cNvCxnSpPr>
            <a:stCxn id="61" idx="5"/>
            <a:endCxn id="52" idx="2"/>
          </p:cNvCxnSpPr>
          <p:nvPr/>
        </p:nvCxnSpPr>
        <p:spPr>
          <a:xfrm>
            <a:off x="5786791" y="3712822"/>
            <a:ext cx="1057956" cy="5941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7C95AF8C-DABD-48B2-A3F0-294D032FD2FF}"/>
              </a:ext>
            </a:extLst>
          </p:cNvPr>
          <p:cNvCxnSpPr>
            <a:stCxn id="52" idx="0"/>
            <a:endCxn id="60" idx="3"/>
          </p:cNvCxnSpPr>
          <p:nvPr/>
        </p:nvCxnSpPr>
        <p:spPr>
          <a:xfrm flipV="1">
            <a:off x="7063408" y="3219181"/>
            <a:ext cx="329084" cy="8691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86483C7F-7F05-4EFC-B6C1-F85BA59E46D5}"/>
              </a:ext>
            </a:extLst>
          </p:cNvPr>
          <p:cNvCxnSpPr>
            <a:stCxn id="61" idx="6"/>
            <a:endCxn id="60" idx="2"/>
          </p:cNvCxnSpPr>
          <p:nvPr/>
        </p:nvCxnSpPr>
        <p:spPr>
          <a:xfrm flipV="1">
            <a:off x="5850835" y="3064565"/>
            <a:ext cx="1477613" cy="49364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8C0838E4-0932-4461-A2BF-92A811BE48A5}"/>
              </a:ext>
            </a:extLst>
          </p:cNvPr>
          <p:cNvCxnSpPr>
            <a:stCxn id="60" idx="0"/>
            <a:endCxn id="48" idx="5"/>
          </p:cNvCxnSpPr>
          <p:nvPr/>
        </p:nvCxnSpPr>
        <p:spPr>
          <a:xfrm flipH="1" flipV="1">
            <a:off x="6966229" y="2170603"/>
            <a:ext cx="580880" cy="67530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63951618-7F16-478F-A277-C74C6EDC55A8}"/>
              </a:ext>
            </a:extLst>
          </p:cNvPr>
          <p:cNvCxnSpPr>
            <a:cxnSpLocks/>
            <a:stCxn id="60" idx="7"/>
            <a:endCxn id="44" idx="2"/>
          </p:cNvCxnSpPr>
          <p:nvPr/>
        </p:nvCxnSpPr>
        <p:spPr>
          <a:xfrm flipV="1">
            <a:off x="7701725" y="2392016"/>
            <a:ext cx="1601298" cy="5179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0BC53BF0-64F2-4FBA-9D87-5BA378894CA8}"/>
              </a:ext>
            </a:extLst>
          </p:cNvPr>
          <p:cNvCxnSpPr>
            <a:stCxn id="60" idx="5"/>
            <a:endCxn id="42" idx="2"/>
          </p:cNvCxnSpPr>
          <p:nvPr/>
        </p:nvCxnSpPr>
        <p:spPr>
          <a:xfrm>
            <a:off x="7701725" y="3219181"/>
            <a:ext cx="1475399" cy="55768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28C955B6-63F5-4890-8EDE-9189DDB1E32C}"/>
              </a:ext>
            </a:extLst>
          </p:cNvPr>
          <p:cNvCxnSpPr>
            <a:stCxn id="52" idx="5"/>
            <a:endCxn id="63" idx="1"/>
          </p:cNvCxnSpPr>
          <p:nvPr/>
        </p:nvCxnSpPr>
        <p:spPr>
          <a:xfrm>
            <a:off x="7218024" y="4461572"/>
            <a:ext cx="1711722" cy="39478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5AE08F39-7C76-499F-AD21-38E4BF3B5F39}"/>
              </a:ext>
            </a:extLst>
          </p:cNvPr>
          <p:cNvCxnSpPr>
            <a:stCxn id="52" idx="4"/>
            <a:endCxn id="46" idx="1"/>
          </p:cNvCxnSpPr>
          <p:nvPr/>
        </p:nvCxnSpPr>
        <p:spPr>
          <a:xfrm>
            <a:off x="7063408" y="4525616"/>
            <a:ext cx="329084" cy="89893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42478CB5-B833-402A-A801-30179380B2E6}"/>
              </a:ext>
            </a:extLst>
          </p:cNvPr>
          <p:cNvCxnSpPr>
            <a:stCxn id="42" idx="4"/>
            <a:endCxn id="63" idx="0"/>
          </p:cNvCxnSpPr>
          <p:nvPr/>
        </p:nvCxnSpPr>
        <p:spPr>
          <a:xfrm flipH="1">
            <a:off x="9084363" y="3995526"/>
            <a:ext cx="311422" cy="79678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289C65F9-D1BB-46B9-9B7C-85A9677CD144}"/>
              </a:ext>
            </a:extLst>
          </p:cNvPr>
          <p:cNvCxnSpPr>
            <a:stCxn id="61" idx="1"/>
            <a:endCxn id="50" idx="5"/>
          </p:cNvCxnSpPr>
          <p:nvPr/>
        </p:nvCxnSpPr>
        <p:spPr>
          <a:xfrm flipH="1" flipV="1">
            <a:off x="4852510" y="2147410"/>
            <a:ext cx="625048" cy="125617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3A08D843-F969-41C0-AF50-272300FB1A72}"/>
              </a:ext>
            </a:extLst>
          </p:cNvPr>
          <p:cNvCxnSpPr>
            <a:stCxn id="50" idx="6"/>
            <a:endCxn id="48" idx="2"/>
          </p:cNvCxnSpPr>
          <p:nvPr/>
        </p:nvCxnSpPr>
        <p:spPr>
          <a:xfrm>
            <a:off x="4916554" y="1992794"/>
            <a:ext cx="1676398" cy="2319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8A701426-61F0-4E07-AEF0-46F57CA8BFBA}"/>
              </a:ext>
            </a:extLst>
          </p:cNvPr>
          <p:cNvCxnSpPr>
            <a:stCxn id="54" idx="6"/>
            <a:endCxn id="52" idx="3"/>
          </p:cNvCxnSpPr>
          <p:nvPr/>
        </p:nvCxnSpPr>
        <p:spPr>
          <a:xfrm flipV="1">
            <a:off x="4916554" y="4461572"/>
            <a:ext cx="1992237" cy="879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587F9264-DCF1-4815-ACE8-4F16918EDDC7}"/>
              </a:ext>
            </a:extLst>
          </p:cNvPr>
          <p:cNvCxnSpPr>
            <a:stCxn id="59" idx="6"/>
            <a:endCxn id="56" idx="2"/>
          </p:cNvCxnSpPr>
          <p:nvPr/>
        </p:nvCxnSpPr>
        <p:spPr>
          <a:xfrm>
            <a:off x="1950321" y="3524617"/>
            <a:ext cx="1574760" cy="59680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583747B5-D50D-4651-B567-D411623828D2}"/>
              </a:ext>
            </a:extLst>
          </p:cNvPr>
          <p:cNvCxnSpPr>
            <a:stCxn id="52" idx="6"/>
            <a:endCxn id="42" idx="2"/>
          </p:cNvCxnSpPr>
          <p:nvPr/>
        </p:nvCxnSpPr>
        <p:spPr>
          <a:xfrm flipV="1">
            <a:off x="7282068" y="3776866"/>
            <a:ext cx="1895056" cy="53009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C79ABB3D-7647-4F0A-ABF2-19FDF62B3887}"/>
              </a:ext>
            </a:extLst>
          </p:cNvPr>
          <p:cNvCxnSpPr>
            <a:stCxn id="42" idx="0"/>
            <a:endCxn id="44" idx="4"/>
          </p:cNvCxnSpPr>
          <p:nvPr/>
        </p:nvCxnSpPr>
        <p:spPr>
          <a:xfrm flipV="1">
            <a:off x="9395785" y="2761422"/>
            <a:ext cx="276644" cy="79678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ZoneTexte 94">
            <a:extLst>
              <a:ext uri="{FF2B5EF4-FFF2-40B4-BE49-F238E27FC236}">
                <a16:creationId xmlns:a16="http://schemas.microsoft.com/office/drawing/2014/main" id="{2F986B3E-E81F-40A1-8B03-ECB0C6B04F62}"/>
              </a:ext>
            </a:extLst>
          </p:cNvPr>
          <p:cNvSpPr txBox="1"/>
          <p:nvPr/>
        </p:nvSpPr>
        <p:spPr>
          <a:xfrm>
            <a:off x="9392540" y="1694895"/>
            <a:ext cx="1489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221.2.61.25</a:t>
            </a:r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B4A5DFBC-CA54-4E5B-A1A8-FE6C46EF0E57}"/>
              </a:ext>
            </a:extLst>
          </p:cNvPr>
          <p:cNvSpPr txBox="1"/>
          <p:nvPr/>
        </p:nvSpPr>
        <p:spPr>
          <a:xfrm>
            <a:off x="1503868" y="5957438"/>
            <a:ext cx="1489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172.168.5.1</a:t>
            </a:r>
          </a:p>
        </p:txBody>
      </p:sp>
      <p:sp>
        <p:nvSpPr>
          <p:cNvPr id="105" name="Titre 1">
            <a:extLst>
              <a:ext uri="{FF2B5EF4-FFF2-40B4-BE49-F238E27FC236}">
                <a16:creationId xmlns:a16="http://schemas.microsoft.com/office/drawing/2014/main" id="{E9B3B6D5-2894-4B74-AB36-5239EC44D0E7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>
                <a:latin typeface="Verdana" panose="020B0604030504040204" pitchFamily="34" charset="0"/>
                <a:ea typeface="Verdana" panose="020B0604030504040204" pitchFamily="34" charset="0"/>
              </a:rPr>
              <a:t>Solution :</a:t>
            </a:r>
            <a:r>
              <a:rPr lang="fr-FR" sz="2800" dirty="0">
                <a:latin typeface="Verdana" panose="020B0604030504040204" pitchFamily="34" charset="0"/>
                <a:ea typeface="Verdana" panose="020B0604030504040204" pitchFamily="34" charset="0"/>
              </a:rPr>
              <a:t> chaque machine possède une </a:t>
            </a:r>
            <a:r>
              <a:rPr lang="fr-FR" sz="2800" b="1" dirty="0">
                <a:latin typeface="Verdana" panose="020B0604030504040204" pitchFamily="34" charset="0"/>
                <a:ea typeface="Verdana" panose="020B0604030504040204" pitchFamily="34" charset="0"/>
              </a:rPr>
              <a:t>adresse IP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CD58E5-7E3C-4E42-81EC-6E31F8B89720}"/>
              </a:ext>
            </a:extLst>
          </p:cNvPr>
          <p:cNvSpPr/>
          <p:nvPr/>
        </p:nvSpPr>
        <p:spPr>
          <a:xfrm>
            <a:off x="3233747" y="5823347"/>
            <a:ext cx="4176644" cy="8978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Destinataire : B</a:t>
            </a:r>
          </a:p>
          <a:p>
            <a:r>
              <a:rPr lang="fr-FR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    </a:t>
            </a:r>
            <a:r>
              <a:rPr lang="fr-FR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@IP B : 221.2.61.25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F4CA02-61D2-4E04-8BB9-AA62BEF046F4}"/>
              </a:ext>
            </a:extLst>
          </p:cNvPr>
          <p:cNvSpPr/>
          <p:nvPr/>
        </p:nvSpPr>
        <p:spPr>
          <a:xfrm>
            <a:off x="3233747" y="5823348"/>
            <a:ext cx="1403491" cy="7376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Salut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8F3C738-163A-42FA-A9CF-089744445F5A}"/>
              </a:ext>
            </a:extLst>
          </p:cNvPr>
          <p:cNvSpPr/>
          <p:nvPr/>
        </p:nvSpPr>
        <p:spPr>
          <a:xfrm>
            <a:off x="2313686" y="5091132"/>
            <a:ext cx="454528" cy="2769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AF3A2B5-753E-40CD-8BC9-0CC72503E110}"/>
              </a:ext>
            </a:extLst>
          </p:cNvPr>
          <p:cNvCxnSpPr>
            <a:cxnSpLocks/>
            <a:stCxn id="57" idx="3"/>
            <a:endCxn id="51" idx="0"/>
          </p:cNvCxnSpPr>
          <p:nvPr/>
        </p:nvCxnSpPr>
        <p:spPr>
          <a:xfrm>
            <a:off x="2768214" y="5229630"/>
            <a:ext cx="2553855" cy="5947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7276728E-8168-4F27-B199-241AF4BCD210}"/>
              </a:ext>
            </a:extLst>
          </p:cNvPr>
          <p:cNvCxnSpPr/>
          <p:nvPr/>
        </p:nvCxnSpPr>
        <p:spPr>
          <a:xfrm flipV="1">
            <a:off x="3326298" y="1992794"/>
            <a:ext cx="1152935" cy="4671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9C54D9C3-A9A1-40B4-BD36-DBAADA1AD9C0}"/>
              </a:ext>
            </a:extLst>
          </p:cNvPr>
          <p:cNvSpPr txBox="1"/>
          <p:nvPr/>
        </p:nvSpPr>
        <p:spPr>
          <a:xfrm>
            <a:off x="7896376" y="5932956"/>
            <a:ext cx="2375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Il faut indiquer </a:t>
            </a:r>
            <a:br>
              <a:rPr lang="fr-FR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fr-FR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l’adresse IP de 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F72B0DD-1832-EB09-49DC-451B0FD581AA}"/>
              </a:ext>
            </a:extLst>
          </p:cNvPr>
          <p:cNvSpPr/>
          <p:nvPr/>
        </p:nvSpPr>
        <p:spPr>
          <a:xfrm>
            <a:off x="3233747" y="5824385"/>
            <a:ext cx="4176644" cy="8978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Destinataire : B</a:t>
            </a:r>
          </a:p>
          <a:p>
            <a:r>
              <a:rPr lang="fr-FR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    @IP B :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A520775-4B7E-5606-3914-2FCCDE88F88C}"/>
              </a:ext>
            </a:extLst>
          </p:cNvPr>
          <p:cNvSpPr/>
          <p:nvPr/>
        </p:nvSpPr>
        <p:spPr>
          <a:xfrm>
            <a:off x="3233747" y="5824385"/>
            <a:ext cx="1403491" cy="7376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Salut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E13D3C-06D7-052D-0428-448685330431}"/>
              </a:ext>
            </a:extLst>
          </p:cNvPr>
          <p:cNvSpPr/>
          <p:nvPr/>
        </p:nvSpPr>
        <p:spPr>
          <a:xfrm>
            <a:off x="6753225" y="6493562"/>
            <a:ext cx="648792" cy="2276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</a:p>
        </p:txBody>
      </p:sp>
    </p:spTree>
    <p:extLst>
      <p:ext uri="{BB962C8B-B14F-4D97-AF65-F5344CB8AC3E}">
        <p14:creationId xmlns:p14="http://schemas.microsoft.com/office/powerpoint/2010/main" val="1530882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2 0.00023 L 0.09532 -0.16597 L 0.24896 -0.25116 L 0.41003 -0.33194 L 0.5612 -0.41273 " pathEditMode="relative" ptsTypes="AAAAA">
                                      <p:cBhvr>
                                        <p:cTn id="41" dur="5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7" grpId="0" animBg="1"/>
      <p:bldP spid="57" grpId="1" animBg="1"/>
      <p:bldP spid="3" grpId="0"/>
      <p:bldP spid="51" grpId="0" animBg="1"/>
      <p:bldP spid="51" grpId="1" animBg="1"/>
      <p:bldP spid="53" grpId="0" animBg="1"/>
      <p:bldP spid="53" grpId="1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Ellipse 41">
            <a:extLst>
              <a:ext uri="{FF2B5EF4-FFF2-40B4-BE49-F238E27FC236}">
                <a16:creationId xmlns:a16="http://schemas.microsoft.com/office/drawing/2014/main" id="{7BCD4031-9278-438A-B775-6335C20BDB89}"/>
              </a:ext>
            </a:extLst>
          </p:cNvPr>
          <p:cNvSpPr/>
          <p:nvPr/>
        </p:nvSpPr>
        <p:spPr>
          <a:xfrm>
            <a:off x="9177124" y="3558205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E7D68751-FE5C-4012-83A7-9E2593A9FD41}"/>
              </a:ext>
            </a:extLst>
          </p:cNvPr>
          <p:cNvSpPr/>
          <p:nvPr/>
        </p:nvSpPr>
        <p:spPr>
          <a:xfrm>
            <a:off x="9303023" y="2022610"/>
            <a:ext cx="738812" cy="738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13256A3C-CC69-4BEA-AA50-677A5457531B}"/>
              </a:ext>
            </a:extLst>
          </p:cNvPr>
          <p:cNvSpPr/>
          <p:nvPr/>
        </p:nvSpPr>
        <p:spPr>
          <a:xfrm>
            <a:off x="7328448" y="5360503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B77198DC-62E9-4672-A527-C73318B5A425}"/>
              </a:ext>
            </a:extLst>
          </p:cNvPr>
          <p:cNvSpPr/>
          <p:nvPr/>
        </p:nvSpPr>
        <p:spPr>
          <a:xfrm>
            <a:off x="6592952" y="1797326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AE09E97F-979C-4FA1-B404-E724072F5DBC}"/>
              </a:ext>
            </a:extLst>
          </p:cNvPr>
          <p:cNvSpPr/>
          <p:nvPr/>
        </p:nvSpPr>
        <p:spPr>
          <a:xfrm>
            <a:off x="4479233" y="1774133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4C5E3FE-B38C-44F1-AF99-8CC1025C421D}"/>
              </a:ext>
            </a:extLst>
          </p:cNvPr>
          <p:cNvSpPr/>
          <p:nvPr/>
        </p:nvSpPr>
        <p:spPr>
          <a:xfrm>
            <a:off x="6844747" y="4088295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1C3133EA-AAB9-4AB6-9F7A-5FA4361B191B}"/>
              </a:ext>
            </a:extLst>
          </p:cNvPr>
          <p:cNvSpPr/>
          <p:nvPr/>
        </p:nvSpPr>
        <p:spPr>
          <a:xfrm>
            <a:off x="4479233" y="5121963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D0D6CFB4-D015-4702-A3F9-F3CF9FE36CCF}"/>
              </a:ext>
            </a:extLst>
          </p:cNvPr>
          <p:cNvSpPr/>
          <p:nvPr/>
        </p:nvSpPr>
        <p:spPr>
          <a:xfrm>
            <a:off x="3525081" y="3902763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01776A0E-197E-4992-A941-0A9B8B46DE64}"/>
              </a:ext>
            </a:extLst>
          </p:cNvPr>
          <p:cNvSpPr/>
          <p:nvPr/>
        </p:nvSpPr>
        <p:spPr>
          <a:xfrm>
            <a:off x="2888977" y="2241271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EE346DEC-30BA-442E-A79D-BC4A3776AC8D}"/>
              </a:ext>
            </a:extLst>
          </p:cNvPr>
          <p:cNvSpPr/>
          <p:nvPr/>
        </p:nvSpPr>
        <p:spPr>
          <a:xfrm>
            <a:off x="1513000" y="3305956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1E58FC95-9A8A-4846-BB1E-29C7575D0EC6}"/>
              </a:ext>
            </a:extLst>
          </p:cNvPr>
          <p:cNvSpPr/>
          <p:nvPr/>
        </p:nvSpPr>
        <p:spPr>
          <a:xfrm>
            <a:off x="7328448" y="2845904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19B3558C-B425-47E8-8788-A692E5CFF012}"/>
              </a:ext>
            </a:extLst>
          </p:cNvPr>
          <p:cNvSpPr/>
          <p:nvPr/>
        </p:nvSpPr>
        <p:spPr>
          <a:xfrm>
            <a:off x="5413514" y="3339545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D662DE14-E1F6-4E6B-8702-9C237D8B5046}"/>
              </a:ext>
            </a:extLst>
          </p:cNvPr>
          <p:cNvSpPr/>
          <p:nvPr/>
        </p:nvSpPr>
        <p:spPr>
          <a:xfrm>
            <a:off x="1865247" y="5209749"/>
            <a:ext cx="723207" cy="723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1839B3B7-0D6F-4500-838D-1DC5FD27B84C}"/>
              </a:ext>
            </a:extLst>
          </p:cNvPr>
          <p:cNvSpPr/>
          <p:nvPr/>
        </p:nvSpPr>
        <p:spPr>
          <a:xfrm>
            <a:off x="8865702" y="4792309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902320AE-4D93-4707-958E-9E3AB5E6F6B6}"/>
              </a:ext>
            </a:extLst>
          </p:cNvPr>
          <p:cNvCxnSpPr>
            <a:stCxn id="59" idx="7"/>
            <a:endCxn id="58" idx="3"/>
          </p:cNvCxnSpPr>
          <p:nvPr/>
        </p:nvCxnSpPr>
        <p:spPr>
          <a:xfrm flipV="1">
            <a:off x="1886277" y="2614548"/>
            <a:ext cx="1066744" cy="7554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663DD122-DC84-492B-8211-DF2082BA82EA}"/>
              </a:ext>
            </a:extLst>
          </p:cNvPr>
          <p:cNvCxnSpPr>
            <a:cxnSpLocks/>
            <a:stCxn id="62" idx="0"/>
            <a:endCxn id="59" idx="4"/>
          </p:cNvCxnSpPr>
          <p:nvPr/>
        </p:nvCxnSpPr>
        <p:spPr>
          <a:xfrm flipH="1" flipV="1">
            <a:off x="1731661" y="3743277"/>
            <a:ext cx="495190" cy="146647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8E73BFEC-E15D-43F8-A7DC-FD999EE7AA70}"/>
              </a:ext>
            </a:extLst>
          </p:cNvPr>
          <p:cNvCxnSpPr>
            <a:cxnSpLocks/>
            <a:stCxn id="62" idx="7"/>
            <a:endCxn id="56" idx="3"/>
          </p:cNvCxnSpPr>
          <p:nvPr/>
        </p:nvCxnSpPr>
        <p:spPr>
          <a:xfrm flipV="1">
            <a:off x="2482543" y="4276040"/>
            <a:ext cx="1106582" cy="10396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8D89F3E4-76ED-4C56-8EE1-DC6C2F3810B5}"/>
              </a:ext>
            </a:extLst>
          </p:cNvPr>
          <p:cNvCxnSpPr>
            <a:stCxn id="56" idx="5"/>
          </p:cNvCxnSpPr>
          <p:nvPr/>
        </p:nvCxnSpPr>
        <p:spPr>
          <a:xfrm>
            <a:off x="3898358" y="4276040"/>
            <a:ext cx="849235" cy="103088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65ADD11-494C-49E1-84BF-3A9B7A8885FC}"/>
              </a:ext>
            </a:extLst>
          </p:cNvPr>
          <p:cNvCxnSpPr>
            <a:stCxn id="56" idx="7"/>
            <a:endCxn id="50" idx="4"/>
          </p:cNvCxnSpPr>
          <p:nvPr/>
        </p:nvCxnSpPr>
        <p:spPr>
          <a:xfrm flipV="1">
            <a:off x="3898358" y="2211454"/>
            <a:ext cx="799536" cy="17553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118CA224-C5E2-46F7-97FB-3FF5EFD74F1F}"/>
              </a:ext>
            </a:extLst>
          </p:cNvPr>
          <p:cNvCxnSpPr>
            <a:stCxn id="56" idx="0"/>
            <a:endCxn id="58" idx="5"/>
          </p:cNvCxnSpPr>
          <p:nvPr/>
        </p:nvCxnSpPr>
        <p:spPr>
          <a:xfrm flipH="1" flipV="1">
            <a:off x="3262254" y="2614548"/>
            <a:ext cx="481488" cy="12882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6CB2F4D3-E42A-4FE8-8958-80DF6495809C}"/>
              </a:ext>
            </a:extLst>
          </p:cNvPr>
          <p:cNvCxnSpPr>
            <a:stCxn id="56" idx="6"/>
            <a:endCxn id="61" idx="2"/>
          </p:cNvCxnSpPr>
          <p:nvPr/>
        </p:nvCxnSpPr>
        <p:spPr>
          <a:xfrm flipV="1">
            <a:off x="3962402" y="3558206"/>
            <a:ext cx="1451112" cy="5632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2C4B618C-5E9C-4D33-ADBB-C9C2A2C7B641}"/>
              </a:ext>
            </a:extLst>
          </p:cNvPr>
          <p:cNvCxnSpPr>
            <a:stCxn id="61" idx="7"/>
            <a:endCxn id="48" idx="3"/>
          </p:cNvCxnSpPr>
          <p:nvPr/>
        </p:nvCxnSpPr>
        <p:spPr>
          <a:xfrm flipV="1">
            <a:off x="5786791" y="2170603"/>
            <a:ext cx="870205" cy="12329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C3113719-A75B-4037-AB92-1B3AC2AB1FD2}"/>
              </a:ext>
            </a:extLst>
          </p:cNvPr>
          <p:cNvCxnSpPr>
            <a:stCxn id="61" idx="4"/>
            <a:endCxn id="54" idx="7"/>
          </p:cNvCxnSpPr>
          <p:nvPr/>
        </p:nvCxnSpPr>
        <p:spPr>
          <a:xfrm flipH="1">
            <a:off x="4852510" y="3776866"/>
            <a:ext cx="779665" cy="140914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54570ADB-DDF9-4F62-AB82-7D72DDF58A49}"/>
              </a:ext>
            </a:extLst>
          </p:cNvPr>
          <p:cNvCxnSpPr>
            <a:stCxn id="61" idx="5"/>
            <a:endCxn id="52" idx="2"/>
          </p:cNvCxnSpPr>
          <p:nvPr/>
        </p:nvCxnSpPr>
        <p:spPr>
          <a:xfrm>
            <a:off x="5786791" y="3712822"/>
            <a:ext cx="1057956" cy="5941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7C95AF8C-DABD-48B2-A3F0-294D032FD2FF}"/>
              </a:ext>
            </a:extLst>
          </p:cNvPr>
          <p:cNvCxnSpPr>
            <a:stCxn id="52" idx="0"/>
            <a:endCxn id="60" idx="3"/>
          </p:cNvCxnSpPr>
          <p:nvPr/>
        </p:nvCxnSpPr>
        <p:spPr>
          <a:xfrm flipV="1">
            <a:off x="7063408" y="3219181"/>
            <a:ext cx="329084" cy="8691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86483C7F-7F05-4EFC-B6C1-F85BA59E46D5}"/>
              </a:ext>
            </a:extLst>
          </p:cNvPr>
          <p:cNvCxnSpPr>
            <a:stCxn id="61" idx="6"/>
            <a:endCxn id="60" idx="2"/>
          </p:cNvCxnSpPr>
          <p:nvPr/>
        </p:nvCxnSpPr>
        <p:spPr>
          <a:xfrm flipV="1">
            <a:off x="5850835" y="3064565"/>
            <a:ext cx="1477613" cy="49364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8C0838E4-0932-4461-A2BF-92A811BE48A5}"/>
              </a:ext>
            </a:extLst>
          </p:cNvPr>
          <p:cNvCxnSpPr>
            <a:stCxn id="60" idx="0"/>
            <a:endCxn id="48" idx="5"/>
          </p:cNvCxnSpPr>
          <p:nvPr/>
        </p:nvCxnSpPr>
        <p:spPr>
          <a:xfrm flipH="1" flipV="1">
            <a:off x="6966229" y="2170603"/>
            <a:ext cx="580880" cy="67530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63951618-7F16-478F-A277-C74C6EDC55A8}"/>
              </a:ext>
            </a:extLst>
          </p:cNvPr>
          <p:cNvCxnSpPr>
            <a:cxnSpLocks/>
            <a:stCxn id="60" idx="7"/>
            <a:endCxn id="44" idx="2"/>
          </p:cNvCxnSpPr>
          <p:nvPr/>
        </p:nvCxnSpPr>
        <p:spPr>
          <a:xfrm flipV="1">
            <a:off x="7701725" y="2392016"/>
            <a:ext cx="1601298" cy="5179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0BC53BF0-64F2-4FBA-9D87-5BA378894CA8}"/>
              </a:ext>
            </a:extLst>
          </p:cNvPr>
          <p:cNvCxnSpPr>
            <a:stCxn id="60" idx="5"/>
            <a:endCxn id="42" idx="2"/>
          </p:cNvCxnSpPr>
          <p:nvPr/>
        </p:nvCxnSpPr>
        <p:spPr>
          <a:xfrm>
            <a:off x="7701725" y="3219181"/>
            <a:ext cx="1475399" cy="55768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28C955B6-63F5-4890-8EDE-9189DDB1E32C}"/>
              </a:ext>
            </a:extLst>
          </p:cNvPr>
          <p:cNvCxnSpPr>
            <a:stCxn id="52" idx="5"/>
            <a:endCxn id="63" idx="1"/>
          </p:cNvCxnSpPr>
          <p:nvPr/>
        </p:nvCxnSpPr>
        <p:spPr>
          <a:xfrm>
            <a:off x="7218024" y="4461572"/>
            <a:ext cx="1711722" cy="39478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5AE08F39-7C76-499F-AD21-38E4BF3B5F39}"/>
              </a:ext>
            </a:extLst>
          </p:cNvPr>
          <p:cNvCxnSpPr>
            <a:stCxn id="52" idx="4"/>
            <a:endCxn id="46" idx="1"/>
          </p:cNvCxnSpPr>
          <p:nvPr/>
        </p:nvCxnSpPr>
        <p:spPr>
          <a:xfrm>
            <a:off x="7063408" y="4525616"/>
            <a:ext cx="329084" cy="89893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42478CB5-B833-402A-A801-30179380B2E6}"/>
              </a:ext>
            </a:extLst>
          </p:cNvPr>
          <p:cNvCxnSpPr>
            <a:stCxn id="42" idx="4"/>
            <a:endCxn id="63" idx="0"/>
          </p:cNvCxnSpPr>
          <p:nvPr/>
        </p:nvCxnSpPr>
        <p:spPr>
          <a:xfrm flipH="1">
            <a:off x="9084363" y="3995526"/>
            <a:ext cx="311422" cy="79678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289C65F9-D1BB-46B9-9B7C-85A9677CD144}"/>
              </a:ext>
            </a:extLst>
          </p:cNvPr>
          <p:cNvCxnSpPr>
            <a:stCxn id="61" idx="1"/>
            <a:endCxn id="50" idx="5"/>
          </p:cNvCxnSpPr>
          <p:nvPr/>
        </p:nvCxnSpPr>
        <p:spPr>
          <a:xfrm flipH="1" flipV="1">
            <a:off x="4852510" y="2147410"/>
            <a:ext cx="625048" cy="125617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3A08D843-F969-41C0-AF50-272300FB1A72}"/>
              </a:ext>
            </a:extLst>
          </p:cNvPr>
          <p:cNvCxnSpPr>
            <a:stCxn id="50" idx="6"/>
            <a:endCxn id="48" idx="2"/>
          </p:cNvCxnSpPr>
          <p:nvPr/>
        </p:nvCxnSpPr>
        <p:spPr>
          <a:xfrm>
            <a:off x="4916554" y="1992794"/>
            <a:ext cx="1676398" cy="2319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8A701426-61F0-4E07-AEF0-46F57CA8BFBA}"/>
              </a:ext>
            </a:extLst>
          </p:cNvPr>
          <p:cNvCxnSpPr>
            <a:stCxn id="54" idx="6"/>
            <a:endCxn id="52" idx="3"/>
          </p:cNvCxnSpPr>
          <p:nvPr/>
        </p:nvCxnSpPr>
        <p:spPr>
          <a:xfrm flipV="1">
            <a:off x="4916554" y="4461572"/>
            <a:ext cx="1992237" cy="879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587F9264-DCF1-4815-ACE8-4F16918EDDC7}"/>
              </a:ext>
            </a:extLst>
          </p:cNvPr>
          <p:cNvCxnSpPr>
            <a:stCxn id="59" idx="6"/>
            <a:endCxn id="56" idx="2"/>
          </p:cNvCxnSpPr>
          <p:nvPr/>
        </p:nvCxnSpPr>
        <p:spPr>
          <a:xfrm>
            <a:off x="1950321" y="3524617"/>
            <a:ext cx="1574760" cy="59680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583747B5-D50D-4651-B567-D411623828D2}"/>
              </a:ext>
            </a:extLst>
          </p:cNvPr>
          <p:cNvCxnSpPr>
            <a:stCxn id="52" idx="6"/>
            <a:endCxn id="42" idx="2"/>
          </p:cNvCxnSpPr>
          <p:nvPr/>
        </p:nvCxnSpPr>
        <p:spPr>
          <a:xfrm flipV="1">
            <a:off x="7282068" y="3776866"/>
            <a:ext cx="1895056" cy="53009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C79ABB3D-7647-4F0A-ABF2-19FDF62B3887}"/>
              </a:ext>
            </a:extLst>
          </p:cNvPr>
          <p:cNvCxnSpPr>
            <a:stCxn id="42" idx="0"/>
            <a:endCxn id="44" idx="4"/>
          </p:cNvCxnSpPr>
          <p:nvPr/>
        </p:nvCxnSpPr>
        <p:spPr>
          <a:xfrm flipV="1">
            <a:off x="9395785" y="2761422"/>
            <a:ext cx="276644" cy="79678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ZoneTexte 94">
            <a:extLst>
              <a:ext uri="{FF2B5EF4-FFF2-40B4-BE49-F238E27FC236}">
                <a16:creationId xmlns:a16="http://schemas.microsoft.com/office/drawing/2014/main" id="{2F986B3E-E81F-40A1-8B03-ECB0C6B04F62}"/>
              </a:ext>
            </a:extLst>
          </p:cNvPr>
          <p:cNvSpPr txBox="1"/>
          <p:nvPr/>
        </p:nvSpPr>
        <p:spPr>
          <a:xfrm>
            <a:off x="9392540" y="1694895"/>
            <a:ext cx="1489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221.2.61.25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EB5EAA80-C38A-418E-9DDB-E66BE71C875B}"/>
              </a:ext>
            </a:extLst>
          </p:cNvPr>
          <p:cNvSpPr txBox="1"/>
          <p:nvPr/>
        </p:nvSpPr>
        <p:spPr>
          <a:xfrm>
            <a:off x="410327" y="3669131"/>
            <a:ext cx="1489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172.168.3.24</a:t>
            </a:r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B4A5DFBC-CA54-4E5B-A1A8-FE6C46EF0E57}"/>
              </a:ext>
            </a:extLst>
          </p:cNvPr>
          <p:cNvSpPr txBox="1"/>
          <p:nvPr/>
        </p:nvSpPr>
        <p:spPr>
          <a:xfrm>
            <a:off x="1503868" y="5912468"/>
            <a:ext cx="1489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172.168.5.1</a:t>
            </a:r>
          </a:p>
        </p:txBody>
      </p:sp>
      <p:sp>
        <p:nvSpPr>
          <p:cNvPr id="105" name="Titre 1">
            <a:extLst>
              <a:ext uri="{FF2B5EF4-FFF2-40B4-BE49-F238E27FC236}">
                <a16:creationId xmlns:a16="http://schemas.microsoft.com/office/drawing/2014/main" id="{E9B3B6D5-2894-4B74-AB36-5239EC44D0E7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>
                <a:latin typeface="Verdana" panose="020B0604030504040204" pitchFamily="34" charset="0"/>
                <a:ea typeface="Verdana" panose="020B0604030504040204" pitchFamily="34" charset="0"/>
              </a:rPr>
              <a:t>Problème :</a:t>
            </a:r>
            <a:r>
              <a:rPr lang="fr-FR" sz="2800" dirty="0">
                <a:latin typeface="Verdana" panose="020B0604030504040204" pitchFamily="34" charset="0"/>
                <a:ea typeface="Verdana" panose="020B0604030504040204" pitchFamily="34" charset="0"/>
              </a:rPr>
              <a:t> une machine peut changer d’adresse IP</a:t>
            </a:r>
            <a:endParaRPr lang="fr-FR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3C381DD6-1B10-4C8D-A0C4-6BAA98DD8339}"/>
              </a:ext>
            </a:extLst>
          </p:cNvPr>
          <p:cNvCxnSpPr>
            <a:stCxn id="42" idx="5"/>
          </p:cNvCxnSpPr>
          <p:nvPr/>
        </p:nvCxnSpPr>
        <p:spPr>
          <a:xfrm>
            <a:off x="9550401" y="3931482"/>
            <a:ext cx="817488" cy="5941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F3684AB5-492A-457C-AEA7-E0F70396F4D4}"/>
              </a:ext>
            </a:extLst>
          </p:cNvPr>
          <p:cNvCxnSpPr>
            <a:cxnSpLocks/>
            <a:stCxn id="63" idx="6"/>
          </p:cNvCxnSpPr>
          <p:nvPr/>
        </p:nvCxnSpPr>
        <p:spPr>
          <a:xfrm flipV="1">
            <a:off x="9303023" y="4744276"/>
            <a:ext cx="1064866" cy="2666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941E38A-82AA-4441-BAA3-112EF1AC5176}"/>
              </a:ext>
            </a:extLst>
          </p:cNvPr>
          <p:cNvCxnSpPr/>
          <p:nvPr/>
        </p:nvCxnSpPr>
        <p:spPr>
          <a:xfrm>
            <a:off x="9429763" y="1620047"/>
            <a:ext cx="1186365" cy="45251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A2F6C47-6474-4AAC-8F01-6D0BE59CC295}"/>
              </a:ext>
            </a:extLst>
          </p:cNvPr>
          <p:cNvCxnSpPr>
            <a:cxnSpLocks/>
          </p:cNvCxnSpPr>
          <p:nvPr/>
        </p:nvCxnSpPr>
        <p:spPr>
          <a:xfrm flipH="1">
            <a:off x="9448443" y="1620047"/>
            <a:ext cx="1167685" cy="43591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0B68CC5E-927A-47FD-82D6-4D87B529F541}"/>
              </a:ext>
            </a:extLst>
          </p:cNvPr>
          <p:cNvSpPr txBox="1"/>
          <p:nvPr/>
        </p:nvSpPr>
        <p:spPr>
          <a:xfrm>
            <a:off x="10032285" y="5260431"/>
            <a:ext cx="1643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128.165.61.2</a:t>
            </a:r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0C934638-B3C3-4207-A2A7-85F88D2432CB}"/>
              </a:ext>
            </a:extLst>
          </p:cNvPr>
          <p:cNvCxnSpPr/>
          <p:nvPr/>
        </p:nvCxnSpPr>
        <p:spPr>
          <a:xfrm flipV="1">
            <a:off x="3326298" y="1992794"/>
            <a:ext cx="1152935" cy="4671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989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385 0.31968 L 0.10898 0.19514 C 0.11445 0.16875 0.11367 0.13704 0.10599 0.10857 C 0.0974 0.07732 0.0849 0.05579 0.06966 0.04676 L 6.25E-7 -1.11111E-6 " pathEditMode="relative" rAng="14700000" ptsTypes="AAAAA">
                                      <p:cBhvr>
                                        <p:cTn id="134" dur="20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6" y="-1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000"/>
                            </p:stCondLst>
                            <p:childTnLst>
                              <p:par>
                                <p:cTn id="1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4" grpId="0" animBg="1"/>
      <p:bldP spid="44" grpId="1" animBg="1"/>
      <p:bldP spid="46" grpId="0" animBg="1"/>
      <p:bldP spid="48" grpId="0" animBg="1"/>
      <p:bldP spid="50" grpId="0" animBg="1"/>
      <p:bldP spid="52" grpId="0" animBg="1"/>
      <p:bldP spid="54" grpId="0" animBg="1"/>
      <p:bldP spid="56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95" grpId="0"/>
      <p:bldP spid="102" grpId="0"/>
      <p:bldP spid="104" grpId="0"/>
      <p:bldP spid="6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Ellipse 41">
            <a:extLst>
              <a:ext uri="{FF2B5EF4-FFF2-40B4-BE49-F238E27FC236}">
                <a16:creationId xmlns:a16="http://schemas.microsoft.com/office/drawing/2014/main" id="{7BCD4031-9278-438A-B775-6335C20BDB89}"/>
              </a:ext>
            </a:extLst>
          </p:cNvPr>
          <p:cNvSpPr/>
          <p:nvPr/>
        </p:nvSpPr>
        <p:spPr>
          <a:xfrm>
            <a:off x="9177124" y="3558205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13256A3C-CC69-4BEA-AA50-677A5457531B}"/>
              </a:ext>
            </a:extLst>
          </p:cNvPr>
          <p:cNvSpPr/>
          <p:nvPr/>
        </p:nvSpPr>
        <p:spPr>
          <a:xfrm>
            <a:off x="7328448" y="5360503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B77198DC-62E9-4672-A527-C73318B5A425}"/>
              </a:ext>
            </a:extLst>
          </p:cNvPr>
          <p:cNvSpPr/>
          <p:nvPr/>
        </p:nvSpPr>
        <p:spPr>
          <a:xfrm>
            <a:off x="6592952" y="1797326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AE09E97F-979C-4FA1-B404-E724072F5DBC}"/>
              </a:ext>
            </a:extLst>
          </p:cNvPr>
          <p:cNvSpPr/>
          <p:nvPr/>
        </p:nvSpPr>
        <p:spPr>
          <a:xfrm>
            <a:off x="4479233" y="1774133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4C5E3FE-B38C-44F1-AF99-8CC1025C421D}"/>
              </a:ext>
            </a:extLst>
          </p:cNvPr>
          <p:cNvSpPr/>
          <p:nvPr/>
        </p:nvSpPr>
        <p:spPr>
          <a:xfrm>
            <a:off x="6844747" y="4088295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1C3133EA-AAB9-4AB6-9F7A-5FA4361B191B}"/>
              </a:ext>
            </a:extLst>
          </p:cNvPr>
          <p:cNvSpPr/>
          <p:nvPr/>
        </p:nvSpPr>
        <p:spPr>
          <a:xfrm>
            <a:off x="4479233" y="5121963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D0D6CFB4-D015-4702-A3F9-F3CF9FE36CCF}"/>
              </a:ext>
            </a:extLst>
          </p:cNvPr>
          <p:cNvSpPr/>
          <p:nvPr/>
        </p:nvSpPr>
        <p:spPr>
          <a:xfrm>
            <a:off x="3525081" y="3902763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01776A0E-197E-4992-A941-0A9B8B46DE64}"/>
              </a:ext>
            </a:extLst>
          </p:cNvPr>
          <p:cNvSpPr/>
          <p:nvPr/>
        </p:nvSpPr>
        <p:spPr>
          <a:xfrm>
            <a:off x="2888977" y="2241271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EE346DEC-30BA-442E-A79D-BC4A3776AC8D}"/>
              </a:ext>
            </a:extLst>
          </p:cNvPr>
          <p:cNvSpPr/>
          <p:nvPr/>
        </p:nvSpPr>
        <p:spPr>
          <a:xfrm>
            <a:off x="1513000" y="3305956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1E58FC95-9A8A-4846-BB1E-29C7575D0EC6}"/>
              </a:ext>
            </a:extLst>
          </p:cNvPr>
          <p:cNvSpPr/>
          <p:nvPr/>
        </p:nvSpPr>
        <p:spPr>
          <a:xfrm>
            <a:off x="7328448" y="2845904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19B3558C-B425-47E8-8788-A692E5CFF012}"/>
              </a:ext>
            </a:extLst>
          </p:cNvPr>
          <p:cNvSpPr/>
          <p:nvPr/>
        </p:nvSpPr>
        <p:spPr>
          <a:xfrm>
            <a:off x="5413514" y="3339545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D662DE14-E1F6-4E6B-8702-9C237D8B5046}"/>
              </a:ext>
            </a:extLst>
          </p:cNvPr>
          <p:cNvSpPr/>
          <p:nvPr/>
        </p:nvSpPr>
        <p:spPr>
          <a:xfrm>
            <a:off x="1865247" y="5209749"/>
            <a:ext cx="723207" cy="723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1839B3B7-0D6F-4500-838D-1DC5FD27B84C}"/>
              </a:ext>
            </a:extLst>
          </p:cNvPr>
          <p:cNvSpPr/>
          <p:nvPr/>
        </p:nvSpPr>
        <p:spPr>
          <a:xfrm>
            <a:off x="8865702" y="4792309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902320AE-4D93-4707-958E-9E3AB5E6F6B6}"/>
              </a:ext>
            </a:extLst>
          </p:cNvPr>
          <p:cNvCxnSpPr>
            <a:stCxn id="59" idx="7"/>
            <a:endCxn id="58" idx="3"/>
          </p:cNvCxnSpPr>
          <p:nvPr/>
        </p:nvCxnSpPr>
        <p:spPr>
          <a:xfrm flipV="1">
            <a:off x="1886277" y="2614548"/>
            <a:ext cx="1066744" cy="7554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663DD122-DC84-492B-8211-DF2082BA82EA}"/>
              </a:ext>
            </a:extLst>
          </p:cNvPr>
          <p:cNvCxnSpPr>
            <a:cxnSpLocks/>
            <a:stCxn id="62" idx="0"/>
            <a:endCxn id="59" idx="4"/>
          </p:cNvCxnSpPr>
          <p:nvPr/>
        </p:nvCxnSpPr>
        <p:spPr>
          <a:xfrm flipH="1" flipV="1">
            <a:off x="1731661" y="3743277"/>
            <a:ext cx="495190" cy="146647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8E73BFEC-E15D-43F8-A7DC-FD999EE7AA70}"/>
              </a:ext>
            </a:extLst>
          </p:cNvPr>
          <p:cNvCxnSpPr>
            <a:cxnSpLocks/>
            <a:stCxn id="62" idx="7"/>
            <a:endCxn id="56" idx="3"/>
          </p:cNvCxnSpPr>
          <p:nvPr/>
        </p:nvCxnSpPr>
        <p:spPr>
          <a:xfrm flipV="1">
            <a:off x="2482543" y="4276040"/>
            <a:ext cx="1106582" cy="10396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8D89F3E4-76ED-4C56-8EE1-DC6C2F3810B5}"/>
              </a:ext>
            </a:extLst>
          </p:cNvPr>
          <p:cNvCxnSpPr>
            <a:stCxn id="56" idx="5"/>
          </p:cNvCxnSpPr>
          <p:nvPr/>
        </p:nvCxnSpPr>
        <p:spPr>
          <a:xfrm>
            <a:off x="3898358" y="4276040"/>
            <a:ext cx="849235" cy="103088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65ADD11-494C-49E1-84BF-3A9B7A8885FC}"/>
              </a:ext>
            </a:extLst>
          </p:cNvPr>
          <p:cNvCxnSpPr>
            <a:stCxn id="56" idx="7"/>
            <a:endCxn id="50" idx="4"/>
          </p:cNvCxnSpPr>
          <p:nvPr/>
        </p:nvCxnSpPr>
        <p:spPr>
          <a:xfrm flipV="1">
            <a:off x="3898358" y="2211454"/>
            <a:ext cx="799536" cy="17553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118CA224-C5E2-46F7-97FB-3FF5EFD74F1F}"/>
              </a:ext>
            </a:extLst>
          </p:cNvPr>
          <p:cNvCxnSpPr>
            <a:stCxn id="56" idx="0"/>
            <a:endCxn id="58" idx="5"/>
          </p:cNvCxnSpPr>
          <p:nvPr/>
        </p:nvCxnSpPr>
        <p:spPr>
          <a:xfrm flipH="1" flipV="1">
            <a:off x="3262254" y="2614548"/>
            <a:ext cx="481488" cy="12882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6CB2F4D3-E42A-4FE8-8958-80DF6495809C}"/>
              </a:ext>
            </a:extLst>
          </p:cNvPr>
          <p:cNvCxnSpPr>
            <a:stCxn id="56" idx="6"/>
            <a:endCxn id="61" idx="2"/>
          </p:cNvCxnSpPr>
          <p:nvPr/>
        </p:nvCxnSpPr>
        <p:spPr>
          <a:xfrm flipV="1">
            <a:off x="3962402" y="3558206"/>
            <a:ext cx="1451112" cy="5632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2C4B618C-5E9C-4D33-ADBB-C9C2A2C7B641}"/>
              </a:ext>
            </a:extLst>
          </p:cNvPr>
          <p:cNvCxnSpPr>
            <a:stCxn id="61" idx="7"/>
            <a:endCxn id="48" idx="3"/>
          </p:cNvCxnSpPr>
          <p:nvPr/>
        </p:nvCxnSpPr>
        <p:spPr>
          <a:xfrm flipV="1">
            <a:off x="5786791" y="2170603"/>
            <a:ext cx="870205" cy="12329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C3113719-A75B-4037-AB92-1B3AC2AB1FD2}"/>
              </a:ext>
            </a:extLst>
          </p:cNvPr>
          <p:cNvCxnSpPr>
            <a:stCxn id="61" idx="4"/>
            <a:endCxn id="54" idx="7"/>
          </p:cNvCxnSpPr>
          <p:nvPr/>
        </p:nvCxnSpPr>
        <p:spPr>
          <a:xfrm flipH="1">
            <a:off x="4852510" y="3776866"/>
            <a:ext cx="779665" cy="140914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54570ADB-DDF9-4F62-AB82-7D72DDF58A49}"/>
              </a:ext>
            </a:extLst>
          </p:cNvPr>
          <p:cNvCxnSpPr>
            <a:stCxn id="61" idx="5"/>
            <a:endCxn id="52" idx="2"/>
          </p:cNvCxnSpPr>
          <p:nvPr/>
        </p:nvCxnSpPr>
        <p:spPr>
          <a:xfrm>
            <a:off x="5786791" y="3712822"/>
            <a:ext cx="1057956" cy="5941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7C95AF8C-DABD-48B2-A3F0-294D032FD2FF}"/>
              </a:ext>
            </a:extLst>
          </p:cNvPr>
          <p:cNvCxnSpPr>
            <a:stCxn id="52" idx="0"/>
            <a:endCxn id="60" idx="3"/>
          </p:cNvCxnSpPr>
          <p:nvPr/>
        </p:nvCxnSpPr>
        <p:spPr>
          <a:xfrm flipV="1">
            <a:off x="7063408" y="3219181"/>
            <a:ext cx="329084" cy="8691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86483C7F-7F05-4EFC-B6C1-F85BA59E46D5}"/>
              </a:ext>
            </a:extLst>
          </p:cNvPr>
          <p:cNvCxnSpPr>
            <a:stCxn id="61" idx="6"/>
            <a:endCxn id="60" idx="2"/>
          </p:cNvCxnSpPr>
          <p:nvPr/>
        </p:nvCxnSpPr>
        <p:spPr>
          <a:xfrm flipV="1">
            <a:off x="5850835" y="3064565"/>
            <a:ext cx="1477613" cy="49364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8C0838E4-0932-4461-A2BF-92A811BE48A5}"/>
              </a:ext>
            </a:extLst>
          </p:cNvPr>
          <p:cNvCxnSpPr>
            <a:stCxn id="60" idx="0"/>
            <a:endCxn id="48" idx="5"/>
          </p:cNvCxnSpPr>
          <p:nvPr/>
        </p:nvCxnSpPr>
        <p:spPr>
          <a:xfrm flipH="1" flipV="1">
            <a:off x="6966229" y="2170603"/>
            <a:ext cx="580880" cy="67530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63951618-7F16-478F-A277-C74C6EDC55A8}"/>
              </a:ext>
            </a:extLst>
          </p:cNvPr>
          <p:cNvCxnSpPr>
            <a:cxnSpLocks/>
            <a:stCxn id="60" idx="7"/>
          </p:cNvCxnSpPr>
          <p:nvPr/>
        </p:nvCxnSpPr>
        <p:spPr>
          <a:xfrm flipV="1">
            <a:off x="7701725" y="2392016"/>
            <a:ext cx="1601298" cy="5179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0BC53BF0-64F2-4FBA-9D87-5BA378894CA8}"/>
              </a:ext>
            </a:extLst>
          </p:cNvPr>
          <p:cNvCxnSpPr>
            <a:stCxn id="60" idx="5"/>
            <a:endCxn id="42" idx="2"/>
          </p:cNvCxnSpPr>
          <p:nvPr/>
        </p:nvCxnSpPr>
        <p:spPr>
          <a:xfrm>
            <a:off x="7701725" y="3219181"/>
            <a:ext cx="1475399" cy="55768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28C955B6-63F5-4890-8EDE-9189DDB1E32C}"/>
              </a:ext>
            </a:extLst>
          </p:cNvPr>
          <p:cNvCxnSpPr>
            <a:stCxn id="52" idx="5"/>
            <a:endCxn id="63" idx="1"/>
          </p:cNvCxnSpPr>
          <p:nvPr/>
        </p:nvCxnSpPr>
        <p:spPr>
          <a:xfrm>
            <a:off x="7218024" y="4461572"/>
            <a:ext cx="1711722" cy="39478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5AE08F39-7C76-499F-AD21-38E4BF3B5F39}"/>
              </a:ext>
            </a:extLst>
          </p:cNvPr>
          <p:cNvCxnSpPr>
            <a:stCxn id="52" idx="4"/>
            <a:endCxn id="46" idx="1"/>
          </p:cNvCxnSpPr>
          <p:nvPr/>
        </p:nvCxnSpPr>
        <p:spPr>
          <a:xfrm>
            <a:off x="7063408" y="4525616"/>
            <a:ext cx="329084" cy="89893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42478CB5-B833-402A-A801-30179380B2E6}"/>
              </a:ext>
            </a:extLst>
          </p:cNvPr>
          <p:cNvCxnSpPr>
            <a:stCxn id="42" idx="4"/>
            <a:endCxn id="63" idx="0"/>
          </p:cNvCxnSpPr>
          <p:nvPr/>
        </p:nvCxnSpPr>
        <p:spPr>
          <a:xfrm flipH="1">
            <a:off x="9084363" y="3995526"/>
            <a:ext cx="311422" cy="79678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289C65F9-D1BB-46B9-9B7C-85A9677CD144}"/>
              </a:ext>
            </a:extLst>
          </p:cNvPr>
          <p:cNvCxnSpPr>
            <a:stCxn id="61" idx="1"/>
            <a:endCxn id="50" idx="5"/>
          </p:cNvCxnSpPr>
          <p:nvPr/>
        </p:nvCxnSpPr>
        <p:spPr>
          <a:xfrm flipH="1" flipV="1">
            <a:off x="4852510" y="2147410"/>
            <a:ext cx="625048" cy="125617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3A08D843-F969-41C0-AF50-272300FB1A72}"/>
              </a:ext>
            </a:extLst>
          </p:cNvPr>
          <p:cNvCxnSpPr>
            <a:stCxn id="50" idx="6"/>
            <a:endCxn id="48" idx="2"/>
          </p:cNvCxnSpPr>
          <p:nvPr/>
        </p:nvCxnSpPr>
        <p:spPr>
          <a:xfrm>
            <a:off x="4916554" y="1992794"/>
            <a:ext cx="1676398" cy="2319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8A701426-61F0-4E07-AEF0-46F57CA8BFBA}"/>
              </a:ext>
            </a:extLst>
          </p:cNvPr>
          <p:cNvCxnSpPr>
            <a:stCxn id="54" idx="6"/>
            <a:endCxn id="52" idx="3"/>
          </p:cNvCxnSpPr>
          <p:nvPr/>
        </p:nvCxnSpPr>
        <p:spPr>
          <a:xfrm flipV="1">
            <a:off x="4916554" y="4461572"/>
            <a:ext cx="1992237" cy="879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587F9264-DCF1-4815-ACE8-4F16918EDDC7}"/>
              </a:ext>
            </a:extLst>
          </p:cNvPr>
          <p:cNvCxnSpPr>
            <a:stCxn id="59" idx="6"/>
            <a:endCxn id="56" idx="2"/>
          </p:cNvCxnSpPr>
          <p:nvPr/>
        </p:nvCxnSpPr>
        <p:spPr>
          <a:xfrm>
            <a:off x="1950321" y="3524617"/>
            <a:ext cx="1574760" cy="59680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583747B5-D50D-4651-B567-D411623828D2}"/>
              </a:ext>
            </a:extLst>
          </p:cNvPr>
          <p:cNvCxnSpPr>
            <a:stCxn id="52" idx="6"/>
            <a:endCxn id="42" idx="2"/>
          </p:cNvCxnSpPr>
          <p:nvPr/>
        </p:nvCxnSpPr>
        <p:spPr>
          <a:xfrm flipV="1">
            <a:off x="7282068" y="3776866"/>
            <a:ext cx="1895056" cy="53009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C79ABB3D-7647-4F0A-ABF2-19FDF62B3887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9395785" y="2761422"/>
            <a:ext cx="276644" cy="79678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>
            <a:extLst>
              <a:ext uri="{FF2B5EF4-FFF2-40B4-BE49-F238E27FC236}">
                <a16:creationId xmlns:a16="http://schemas.microsoft.com/office/drawing/2014/main" id="{EB5EAA80-C38A-418E-9DDB-E66BE71C875B}"/>
              </a:ext>
            </a:extLst>
          </p:cNvPr>
          <p:cNvSpPr txBox="1"/>
          <p:nvPr/>
        </p:nvSpPr>
        <p:spPr>
          <a:xfrm>
            <a:off x="297783" y="3908286"/>
            <a:ext cx="1489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172.168.3.24</a:t>
            </a:r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B4A5DFBC-CA54-4E5B-A1A8-FE6C46EF0E57}"/>
              </a:ext>
            </a:extLst>
          </p:cNvPr>
          <p:cNvSpPr txBox="1"/>
          <p:nvPr/>
        </p:nvSpPr>
        <p:spPr>
          <a:xfrm>
            <a:off x="1503868" y="5912468"/>
            <a:ext cx="1489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172.168.5.1</a:t>
            </a:r>
          </a:p>
        </p:txBody>
      </p:sp>
      <p:sp>
        <p:nvSpPr>
          <p:cNvPr id="105" name="Titre 1">
            <a:extLst>
              <a:ext uri="{FF2B5EF4-FFF2-40B4-BE49-F238E27FC236}">
                <a16:creationId xmlns:a16="http://schemas.microsoft.com/office/drawing/2014/main" id="{E9B3B6D5-2894-4B74-AB36-5239EC44D0E7}"/>
              </a:ext>
            </a:extLst>
          </p:cNvPr>
          <p:cNvSpPr txBox="1">
            <a:spLocks/>
          </p:cNvSpPr>
          <p:nvPr/>
        </p:nvSpPr>
        <p:spPr>
          <a:xfrm>
            <a:off x="838199" y="365126"/>
            <a:ext cx="10739511" cy="642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>
                <a:latin typeface="Verdana" panose="020B0604030504040204" pitchFamily="34" charset="0"/>
                <a:ea typeface="Verdana" panose="020B0604030504040204" pitchFamily="34" charset="0"/>
              </a:rPr>
              <a:t>Solution :</a:t>
            </a:r>
            <a:r>
              <a:rPr lang="fr-FR" sz="2800" dirty="0">
                <a:latin typeface="Verdana" panose="020B0604030504040204" pitchFamily="34" charset="0"/>
                <a:ea typeface="Verdana" panose="020B0604030504040204" pitchFamily="34" charset="0"/>
              </a:rPr>
              <a:t> des serveurs « annuaires » (DNS pour le Web)</a:t>
            </a:r>
            <a:endParaRPr lang="fr-FR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3C381DD6-1B10-4C8D-A0C4-6BAA98DD8339}"/>
              </a:ext>
            </a:extLst>
          </p:cNvPr>
          <p:cNvCxnSpPr>
            <a:stCxn id="42" idx="5"/>
          </p:cNvCxnSpPr>
          <p:nvPr/>
        </p:nvCxnSpPr>
        <p:spPr>
          <a:xfrm>
            <a:off x="9550401" y="3931482"/>
            <a:ext cx="817488" cy="5941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F3684AB5-492A-457C-AEA7-E0F70396F4D4}"/>
              </a:ext>
            </a:extLst>
          </p:cNvPr>
          <p:cNvCxnSpPr>
            <a:cxnSpLocks/>
            <a:stCxn id="63" idx="6"/>
          </p:cNvCxnSpPr>
          <p:nvPr/>
        </p:nvCxnSpPr>
        <p:spPr>
          <a:xfrm flipV="1">
            <a:off x="9303023" y="4744276"/>
            <a:ext cx="1064866" cy="2666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0B68CC5E-927A-47FD-82D6-4D87B529F541}"/>
              </a:ext>
            </a:extLst>
          </p:cNvPr>
          <p:cNvSpPr txBox="1"/>
          <p:nvPr/>
        </p:nvSpPr>
        <p:spPr>
          <a:xfrm>
            <a:off x="10032285" y="5260431"/>
            <a:ext cx="1643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128.165.61.2</a:t>
            </a: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2B028C28-4C44-4759-866F-6BAE7FD3E40D}"/>
              </a:ext>
            </a:extLst>
          </p:cNvPr>
          <p:cNvSpPr/>
          <p:nvPr/>
        </p:nvSpPr>
        <p:spPr>
          <a:xfrm>
            <a:off x="10323132" y="4225224"/>
            <a:ext cx="738812" cy="738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4AD69E5-5059-4FC6-802C-2BC4E8C46275}"/>
              </a:ext>
            </a:extLst>
          </p:cNvPr>
          <p:cNvSpPr/>
          <p:nvPr/>
        </p:nvSpPr>
        <p:spPr>
          <a:xfrm>
            <a:off x="1335780" y="3127051"/>
            <a:ext cx="795291" cy="795291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E7E0741-49CD-4CAF-ACF6-08FC3FC661B3}"/>
              </a:ext>
            </a:extLst>
          </p:cNvPr>
          <p:cNvSpPr txBox="1"/>
          <p:nvPr/>
        </p:nvSpPr>
        <p:spPr>
          <a:xfrm>
            <a:off x="-47625" y="2997184"/>
            <a:ext cx="1455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Serveur </a:t>
            </a:r>
            <a:br>
              <a:rPr lang="fr-FR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fr-FR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DNS</a:t>
            </a:r>
            <a:br>
              <a:rPr lang="fr-FR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fr-FR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(annuaire)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A341893-384F-4544-B6D3-FBF644347F5A}"/>
              </a:ext>
            </a:extLst>
          </p:cNvPr>
          <p:cNvSpPr/>
          <p:nvPr/>
        </p:nvSpPr>
        <p:spPr>
          <a:xfrm>
            <a:off x="1966706" y="4995210"/>
            <a:ext cx="454528" cy="2769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3531BE4-3EFE-4404-BB7B-20DE85FF90D8}"/>
              </a:ext>
            </a:extLst>
          </p:cNvPr>
          <p:cNvSpPr/>
          <p:nvPr/>
        </p:nvSpPr>
        <p:spPr>
          <a:xfrm>
            <a:off x="3233747" y="5810648"/>
            <a:ext cx="4176644" cy="8989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Destinataire : B</a:t>
            </a:r>
          </a:p>
          <a:p>
            <a:r>
              <a:rPr lang="fr-FR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     @IP B :   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AB82BD8-7BDD-4589-B5ED-34ABF170336A}"/>
              </a:ext>
            </a:extLst>
          </p:cNvPr>
          <p:cNvSpPr/>
          <p:nvPr/>
        </p:nvSpPr>
        <p:spPr>
          <a:xfrm>
            <a:off x="3233747" y="5810648"/>
            <a:ext cx="1489727" cy="7376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Salut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A088C438-7132-4801-B708-EF4893B25524}"/>
              </a:ext>
            </a:extLst>
          </p:cNvPr>
          <p:cNvSpPr txBox="1"/>
          <p:nvPr/>
        </p:nvSpPr>
        <p:spPr>
          <a:xfrm>
            <a:off x="531966" y="2170603"/>
            <a:ext cx="1902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« Où se trouve B ? »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18B4227-AE0D-4A21-96A1-3EFDBA6DE03E}"/>
              </a:ext>
            </a:extLst>
          </p:cNvPr>
          <p:cNvSpPr/>
          <p:nvPr/>
        </p:nvSpPr>
        <p:spPr>
          <a:xfrm>
            <a:off x="1509219" y="3390967"/>
            <a:ext cx="454528" cy="2769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41A891B-15BD-4012-8694-32B211492569}"/>
              </a:ext>
            </a:extLst>
          </p:cNvPr>
          <p:cNvSpPr txBox="1"/>
          <p:nvPr/>
        </p:nvSpPr>
        <p:spPr>
          <a:xfrm>
            <a:off x="4677" y="4690106"/>
            <a:ext cx="2032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« B se trouve à 128.165.61.2 »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7AE2443-3C7C-4652-9E2E-6C80680EF9FB}"/>
              </a:ext>
            </a:extLst>
          </p:cNvPr>
          <p:cNvSpPr txBox="1"/>
          <p:nvPr/>
        </p:nvSpPr>
        <p:spPr>
          <a:xfrm>
            <a:off x="5745905" y="6116875"/>
            <a:ext cx="1718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128.165.61.2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0A09B18-73FA-4257-8E0C-CD44A192068C}"/>
              </a:ext>
            </a:extLst>
          </p:cNvPr>
          <p:cNvSpPr/>
          <p:nvPr/>
        </p:nvSpPr>
        <p:spPr>
          <a:xfrm>
            <a:off x="2313686" y="5091132"/>
            <a:ext cx="454528" cy="2769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B5EA7A5B-B1AA-481D-878B-38285926994F}"/>
              </a:ext>
            </a:extLst>
          </p:cNvPr>
          <p:cNvCxnSpPr>
            <a:cxnSpLocks/>
            <a:stCxn id="57" idx="0"/>
            <a:endCxn id="74" idx="3"/>
          </p:cNvCxnSpPr>
          <p:nvPr/>
        </p:nvCxnSpPr>
        <p:spPr>
          <a:xfrm flipH="1" flipV="1">
            <a:off x="2768214" y="5229630"/>
            <a:ext cx="2553855" cy="58101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41AEBCD1-A912-4315-8B91-AA133E94CBAC}"/>
              </a:ext>
            </a:extLst>
          </p:cNvPr>
          <p:cNvCxnSpPr/>
          <p:nvPr/>
        </p:nvCxnSpPr>
        <p:spPr>
          <a:xfrm flipV="1">
            <a:off x="3326298" y="1992794"/>
            <a:ext cx="1152935" cy="4671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0F9E18DD-20EA-2981-A6EC-7C9786E72E09}"/>
              </a:ext>
            </a:extLst>
          </p:cNvPr>
          <p:cNvSpPr/>
          <p:nvPr/>
        </p:nvSpPr>
        <p:spPr>
          <a:xfrm>
            <a:off x="6753225" y="6464987"/>
            <a:ext cx="648792" cy="2276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</a:p>
        </p:txBody>
      </p:sp>
    </p:spTree>
    <p:extLst>
      <p:ext uri="{BB962C8B-B14F-4D97-AF65-F5344CB8AC3E}">
        <p14:creationId xmlns:p14="http://schemas.microsoft.com/office/powerpoint/2010/main" val="185947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3 -0.00185 L -0.0375 -0.23657 " pathEditMode="relative" ptsTypes="AA">
                                      <p:cBhvr>
                                        <p:cTn id="18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0254 L 0.0375 0.23218 " pathEditMode="relative" ptsTypes="AA">
                                      <p:cBhvr>
                                        <p:cTn id="38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3 -0.00278 L 0.09558 -0.16111 L 0.2487 -0.24583 L 0.36511 -0.12361 L 0.53542 -0.05 L 0.6487 -0.07778 " pathEditMode="relative" ptsTypes="AAAAAA">
                                      <p:cBhvr>
                                        <p:cTn id="67" dur="5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55" grpId="0" animBg="1"/>
      <p:bldP spid="55" grpId="1" animBg="1"/>
      <p:bldP spid="55" grpId="2" animBg="1"/>
      <p:bldP spid="72" grpId="0"/>
      <p:bldP spid="72" grpId="1"/>
      <p:bldP spid="92" grpId="0" animBg="1"/>
      <p:bldP spid="92" grpId="1" animBg="1"/>
      <p:bldP spid="92" grpId="2" animBg="1"/>
      <p:bldP spid="11" grpId="0"/>
      <p:bldP spid="11" grpId="1"/>
      <p:bldP spid="2" grpId="0"/>
      <p:bldP spid="74" grpId="0" animBg="1"/>
      <p:bldP spid="7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90EDA640-BF37-4BDD-A8E8-156AE93FA1BF}"/>
              </a:ext>
            </a:extLst>
          </p:cNvPr>
          <p:cNvSpPr/>
          <p:nvPr/>
        </p:nvSpPr>
        <p:spPr>
          <a:xfrm>
            <a:off x="9177124" y="3558205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B31C436-7CB9-4E46-BC2F-1E027FF76CFF}"/>
              </a:ext>
            </a:extLst>
          </p:cNvPr>
          <p:cNvSpPr/>
          <p:nvPr/>
        </p:nvSpPr>
        <p:spPr>
          <a:xfrm>
            <a:off x="7328448" y="5360503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02BCEE6-C101-4047-8FAB-8D210A0676B3}"/>
              </a:ext>
            </a:extLst>
          </p:cNvPr>
          <p:cNvSpPr/>
          <p:nvPr/>
        </p:nvSpPr>
        <p:spPr>
          <a:xfrm>
            <a:off x="6592952" y="1797326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3DDA6B6-5CE2-47D5-825E-BD9DB7E4289C}"/>
              </a:ext>
            </a:extLst>
          </p:cNvPr>
          <p:cNvSpPr/>
          <p:nvPr/>
        </p:nvSpPr>
        <p:spPr>
          <a:xfrm>
            <a:off x="4479233" y="1774133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DEB9DBD-1F8D-42B8-883B-57CC800A2E52}"/>
              </a:ext>
            </a:extLst>
          </p:cNvPr>
          <p:cNvSpPr/>
          <p:nvPr/>
        </p:nvSpPr>
        <p:spPr>
          <a:xfrm>
            <a:off x="6844747" y="4088295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19D8AD7-0BCF-4395-A543-4F8D5489FAD3}"/>
              </a:ext>
            </a:extLst>
          </p:cNvPr>
          <p:cNvSpPr/>
          <p:nvPr/>
        </p:nvSpPr>
        <p:spPr>
          <a:xfrm>
            <a:off x="4479233" y="5121963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2D18655-B7A0-4446-8D33-1615E45F2E82}"/>
              </a:ext>
            </a:extLst>
          </p:cNvPr>
          <p:cNvSpPr/>
          <p:nvPr/>
        </p:nvSpPr>
        <p:spPr>
          <a:xfrm>
            <a:off x="3525081" y="3902763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B6B1231-CA6D-4677-B23F-CF916E84CD0E}"/>
              </a:ext>
            </a:extLst>
          </p:cNvPr>
          <p:cNvSpPr/>
          <p:nvPr/>
        </p:nvSpPr>
        <p:spPr>
          <a:xfrm>
            <a:off x="2888977" y="2241271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BD93851-EC1D-46AA-9135-7B97D484F8FA}"/>
              </a:ext>
            </a:extLst>
          </p:cNvPr>
          <p:cNvSpPr/>
          <p:nvPr/>
        </p:nvSpPr>
        <p:spPr>
          <a:xfrm>
            <a:off x="1513000" y="3305956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E650A350-1F28-4FB6-B4B5-3F9BE039157F}"/>
              </a:ext>
            </a:extLst>
          </p:cNvPr>
          <p:cNvSpPr/>
          <p:nvPr/>
        </p:nvSpPr>
        <p:spPr>
          <a:xfrm>
            <a:off x="7328448" y="2845904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5A56173-F50F-4E44-B63F-85539E4FB3A3}"/>
              </a:ext>
            </a:extLst>
          </p:cNvPr>
          <p:cNvSpPr/>
          <p:nvPr/>
        </p:nvSpPr>
        <p:spPr>
          <a:xfrm>
            <a:off x="5413514" y="3339545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C9C4F714-868C-4B3A-8B50-CAD92636F634}"/>
              </a:ext>
            </a:extLst>
          </p:cNvPr>
          <p:cNvSpPr/>
          <p:nvPr/>
        </p:nvSpPr>
        <p:spPr>
          <a:xfrm>
            <a:off x="1865247" y="5209749"/>
            <a:ext cx="723207" cy="723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6ABA5A4-BBE1-4116-B9F6-9D2EE64153A0}"/>
              </a:ext>
            </a:extLst>
          </p:cNvPr>
          <p:cNvSpPr/>
          <p:nvPr/>
        </p:nvSpPr>
        <p:spPr>
          <a:xfrm>
            <a:off x="8865702" y="4792309"/>
            <a:ext cx="437321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DBBE6CDA-C9A9-412B-B575-37313F754E3B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1886277" y="2614548"/>
            <a:ext cx="1066744" cy="7554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CF2B491F-D121-4171-89BB-DDC8F78DF164}"/>
              </a:ext>
            </a:extLst>
          </p:cNvPr>
          <p:cNvCxnSpPr>
            <a:cxnSpLocks/>
            <a:stCxn id="16" idx="0"/>
            <a:endCxn id="13" idx="4"/>
          </p:cNvCxnSpPr>
          <p:nvPr/>
        </p:nvCxnSpPr>
        <p:spPr>
          <a:xfrm flipH="1" flipV="1">
            <a:off x="1731661" y="3743277"/>
            <a:ext cx="495190" cy="146647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6BFAF87-AA20-41FA-B48E-4822FA580423}"/>
              </a:ext>
            </a:extLst>
          </p:cNvPr>
          <p:cNvCxnSpPr>
            <a:cxnSpLocks/>
            <a:stCxn id="16" idx="7"/>
            <a:endCxn id="11" idx="3"/>
          </p:cNvCxnSpPr>
          <p:nvPr/>
        </p:nvCxnSpPr>
        <p:spPr>
          <a:xfrm flipV="1">
            <a:off x="2482543" y="4276040"/>
            <a:ext cx="1106582" cy="10396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8E4149D9-06B0-4E1B-97DD-69FE03880A2C}"/>
              </a:ext>
            </a:extLst>
          </p:cNvPr>
          <p:cNvCxnSpPr>
            <a:stCxn id="11" idx="5"/>
          </p:cNvCxnSpPr>
          <p:nvPr/>
        </p:nvCxnSpPr>
        <p:spPr>
          <a:xfrm>
            <a:off x="3898358" y="4276040"/>
            <a:ext cx="849235" cy="103088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158144FC-F2AF-4F84-A41F-5F5165DA4140}"/>
              </a:ext>
            </a:extLst>
          </p:cNvPr>
          <p:cNvCxnSpPr>
            <a:stCxn id="11" idx="7"/>
            <a:endCxn id="8" idx="4"/>
          </p:cNvCxnSpPr>
          <p:nvPr/>
        </p:nvCxnSpPr>
        <p:spPr>
          <a:xfrm flipV="1">
            <a:off x="3898358" y="2211454"/>
            <a:ext cx="799536" cy="17553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C15C002D-A4A5-4102-B5A2-CB7FD2CE7B4F}"/>
              </a:ext>
            </a:extLst>
          </p:cNvPr>
          <p:cNvCxnSpPr>
            <a:stCxn id="11" idx="0"/>
            <a:endCxn id="12" idx="5"/>
          </p:cNvCxnSpPr>
          <p:nvPr/>
        </p:nvCxnSpPr>
        <p:spPr>
          <a:xfrm flipH="1" flipV="1">
            <a:off x="3262254" y="2614548"/>
            <a:ext cx="481488" cy="12882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637274EE-8A97-47D0-9C69-AA65BDDC41F2}"/>
              </a:ext>
            </a:extLst>
          </p:cNvPr>
          <p:cNvCxnSpPr>
            <a:stCxn id="11" idx="6"/>
            <a:endCxn id="15" idx="2"/>
          </p:cNvCxnSpPr>
          <p:nvPr/>
        </p:nvCxnSpPr>
        <p:spPr>
          <a:xfrm flipV="1">
            <a:off x="3962402" y="3558206"/>
            <a:ext cx="1451112" cy="5632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3F5C548A-01D2-40DE-A926-3CCC5652E706}"/>
              </a:ext>
            </a:extLst>
          </p:cNvPr>
          <p:cNvCxnSpPr>
            <a:stCxn id="15" idx="7"/>
            <a:endCxn id="7" idx="3"/>
          </p:cNvCxnSpPr>
          <p:nvPr/>
        </p:nvCxnSpPr>
        <p:spPr>
          <a:xfrm flipV="1">
            <a:off x="5786791" y="2170603"/>
            <a:ext cx="870205" cy="12329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AC4E8653-A1A4-4583-B795-0D5E5BEA52D2}"/>
              </a:ext>
            </a:extLst>
          </p:cNvPr>
          <p:cNvCxnSpPr>
            <a:stCxn id="15" idx="4"/>
            <a:endCxn id="10" idx="7"/>
          </p:cNvCxnSpPr>
          <p:nvPr/>
        </p:nvCxnSpPr>
        <p:spPr>
          <a:xfrm flipH="1">
            <a:off x="4852510" y="3776866"/>
            <a:ext cx="779665" cy="140914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A60FEDA7-F00B-481E-9929-F166D72422CA}"/>
              </a:ext>
            </a:extLst>
          </p:cNvPr>
          <p:cNvCxnSpPr>
            <a:stCxn id="15" idx="5"/>
            <a:endCxn id="9" idx="2"/>
          </p:cNvCxnSpPr>
          <p:nvPr/>
        </p:nvCxnSpPr>
        <p:spPr>
          <a:xfrm>
            <a:off x="5786791" y="3712822"/>
            <a:ext cx="1057956" cy="5941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622E1995-7F74-4E93-8A39-83E9B38BAC8A}"/>
              </a:ext>
            </a:extLst>
          </p:cNvPr>
          <p:cNvCxnSpPr>
            <a:stCxn id="9" idx="0"/>
            <a:endCxn id="14" idx="3"/>
          </p:cNvCxnSpPr>
          <p:nvPr/>
        </p:nvCxnSpPr>
        <p:spPr>
          <a:xfrm flipV="1">
            <a:off x="7063408" y="3219181"/>
            <a:ext cx="329084" cy="8691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963E3B1-E8B1-45B4-B9F5-FF478C6624DB}"/>
              </a:ext>
            </a:extLst>
          </p:cNvPr>
          <p:cNvCxnSpPr>
            <a:stCxn id="15" idx="6"/>
            <a:endCxn id="14" idx="2"/>
          </p:cNvCxnSpPr>
          <p:nvPr/>
        </p:nvCxnSpPr>
        <p:spPr>
          <a:xfrm flipV="1">
            <a:off x="5850835" y="3064565"/>
            <a:ext cx="1477613" cy="49364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C95A2E8C-D1A8-480F-8735-16864864B28E}"/>
              </a:ext>
            </a:extLst>
          </p:cNvPr>
          <p:cNvCxnSpPr>
            <a:stCxn id="14" idx="0"/>
            <a:endCxn id="7" idx="5"/>
          </p:cNvCxnSpPr>
          <p:nvPr/>
        </p:nvCxnSpPr>
        <p:spPr>
          <a:xfrm flipH="1" flipV="1">
            <a:off x="6966229" y="2170603"/>
            <a:ext cx="580880" cy="67530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C1FBC8B0-D2A9-47AD-8100-60455D1C3AB8}"/>
              </a:ext>
            </a:extLst>
          </p:cNvPr>
          <p:cNvCxnSpPr>
            <a:stCxn id="14" idx="5"/>
            <a:endCxn id="4" idx="2"/>
          </p:cNvCxnSpPr>
          <p:nvPr/>
        </p:nvCxnSpPr>
        <p:spPr>
          <a:xfrm>
            <a:off x="7701725" y="3219181"/>
            <a:ext cx="1475399" cy="55768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64330852-0389-42B8-8125-911D22BC25E0}"/>
              </a:ext>
            </a:extLst>
          </p:cNvPr>
          <p:cNvCxnSpPr>
            <a:stCxn id="9" idx="5"/>
            <a:endCxn id="17" idx="1"/>
          </p:cNvCxnSpPr>
          <p:nvPr/>
        </p:nvCxnSpPr>
        <p:spPr>
          <a:xfrm>
            <a:off x="7218024" y="4461572"/>
            <a:ext cx="1711722" cy="39478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9D295652-2B96-4F0D-90CF-12BD8BD9BE17}"/>
              </a:ext>
            </a:extLst>
          </p:cNvPr>
          <p:cNvCxnSpPr>
            <a:stCxn id="9" idx="4"/>
            <a:endCxn id="6" idx="1"/>
          </p:cNvCxnSpPr>
          <p:nvPr/>
        </p:nvCxnSpPr>
        <p:spPr>
          <a:xfrm>
            <a:off x="7063408" y="4525616"/>
            <a:ext cx="329084" cy="89893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F46ADC5F-5852-41AF-8B9F-100B386803D5}"/>
              </a:ext>
            </a:extLst>
          </p:cNvPr>
          <p:cNvCxnSpPr>
            <a:stCxn id="4" idx="4"/>
            <a:endCxn id="17" idx="0"/>
          </p:cNvCxnSpPr>
          <p:nvPr/>
        </p:nvCxnSpPr>
        <p:spPr>
          <a:xfrm flipH="1">
            <a:off x="9084363" y="3995526"/>
            <a:ext cx="311422" cy="79678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E8D010AE-BCFB-41EF-8CD2-BFBEDF83DF09}"/>
              </a:ext>
            </a:extLst>
          </p:cNvPr>
          <p:cNvCxnSpPr>
            <a:stCxn id="15" idx="1"/>
            <a:endCxn id="8" idx="5"/>
          </p:cNvCxnSpPr>
          <p:nvPr/>
        </p:nvCxnSpPr>
        <p:spPr>
          <a:xfrm flipH="1" flipV="1">
            <a:off x="4852510" y="2147410"/>
            <a:ext cx="625048" cy="125617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E69BB793-ED23-47D2-89C8-73D91087224A}"/>
              </a:ext>
            </a:extLst>
          </p:cNvPr>
          <p:cNvCxnSpPr>
            <a:stCxn id="8" idx="6"/>
            <a:endCxn id="7" idx="2"/>
          </p:cNvCxnSpPr>
          <p:nvPr/>
        </p:nvCxnSpPr>
        <p:spPr>
          <a:xfrm>
            <a:off x="4916554" y="1992794"/>
            <a:ext cx="1676398" cy="2319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7A43A1F1-1035-4492-AC52-14FB31929669}"/>
              </a:ext>
            </a:extLst>
          </p:cNvPr>
          <p:cNvCxnSpPr>
            <a:stCxn id="10" idx="6"/>
            <a:endCxn id="9" idx="3"/>
          </p:cNvCxnSpPr>
          <p:nvPr/>
        </p:nvCxnSpPr>
        <p:spPr>
          <a:xfrm flipV="1">
            <a:off x="4916554" y="4461572"/>
            <a:ext cx="1992237" cy="879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54E9790D-3B0E-4732-AC77-D7635688DADD}"/>
              </a:ext>
            </a:extLst>
          </p:cNvPr>
          <p:cNvCxnSpPr>
            <a:stCxn id="13" idx="6"/>
            <a:endCxn id="11" idx="2"/>
          </p:cNvCxnSpPr>
          <p:nvPr/>
        </p:nvCxnSpPr>
        <p:spPr>
          <a:xfrm>
            <a:off x="1950321" y="3524617"/>
            <a:ext cx="1574760" cy="59680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1E2DC1B0-633B-4A47-8D76-BE24FB0BA519}"/>
              </a:ext>
            </a:extLst>
          </p:cNvPr>
          <p:cNvCxnSpPr>
            <a:stCxn id="9" idx="6"/>
            <a:endCxn id="4" idx="2"/>
          </p:cNvCxnSpPr>
          <p:nvPr/>
        </p:nvCxnSpPr>
        <p:spPr>
          <a:xfrm flipV="1">
            <a:off x="7282068" y="3776866"/>
            <a:ext cx="1895056" cy="53009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C01234BA-C209-49E5-8863-F7BED272EFFC}"/>
              </a:ext>
            </a:extLst>
          </p:cNvPr>
          <p:cNvCxnSpPr/>
          <p:nvPr/>
        </p:nvCxnSpPr>
        <p:spPr>
          <a:xfrm>
            <a:off x="9550401" y="3931482"/>
            <a:ext cx="817488" cy="5941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1D3F7445-C69C-4AF6-AE0E-7DD155F027B7}"/>
              </a:ext>
            </a:extLst>
          </p:cNvPr>
          <p:cNvCxnSpPr>
            <a:cxnSpLocks/>
          </p:cNvCxnSpPr>
          <p:nvPr/>
        </p:nvCxnSpPr>
        <p:spPr>
          <a:xfrm flipV="1">
            <a:off x="9303023" y="4744276"/>
            <a:ext cx="1064866" cy="2666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D64924AC-4A4D-4F1F-B69F-3AEEC351EFDA}"/>
              </a:ext>
            </a:extLst>
          </p:cNvPr>
          <p:cNvSpPr txBox="1"/>
          <p:nvPr/>
        </p:nvSpPr>
        <p:spPr>
          <a:xfrm>
            <a:off x="10032285" y="5260431"/>
            <a:ext cx="1643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128.165.61.2</a:t>
            </a: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803A45A4-B8AA-42D5-A461-A9695E81154B}"/>
              </a:ext>
            </a:extLst>
          </p:cNvPr>
          <p:cNvSpPr/>
          <p:nvPr/>
        </p:nvSpPr>
        <p:spPr>
          <a:xfrm>
            <a:off x="10323132" y="4225224"/>
            <a:ext cx="738812" cy="738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</a:p>
        </p:txBody>
      </p:sp>
      <p:sp>
        <p:nvSpPr>
          <p:cNvPr id="50" name="Titre 1">
            <a:extLst>
              <a:ext uri="{FF2B5EF4-FFF2-40B4-BE49-F238E27FC236}">
                <a16:creationId xmlns:a16="http://schemas.microsoft.com/office/drawing/2014/main" id="{D5D16104-6553-47C6-98FA-950405096A62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>
                <a:latin typeface="Verdana" panose="020B0604030504040204" pitchFamily="34" charset="0"/>
                <a:ea typeface="Verdana" panose="020B0604030504040204" pitchFamily="34" charset="0"/>
              </a:rPr>
              <a:t>Problème :</a:t>
            </a:r>
            <a:r>
              <a:rPr lang="fr-FR" sz="2800" dirty="0">
                <a:latin typeface="Verdana" panose="020B0604030504040204" pitchFamily="34" charset="0"/>
                <a:ea typeface="Verdana" panose="020B0604030504040204" pitchFamily="34" charset="0"/>
              </a:rPr>
              <a:t> un routeur sur le chemin tombe en panne</a:t>
            </a:r>
            <a:endParaRPr lang="fr-FR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5A56D00A-7BF6-4660-963C-D23FF9321995}"/>
              </a:ext>
            </a:extLst>
          </p:cNvPr>
          <p:cNvCxnSpPr>
            <a:stCxn id="12" idx="6"/>
            <a:endCxn id="8" idx="2"/>
          </p:cNvCxnSpPr>
          <p:nvPr/>
        </p:nvCxnSpPr>
        <p:spPr>
          <a:xfrm flipV="1">
            <a:off x="3326298" y="1992794"/>
            <a:ext cx="1152935" cy="4671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8A652AA4-790C-4601-AC68-BD6004C6B2F1}"/>
              </a:ext>
            </a:extLst>
          </p:cNvPr>
          <p:cNvSpPr/>
          <p:nvPr/>
        </p:nvSpPr>
        <p:spPr>
          <a:xfrm>
            <a:off x="5123804" y="3008889"/>
            <a:ext cx="1031454" cy="10314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Panne</a:t>
            </a: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A8D581D-8995-4DB4-B5ED-D29E67CA8686}"/>
              </a:ext>
            </a:extLst>
          </p:cNvPr>
          <p:cNvSpPr/>
          <p:nvPr/>
        </p:nvSpPr>
        <p:spPr>
          <a:xfrm>
            <a:off x="8608765" y="4461572"/>
            <a:ext cx="1031454" cy="10314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Panne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2F82ED7-B827-43CB-A2CB-6C5E2138A24C}"/>
              </a:ext>
            </a:extLst>
          </p:cNvPr>
          <p:cNvSpPr/>
          <p:nvPr/>
        </p:nvSpPr>
        <p:spPr>
          <a:xfrm>
            <a:off x="2313686" y="5091132"/>
            <a:ext cx="454528" cy="2769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09282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52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1294</TotalTime>
  <Words>1321</Words>
  <Application>Microsoft Office PowerPoint</Application>
  <PresentationFormat>Widescreen</PresentationFormat>
  <Paragraphs>279</Paragraphs>
  <Slides>24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Thème Office</vt:lpstr>
      <vt:lpstr>PowerPoint Presentation</vt:lpstr>
      <vt:lpstr>Problème : Les machines ne se connaissent pas toutes                    (par leurs noms)</vt:lpstr>
      <vt:lpstr>Solution: chaque machine possède une adresse 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germa</dc:creator>
  <cp:lastModifiedBy>Germain Becker</cp:lastModifiedBy>
  <cp:revision>80</cp:revision>
  <dcterms:created xsi:type="dcterms:W3CDTF">2020-01-16T09:18:51Z</dcterms:created>
  <dcterms:modified xsi:type="dcterms:W3CDTF">2023-08-24T06:05:55Z</dcterms:modified>
</cp:coreProperties>
</file>