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0E53-B75A-34BE-C450-961D609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E2309-B6F9-8A10-4841-A182AC0B1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D810-9852-FA6D-ED70-1E0D44B1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77F1-E1F9-338D-247E-FF37F794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AEDC-C499-F264-23ED-95D4C03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1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25FC-EDE7-7FDC-B4B9-1EB7189F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7891B-6AB3-A484-6095-7B9F2C2CE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A553-2B33-B10C-E302-FF2E4AC1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9757-6E87-EEBE-B451-22FFCB66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AF02-B6A4-3F98-071B-A46A872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56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4A9B-8A30-8184-567E-960738C0D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9262E-C7DB-7AFA-C261-49DCD48A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0FA8-2A99-7BAF-3F4C-A1FA2E1F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F389-538C-3B82-DAF4-E382D073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F122-49B0-EE36-D978-222EFCA6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0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D935-E6A2-F0AC-DD8F-D238A200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7E38-19E3-CEAF-11BA-A027D9D3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0787-0468-9DA6-8A34-A1DEEA2E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173E-1CA5-54CC-CD38-42A164A0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96F3-BF8E-5F38-7FF1-9138B5C1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6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090-3095-5328-594C-EB858C02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823A-0FD4-C7BD-D431-9DCF629E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9A92-A94C-74F9-7D69-B0554DB7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0F9C-279D-2FFE-5A96-D5D8202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948D-8A83-E057-5D47-0ED3A0B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3C-6F39-4BE2-6276-8169A2D1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5E11-6490-DD42-E776-EED528BCC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C19A6-B20F-43B3-8027-51540E44B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BF3D-E6F5-F22E-EB1B-F84BDD11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9C35-EBE5-1CC4-F3AE-D818D4F1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9ED3-0C89-B523-D872-DB04D4D5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74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4DC9-11A6-A187-4AC1-F46F029F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65E4-64BA-8554-13C3-A4D8285D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665A0-F8C6-B9A0-0BB6-EF7EC044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19DFA-A015-043C-FB96-21EEA6B58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D663D-B995-BB40-A2C6-840DB4BF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5801D-F2CB-C9B7-4081-99334B74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D28A3-D8A8-8AA5-5C3E-4A1AA566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11368-3025-CFAD-2321-D42CC7FD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4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CD9F-17DD-3A5B-BE60-EC32AB5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F3CC-8321-527D-C3C6-519F001A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02013-A993-0F2D-119D-C59B9FF5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C95D-E7CF-DEDE-568A-561AA48B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3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FE7C7-7611-526C-8689-509E1C2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37780-BE75-6241-B644-927743BB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6DEC2-A941-3271-93DE-06FB8FF3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FE24-D99A-D282-BE3F-8BC25CEF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0DBC-C758-D5AB-ABF0-E42C349E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8A574-2AC9-75C7-3CE1-8ECCA2EF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887DA-6004-DB9B-22BE-5B4C7F9D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3AF5-F783-78CE-0307-36D22249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3644B-5919-ED39-EDF6-026ED35E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1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976-B956-3008-5785-0E11DB6C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FA3A-C2FD-08C1-AA03-1510DDE4F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7C467-E17B-478B-EDB7-B3B24CE8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2F532-D3B3-12B7-282A-BEAC8AE6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4140C-7E41-0A8D-FAA2-A2120FF3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5F06-3C6C-94B8-874F-EDF1EA3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3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80DC-183A-E310-6DA9-D9A23BE8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F767-A44E-C82D-3BC0-8BC2F846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0752-BADA-D30A-65B3-94342D23C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3C667-153E-644E-A5B7-0E116198B29F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3CB3-4248-E70D-B3CD-CECE05990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5D6F-605A-FD30-786E-13DAC99D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86CD1-9FEA-4E44-AC05-52E309CA6C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E80561A-4998-D14F-180E-66746F60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0" y="2084093"/>
            <a:ext cx="5632174" cy="2760534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30F05DB-F23E-268E-34BB-C46BDDD0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0" y="0"/>
            <a:ext cx="6657730" cy="3263196"/>
          </a:xfrm>
          <a:prstGeom prst="rect">
            <a:avLst/>
          </a:prstGeom>
        </p:spPr>
      </p:pic>
      <p:pic>
        <p:nvPicPr>
          <p:cNvPr id="9" name="Picture 8" descr="A graph of colored lines&#10;&#10;Description automatically generated">
            <a:extLst>
              <a:ext uri="{FF2B5EF4-FFF2-40B4-BE49-F238E27FC236}">
                <a16:creationId xmlns:a16="http://schemas.microsoft.com/office/drawing/2014/main" id="{DF1583A6-565B-591F-65D9-943F050DE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8464"/>
            <a:ext cx="6891130" cy="33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E80561A-4998-D14F-180E-66746F60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70" y="0"/>
            <a:ext cx="7815943" cy="3830879"/>
          </a:xfrm>
          <a:prstGeom prst="rect">
            <a:avLst/>
          </a:prstGeom>
        </p:spPr>
      </p:pic>
      <p:pic>
        <p:nvPicPr>
          <p:cNvPr id="9" name="Picture 8" descr="A graph of colored lines&#10;&#10;Description automatically generated">
            <a:extLst>
              <a:ext uri="{FF2B5EF4-FFF2-40B4-BE49-F238E27FC236}">
                <a16:creationId xmlns:a16="http://schemas.microsoft.com/office/drawing/2014/main" id="{DF1583A6-565B-591F-65D9-943F050D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71" y="3027518"/>
            <a:ext cx="7815942" cy="38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30F05DB-F23E-268E-34BB-C46BDDD0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53" y="-1"/>
            <a:ext cx="7235523" cy="3546393"/>
          </a:xfrm>
          <a:prstGeom prst="rect">
            <a:avLst/>
          </a:prstGeom>
        </p:spPr>
      </p:pic>
      <p:pic>
        <p:nvPicPr>
          <p:cNvPr id="2" name="Picture 1" descr="A graph of colored lines&#10;&#10;Description automatically generated">
            <a:extLst>
              <a:ext uri="{FF2B5EF4-FFF2-40B4-BE49-F238E27FC236}">
                <a16:creationId xmlns:a16="http://schemas.microsoft.com/office/drawing/2014/main" id="{292AC1A7-CCE4-39D2-31C6-1F2CE5CC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126" y="3311607"/>
            <a:ext cx="7235519" cy="35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Biver</dc:creator>
  <cp:lastModifiedBy>Marc Biver</cp:lastModifiedBy>
  <cp:revision>2</cp:revision>
  <dcterms:created xsi:type="dcterms:W3CDTF">2024-03-16T23:35:45Z</dcterms:created>
  <dcterms:modified xsi:type="dcterms:W3CDTF">2024-03-16T23:40:45Z</dcterms:modified>
</cp:coreProperties>
</file>