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27/11/2014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err="1" smtClean="0"/>
              <a:t>Platformer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Educatif</a:t>
            </a:r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Référence : 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joueurs devra terminer les cinq  </a:t>
            </a:r>
            <a:r>
              <a:rPr lang="fr-BE" dirty="0" err="1"/>
              <a:t>lvl</a:t>
            </a:r>
            <a:r>
              <a:rPr lang="fr-BE" dirty="0"/>
              <a:t> ou il va rencontrer des camardes telle la tortue, la méduse…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BE" dirty="0" err="1" smtClean="0"/>
              <a:t>Third</a:t>
            </a:r>
            <a:r>
              <a:rPr lang="fr-BE" dirty="0" smtClean="0"/>
              <a:t> </a:t>
            </a:r>
            <a:r>
              <a:rPr lang="fr-BE" dirty="0" err="1" smtClean="0"/>
              <a:t>person</a:t>
            </a:r>
            <a:endParaRPr lang="fr-BE" dirty="0" smtClean="0"/>
          </a:p>
          <a:p>
            <a:endParaRPr lang="fr-BE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77708"/>
            <a:ext cx="3744416" cy="2778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://img.youtube.com/vi/v12lbCKvWyc/hq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4" y="2677708"/>
            <a:ext cx="3704860" cy="2778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Contrôles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Déplacement</a:t>
            </a:r>
          </a:p>
          <a:p>
            <a:endParaRPr lang="fr-BE" dirty="0"/>
          </a:p>
          <a:p>
            <a:pPr marL="137160" indent="0">
              <a:buNone/>
            </a:pPr>
            <a:r>
              <a:rPr lang="fr-BE" dirty="0" smtClean="0"/>
              <a:t>						Contrôle caméra</a:t>
            </a:r>
            <a:endParaRPr lang="fr-BE" dirty="0"/>
          </a:p>
        </p:txBody>
      </p:sp>
      <p:pic>
        <p:nvPicPr>
          <p:cNvPr id="2050" name="Picture 2" descr="C:\biApp\Bi-App\Documentation\Concepts\ControlF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85701"/>
            <a:ext cx="332645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5436096" y="3694933"/>
            <a:ext cx="1800200" cy="17060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2564904"/>
            <a:ext cx="1080120" cy="283612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126</TotalTime>
  <Words>49</Words>
  <Application>Microsoft Office PowerPoint</Application>
  <PresentationFormat>Affichage à l'écran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Apex</vt:lpstr>
      <vt:lpstr>Platformer</vt:lpstr>
      <vt:lpstr>Document de cadrage</vt:lpstr>
      <vt:lpstr>Pitch</vt:lpstr>
      <vt:lpstr>Game loop</vt:lpstr>
      <vt:lpstr>Camera</vt:lpstr>
      <vt:lpstr>Character</vt:lpstr>
      <vt:lpstr>Contrôles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9</cp:revision>
  <dcterms:created xsi:type="dcterms:W3CDTF">2014-11-25T16:26:53Z</dcterms:created>
  <dcterms:modified xsi:type="dcterms:W3CDTF">2014-11-27T15:25:53Z</dcterms:modified>
</cp:coreProperties>
</file>