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5/12/2014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D-xH_jXkYE#t=7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D-xH_jXkYE#t=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Bi App - Pisciculture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Educatif, simulation</a:t>
            </a:r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Référence : Hey </a:t>
            </a:r>
            <a:r>
              <a:rPr lang="fr-BE" dirty="0" err="1" smtClean="0"/>
              <a:t>day</a:t>
            </a:r>
            <a:r>
              <a:rPr lang="fr-BE" dirty="0" smtClean="0"/>
              <a:t>, roller </a:t>
            </a:r>
            <a:r>
              <a:rPr lang="fr-BE" dirty="0" err="1" smtClean="0"/>
              <a:t>coaster</a:t>
            </a:r>
            <a:r>
              <a:rPr lang="fr-BE" dirty="0" smtClean="0"/>
              <a:t> </a:t>
            </a:r>
            <a:r>
              <a:rPr lang="fr-BE" dirty="0" err="1" smtClean="0"/>
              <a:t>tycoon</a:t>
            </a:r>
            <a:r>
              <a:rPr lang="fr-BE" dirty="0" smtClean="0"/>
              <a:t> 2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Construire une pisciculture</a:t>
            </a:r>
            <a:r>
              <a:rPr lang="fr-BE" dirty="0"/>
              <a:t>. 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Créer </a:t>
            </a:r>
            <a:r>
              <a:rPr lang="fr-BE" dirty="0"/>
              <a:t>l’écosystème des espèces</a:t>
            </a:r>
            <a:r>
              <a:rPr lang="fr-BE" dirty="0" smtClean="0"/>
              <a:t>.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Gérer un musée marin.</a:t>
            </a:r>
            <a:endParaRPr lang="fr-BE" dirty="0"/>
          </a:p>
        </p:txBody>
      </p:sp>
      <p:pic>
        <p:nvPicPr>
          <p:cNvPr id="4" name="Image 3" descr="http://3.bp.blogspot.com/-VaV43akOD9I/Uf50_-NkguI/AAAAAAAABP8/PZOvkkM3yWQ/s1600/Nouvelle+image+(1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0" y="2636912"/>
            <a:ext cx="2099315" cy="149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96752"/>
            <a:ext cx="3048000" cy="122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26" y="4797152"/>
            <a:ext cx="3462020" cy="1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4607387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pic>
        <p:nvPicPr>
          <p:cNvPr id="4" name="Espace réservé du contenu 3" descr="http://lukeandcatsblog.com/images/content/2HayDay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336032" cy="1876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3923928" y="1988840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vue de haut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 </a:t>
            </a:r>
            <a:r>
              <a:rPr lang="fr-BE" dirty="0" smtClean="0"/>
              <a:t>joueur va construire une </a:t>
            </a:r>
            <a:r>
              <a:rPr lang="fr-BE" dirty="0" smtClean="0"/>
              <a:t>pisciculture.</a:t>
            </a:r>
          </a:p>
          <a:p>
            <a:r>
              <a:rPr lang="fr-BE" dirty="0"/>
              <a:t>Le joueur va gérer un musée aquatique.</a:t>
            </a:r>
          </a:p>
          <a:p>
            <a:r>
              <a:rPr lang="fr-BE" dirty="0" smtClean="0"/>
              <a:t>Il va pouvoir construire des </a:t>
            </a:r>
            <a:r>
              <a:rPr lang="fr-BE" smtClean="0"/>
              <a:t>bâtiments. 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Control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5999454" cy="4204469"/>
          </a:xfrm>
        </p:spPr>
      </p:pic>
      <p:sp>
        <p:nvSpPr>
          <p:cNvPr id="5" name="ZoneTexte 4"/>
          <p:cNvSpPr txBox="1"/>
          <p:nvPr/>
        </p:nvSpPr>
        <p:spPr>
          <a:xfrm>
            <a:off x="1979712" y="1916832"/>
            <a:ext cx="5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Tap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</a:t>
            </a:r>
            <a:r>
              <a:rPr lang="fr-BE" dirty="0" smtClean="0">
                <a:hlinkClick r:id="rId2"/>
              </a:rPr>
              <a:t>www.youtube.com/watch?v=ED-xH_jXkYE#t=77</a:t>
            </a:r>
            <a:endParaRPr lang="fr-BE" dirty="0" smtClean="0"/>
          </a:p>
          <a:p>
            <a:endParaRPr lang="fr-BE" dirty="0"/>
          </a:p>
          <a:p>
            <a:r>
              <a:rPr lang="fr-BE" dirty="0"/>
              <a:t>https://www.youtube.com/watch?v=-p92C68ghf8#t=40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</a:t>
            </a:r>
            <a:r>
              <a:rPr lang="fr-BE" dirty="0" smtClean="0">
                <a:hlinkClick r:id="rId2"/>
              </a:rPr>
              <a:t>www.youtube.com/watch?v=ED-xH_jXkYE#t=77</a:t>
            </a:r>
            <a:endParaRPr lang="fr-BE" dirty="0" smtClean="0"/>
          </a:p>
          <a:p>
            <a:endParaRPr lang="fr-BE" dirty="0"/>
          </a:p>
          <a:p>
            <a:r>
              <a:rPr lang="fr-BE" dirty="0"/>
              <a:t>https://www.youtube.com/watch?v=-p92C68ghf8#t=40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12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378</TotalTime>
  <Words>95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Apex</vt:lpstr>
      <vt:lpstr>Bi App - Pisciculture</vt:lpstr>
      <vt:lpstr>Document de cadrage</vt:lpstr>
      <vt:lpstr>Pitch</vt:lpstr>
      <vt:lpstr>Game loop</vt:lpstr>
      <vt:lpstr>Camera</vt:lpstr>
      <vt:lpstr>Character</vt:lpstr>
      <vt:lpstr>Control</vt:lpstr>
      <vt:lpstr>Réferences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15</cp:revision>
  <dcterms:created xsi:type="dcterms:W3CDTF">2014-11-25T16:26:53Z</dcterms:created>
  <dcterms:modified xsi:type="dcterms:W3CDTF">2014-12-05T14:18:44Z</dcterms:modified>
</cp:coreProperties>
</file>