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5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59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06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3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726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4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15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687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55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84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25/11/2014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48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5917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1</cp:revision>
  <dcterms:created xsi:type="dcterms:W3CDTF">2014-11-25T16:26:53Z</dcterms:created>
  <dcterms:modified xsi:type="dcterms:W3CDTF">2014-11-25T16:28:02Z</dcterms:modified>
</cp:coreProperties>
</file>