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"/>
                    </a14:imgEffect>
                    <a14:imgEffect>
                      <a14:brightnessContrast bright="-17000" contrast="29000"/>
                    </a14:imgEffect>
                  </a14:imgLayer>
                </a14:imgProps>
              </a:ext>
            </a:extLst>
          </a:blip>
          <a:srcRect/>
          <a:stretch>
            <a:fillRect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751330-EA74-4835-88B2-DBFE401A82A0}" type="datetimeFigureOut">
              <a:rPr lang="fr-BE" smtClean="0"/>
              <a:t>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67B9DA-3F98-4B56-B1B1-871AC57A4B96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fr-BE" dirty="0" smtClean="0"/>
              <a:t>Bi-</a:t>
            </a:r>
            <a:r>
              <a:rPr lang="fr-BE" dirty="0" err="1" smtClean="0"/>
              <a:t>app</a:t>
            </a:r>
            <a:r>
              <a:rPr lang="fr-BE" dirty="0"/>
              <a:t> </a:t>
            </a:r>
            <a:r>
              <a:rPr lang="fr-BE" dirty="0" smtClean="0"/>
              <a:t>-Emergency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4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Document de cadrage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Public : 7+</a:t>
            </a:r>
          </a:p>
          <a:p>
            <a:r>
              <a:rPr lang="fr-BE" dirty="0" smtClean="0"/>
              <a:t>Cible : </a:t>
            </a:r>
            <a:r>
              <a:rPr lang="fr-BE" dirty="0" err="1" smtClean="0"/>
              <a:t>Casual</a:t>
            </a:r>
            <a:endParaRPr lang="fr-BE" dirty="0" smtClean="0"/>
          </a:p>
          <a:p>
            <a:r>
              <a:rPr lang="fr-BE" dirty="0" smtClean="0"/>
              <a:t>Genre : </a:t>
            </a:r>
            <a:r>
              <a:rPr lang="fr-BE" dirty="0" smtClean="0"/>
              <a:t>Educatif, simulation</a:t>
            </a:r>
            <a:endParaRPr lang="fr-BE" dirty="0" smtClean="0"/>
          </a:p>
          <a:p>
            <a:r>
              <a:rPr lang="fr-BE" dirty="0" smtClean="0"/>
              <a:t>Support : tablette</a:t>
            </a:r>
          </a:p>
          <a:p>
            <a:r>
              <a:rPr lang="fr-BE" dirty="0" smtClean="0"/>
              <a:t>Référence : </a:t>
            </a:r>
            <a:r>
              <a:rPr lang="fr-BE" dirty="0" smtClean="0"/>
              <a:t>T</a:t>
            </a:r>
            <a:r>
              <a:rPr lang="fr-BE" dirty="0" smtClean="0"/>
              <a:t>rauma center, </a:t>
            </a:r>
            <a:r>
              <a:rPr lang="fr-BE" dirty="0" err="1"/>
              <a:t>B</a:t>
            </a:r>
            <a:r>
              <a:rPr lang="fr-BE" dirty="0" err="1" smtClean="0"/>
              <a:t>opler</a:t>
            </a:r>
            <a:r>
              <a:rPr lang="fr-BE" dirty="0" smtClean="0"/>
              <a:t> tour</a:t>
            </a:r>
            <a:endParaRPr lang="fr-BE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8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Pitch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Sauver des animaux marins, et découvrir leurs anatomie.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Picture 8" descr="C:\Users\Pierroucks\Desktop\Management\hap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004142"/>
            <a:ext cx="1794993" cy="24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freedolphinsbelgium.files.wordpress.com/2013/12/dauphin-risso-bibe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90231"/>
            <a:ext cx="3000774" cy="20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Game </a:t>
            </a:r>
            <a:r>
              <a:rPr lang="fr-BE" dirty="0" err="1" smtClean="0"/>
              <a:t>loop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Faire l’opération de la clinique.</a:t>
            </a:r>
          </a:p>
          <a:p>
            <a:r>
              <a:rPr lang="fr-BE" dirty="0" smtClean="0"/>
              <a:t>Sauver l’animal</a:t>
            </a:r>
          </a:p>
          <a:p>
            <a:r>
              <a:rPr lang="fr-BE" dirty="0" smtClean="0"/>
              <a:t>Nouvel clinique pour une nouvelle opération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76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Camera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2D vue du dessus 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92896"/>
            <a:ext cx="4366644" cy="29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Character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 joueur effectuera une opération.</a:t>
            </a:r>
          </a:p>
          <a:p>
            <a:r>
              <a:rPr lang="fr-BE" dirty="0" smtClean="0"/>
              <a:t>Il devra sélectionner les outils nécessaire pour l’opération, et les utiliser pour soigner l’animal.</a:t>
            </a:r>
          </a:p>
          <a:p>
            <a:r>
              <a:rPr lang="fr-BE" dirty="0" smtClean="0"/>
              <a:t>Les opérations deviennent de + en + complexe.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19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Control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Tap</a:t>
            </a:r>
            <a:r>
              <a:rPr lang="fr-BE" dirty="0" smtClean="0"/>
              <a:t> sur l’écran de la tablette.</a:t>
            </a:r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8" y="1865187"/>
            <a:ext cx="7134377" cy="49998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94" y="2636912"/>
            <a:ext cx="4923046" cy="2944602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195736" y="4494179"/>
            <a:ext cx="360040" cy="3749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orme libre 7"/>
          <p:cNvSpPr/>
          <p:nvPr/>
        </p:nvSpPr>
        <p:spPr>
          <a:xfrm>
            <a:off x="4275438" y="3698789"/>
            <a:ext cx="717320" cy="972065"/>
          </a:xfrm>
          <a:custGeom>
            <a:avLst/>
            <a:gdLst>
              <a:gd name="connsiteX0" fmla="*/ 0 w 717320"/>
              <a:gd name="connsiteY0" fmla="*/ 65903 h 972065"/>
              <a:gd name="connsiteX1" fmla="*/ 115330 w 717320"/>
              <a:gd name="connsiteY1" fmla="*/ 24714 h 972065"/>
              <a:gd name="connsiteX2" fmla="*/ 148281 w 717320"/>
              <a:gd name="connsiteY2" fmla="*/ 16476 h 972065"/>
              <a:gd name="connsiteX3" fmla="*/ 197708 w 717320"/>
              <a:gd name="connsiteY3" fmla="*/ 0 h 972065"/>
              <a:gd name="connsiteX4" fmla="*/ 189470 w 717320"/>
              <a:gd name="connsiteY4" fmla="*/ 24714 h 972065"/>
              <a:gd name="connsiteX5" fmla="*/ 172994 w 717320"/>
              <a:gd name="connsiteY5" fmla="*/ 90616 h 972065"/>
              <a:gd name="connsiteX6" fmla="*/ 156519 w 717320"/>
              <a:gd name="connsiteY6" fmla="*/ 115330 h 972065"/>
              <a:gd name="connsiteX7" fmla="*/ 148281 w 717320"/>
              <a:gd name="connsiteY7" fmla="*/ 140043 h 972065"/>
              <a:gd name="connsiteX8" fmla="*/ 90616 w 717320"/>
              <a:gd name="connsiteY8" fmla="*/ 181233 h 972065"/>
              <a:gd name="connsiteX9" fmla="*/ 41189 w 717320"/>
              <a:gd name="connsiteY9" fmla="*/ 222422 h 972065"/>
              <a:gd name="connsiteX10" fmla="*/ 98854 w 717320"/>
              <a:gd name="connsiteY10" fmla="*/ 230660 h 972065"/>
              <a:gd name="connsiteX11" fmla="*/ 205946 w 717320"/>
              <a:gd name="connsiteY11" fmla="*/ 238897 h 972065"/>
              <a:gd name="connsiteX12" fmla="*/ 230659 w 717320"/>
              <a:gd name="connsiteY12" fmla="*/ 230660 h 972065"/>
              <a:gd name="connsiteX13" fmla="*/ 205946 w 717320"/>
              <a:gd name="connsiteY13" fmla="*/ 280087 h 972065"/>
              <a:gd name="connsiteX14" fmla="*/ 172994 w 717320"/>
              <a:gd name="connsiteY14" fmla="*/ 304800 h 972065"/>
              <a:gd name="connsiteX15" fmla="*/ 123567 w 717320"/>
              <a:gd name="connsiteY15" fmla="*/ 345989 h 972065"/>
              <a:gd name="connsiteX16" fmla="*/ 107092 w 717320"/>
              <a:gd name="connsiteY16" fmla="*/ 370703 h 972065"/>
              <a:gd name="connsiteX17" fmla="*/ 74140 w 717320"/>
              <a:gd name="connsiteY17" fmla="*/ 436606 h 972065"/>
              <a:gd name="connsiteX18" fmla="*/ 65903 w 717320"/>
              <a:gd name="connsiteY18" fmla="*/ 469557 h 972065"/>
              <a:gd name="connsiteX19" fmla="*/ 57665 w 717320"/>
              <a:gd name="connsiteY19" fmla="*/ 494270 h 972065"/>
              <a:gd name="connsiteX20" fmla="*/ 98854 w 717320"/>
              <a:gd name="connsiteY20" fmla="*/ 502508 h 972065"/>
              <a:gd name="connsiteX21" fmla="*/ 148281 w 717320"/>
              <a:gd name="connsiteY21" fmla="*/ 486033 h 972065"/>
              <a:gd name="connsiteX22" fmla="*/ 172994 w 717320"/>
              <a:gd name="connsiteY22" fmla="*/ 477795 h 972065"/>
              <a:gd name="connsiteX23" fmla="*/ 214184 w 717320"/>
              <a:gd name="connsiteY23" fmla="*/ 469557 h 972065"/>
              <a:gd name="connsiteX24" fmla="*/ 304800 w 717320"/>
              <a:gd name="connsiteY24" fmla="*/ 444843 h 972065"/>
              <a:gd name="connsiteX25" fmla="*/ 296562 w 717320"/>
              <a:gd name="connsiteY25" fmla="*/ 502508 h 972065"/>
              <a:gd name="connsiteX26" fmla="*/ 271848 w 717320"/>
              <a:gd name="connsiteY26" fmla="*/ 535460 h 972065"/>
              <a:gd name="connsiteX27" fmla="*/ 230659 w 717320"/>
              <a:gd name="connsiteY27" fmla="*/ 576649 h 972065"/>
              <a:gd name="connsiteX28" fmla="*/ 172994 w 717320"/>
              <a:gd name="connsiteY28" fmla="*/ 626076 h 972065"/>
              <a:gd name="connsiteX29" fmla="*/ 115330 w 717320"/>
              <a:gd name="connsiteY29" fmla="*/ 700216 h 972065"/>
              <a:gd name="connsiteX30" fmla="*/ 98854 w 717320"/>
              <a:gd name="connsiteY30" fmla="*/ 724930 h 972065"/>
              <a:gd name="connsiteX31" fmla="*/ 90616 w 717320"/>
              <a:gd name="connsiteY31" fmla="*/ 749643 h 972065"/>
              <a:gd name="connsiteX32" fmla="*/ 181232 w 717320"/>
              <a:gd name="connsiteY32" fmla="*/ 724930 h 972065"/>
              <a:gd name="connsiteX33" fmla="*/ 230659 w 717320"/>
              <a:gd name="connsiteY33" fmla="*/ 716692 h 972065"/>
              <a:gd name="connsiteX34" fmla="*/ 296562 w 717320"/>
              <a:gd name="connsiteY34" fmla="*/ 724930 h 972065"/>
              <a:gd name="connsiteX35" fmla="*/ 329513 w 717320"/>
              <a:gd name="connsiteY35" fmla="*/ 733168 h 972065"/>
              <a:gd name="connsiteX36" fmla="*/ 428367 w 717320"/>
              <a:gd name="connsiteY36" fmla="*/ 741406 h 972065"/>
              <a:gd name="connsiteX37" fmla="*/ 411892 w 717320"/>
              <a:gd name="connsiteY37" fmla="*/ 815546 h 972065"/>
              <a:gd name="connsiteX38" fmla="*/ 387178 w 717320"/>
              <a:gd name="connsiteY38" fmla="*/ 848497 h 972065"/>
              <a:gd name="connsiteX39" fmla="*/ 345989 w 717320"/>
              <a:gd name="connsiteY39" fmla="*/ 881449 h 972065"/>
              <a:gd name="connsiteX40" fmla="*/ 296562 w 717320"/>
              <a:gd name="connsiteY40" fmla="*/ 914400 h 972065"/>
              <a:gd name="connsiteX41" fmla="*/ 271848 w 717320"/>
              <a:gd name="connsiteY41" fmla="*/ 963827 h 972065"/>
              <a:gd name="connsiteX42" fmla="*/ 296562 w 717320"/>
              <a:gd name="connsiteY42" fmla="*/ 972065 h 972065"/>
              <a:gd name="connsiteX43" fmla="*/ 593124 w 717320"/>
              <a:gd name="connsiteY43" fmla="*/ 963827 h 972065"/>
              <a:gd name="connsiteX44" fmla="*/ 626076 w 717320"/>
              <a:gd name="connsiteY44" fmla="*/ 955589 h 972065"/>
              <a:gd name="connsiteX45" fmla="*/ 691978 w 717320"/>
              <a:gd name="connsiteY45" fmla="*/ 947352 h 972065"/>
              <a:gd name="connsiteX46" fmla="*/ 716692 w 717320"/>
              <a:gd name="connsiteY46" fmla="*/ 906162 h 97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17320" h="972065">
                <a:moveTo>
                  <a:pt x="0" y="65903"/>
                </a:moveTo>
                <a:cubicBezTo>
                  <a:pt x="69682" y="31061"/>
                  <a:pt x="31554" y="45657"/>
                  <a:pt x="115330" y="24714"/>
                </a:cubicBezTo>
                <a:cubicBezTo>
                  <a:pt x="126314" y="21968"/>
                  <a:pt x="137540" y="20056"/>
                  <a:pt x="148281" y="16476"/>
                </a:cubicBezTo>
                <a:lnTo>
                  <a:pt x="197708" y="0"/>
                </a:lnTo>
                <a:cubicBezTo>
                  <a:pt x="194962" y="8238"/>
                  <a:pt x="191755" y="16336"/>
                  <a:pt x="189470" y="24714"/>
                </a:cubicBezTo>
                <a:cubicBezTo>
                  <a:pt x="183512" y="46560"/>
                  <a:pt x="185554" y="71775"/>
                  <a:pt x="172994" y="90616"/>
                </a:cubicBezTo>
                <a:cubicBezTo>
                  <a:pt x="167502" y="98854"/>
                  <a:pt x="160947" y="106475"/>
                  <a:pt x="156519" y="115330"/>
                </a:cubicBezTo>
                <a:cubicBezTo>
                  <a:pt x="152636" y="123097"/>
                  <a:pt x="153098" y="132818"/>
                  <a:pt x="148281" y="140043"/>
                </a:cubicBezTo>
                <a:cubicBezTo>
                  <a:pt x="129702" y="167911"/>
                  <a:pt x="118368" y="165375"/>
                  <a:pt x="90616" y="181233"/>
                </a:cubicBezTo>
                <a:cubicBezTo>
                  <a:pt x="63854" y="196526"/>
                  <a:pt x="63908" y="199703"/>
                  <a:pt x="41189" y="222422"/>
                </a:cubicBezTo>
                <a:cubicBezTo>
                  <a:pt x="89279" y="254480"/>
                  <a:pt x="40340" y="230660"/>
                  <a:pt x="98854" y="230660"/>
                </a:cubicBezTo>
                <a:cubicBezTo>
                  <a:pt x="134657" y="230660"/>
                  <a:pt x="170249" y="236151"/>
                  <a:pt x="205946" y="238897"/>
                </a:cubicBezTo>
                <a:cubicBezTo>
                  <a:pt x="214184" y="236151"/>
                  <a:pt x="224519" y="224520"/>
                  <a:pt x="230659" y="230660"/>
                </a:cubicBezTo>
                <a:cubicBezTo>
                  <a:pt x="237358" y="237359"/>
                  <a:pt x="206637" y="279396"/>
                  <a:pt x="205946" y="280087"/>
                </a:cubicBezTo>
                <a:cubicBezTo>
                  <a:pt x="196238" y="289795"/>
                  <a:pt x="183418" y="295865"/>
                  <a:pt x="172994" y="304800"/>
                </a:cubicBezTo>
                <a:cubicBezTo>
                  <a:pt x="117493" y="352372"/>
                  <a:pt x="178190" y="309576"/>
                  <a:pt x="123567" y="345989"/>
                </a:cubicBezTo>
                <a:cubicBezTo>
                  <a:pt x="118075" y="354227"/>
                  <a:pt x="111833" y="362011"/>
                  <a:pt x="107092" y="370703"/>
                </a:cubicBezTo>
                <a:cubicBezTo>
                  <a:pt x="95331" y="392265"/>
                  <a:pt x="74140" y="436606"/>
                  <a:pt x="74140" y="436606"/>
                </a:cubicBezTo>
                <a:cubicBezTo>
                  <a:pt x="71394" y="447590"/>
                  <a:pt x="69013" y="458671"/>
                  <a:pt x="65903" y="469557"/>
                </a:cubicBezTo>
                <a:cubicBezTo>
                  <a:pt x="63518" y="477906"/>
                  <a:pt x="51525" y="488130"/>
                  <a:pt x="57665" y="494270"/>
                </a:cubicBezTo>
                <a:cubicBezTo>
                  <a:pt x="67566" y="504171"/>
                  <a:pt x="85124" y="499762"/>
                  <a:pt x="98854" y="502508"/>
                </a:cubicBezTo>
                <a:lnTo>
                  <a:pt x="148281" y="486033"/>
                </a:lnTo>
                <a:cubicBezTo>
                  <a:pt x="156519" y="483287"/>
                  <a:pt x="164479" y="479498"/>
                  <a:pt x="172994" y="477795"/>
                </a:cubicBezTo>
                <a:cubicBezTo>
                  <a:pt x="186724" y="475049"/>
                  <a:pt x="200675" y="473241"/>
                  <a:pt x="214184" y="469557"/>
                </a:cubicBezTo>
                <a:cubicBezTo>
                  <a:pt x="329157" y="438200"/>
                  <a:pt x="204446" y="464914"/>
                  <a:pt x="304800" y="444843"/>
                </a:cubicBezTo>
                <a:cubicBezTo>
                  <a:pt x="302054" y="464065"/>
                  <a:pt x="303198" y="484260"/>
                  <a:pt x="296562" y="502508"/>
                </a:cubicBezTo>
                <a:cubicBezTo>
                  <a:pt x="291870" y="515411"/>
                  <a:pt x="279828" y="524287"/>
                  <a:pt x="271848" y="535460"/>
                </a:cubicBezTo>
                <a:cubicBezTo>
                  <a:pt x="246885" y="570408"/>
                  <a:pt x="266607" y="552684"/>
                  <a:pt x="230659" y="576649"/>
                </a:cubicBezTo>
                <a:cubicBezTo>
                  <a:pt x="199159" y="623900"/>
                  <a:pt x="232609" y="581365"/>
                  <a:pt x="172994" y="626076"/>
                </a:cubicBezTo>
                <a:cubicBezTo>
                  <a:pt x="147184" y="645433"/>
                  <a:pt x="132809" y="673997"/>
                  <a:pt x="115330" y="700216"/>
                </a:cubicBezTo>
                <a:cubicBezTo>
                  <a:pt x="109838" y="708454"/>
                  <a:pt x="101985" y="715537"/>
                  <a:pt x="98854" y="724930"/>
                </a:cubicBezTo>
                <a:cubicBezTo>
                  <a:pt x="96108" y="733168"/>
                  <a:pt x="82020" y="748415"/>
                  <a:pt x="90616" y="749643"/>
                </a:cubicBezTo>
                <a:cubicBezTo>
                  <a:pt x="121629" y="754073"/>
                  <a:pt x="151647" y="731505"/>
                  <a:pt x="181232" y="724930"/>
                </a:cubicBezTo>
                <a:cubicBezTo>
                  <a:pt x="197537" y="721307"/>
                  <a:pt x="214183" y="719438"/>
                  <a:pt x="230659" y="716692"/>
                </a:cubicBezTo>
                <a:cubicBezTo>
                  <a:pt x="252627" y="719438"/>
                  <a:pt x="274725" y="721290"/>
                  <a:pt x="296562" y="724930"/>
                </a:cubicBezTo>
                <a:cubicBezTo>
                  <a:pt x="307730" y="726791"/>
                  <a:pt x="318279" y="731764"/>
                  <a:pt x="329513" y="733168"/>
                </a:cubicBezTo>
                <a:cubicBezTo>
                  <a:pt x="362323" y="737269"/>
                  <a:pt x="395416" y="738660"/>
                  <a:pt x="428367" y="741406"/>
                </a:cubicBezTo>
                <a:cubicBezTo>
                  <a:pt x="427500" y="745744"/>
                  <a:pt x="415772" y="807787"/>
                  <a:pt x="411892" y="815546"/>
                </a:cubicBezTo>
                <a:cubicBezTo>
                  <a:pt x="405752" y="827826"/>
                  <a:pt x="396886" y="838789"/>
                  <a:pt x="387178" y="848497"/>
                </a:cubicBezTo>
                <a:cubicBezTo>
                  <a:pt x="374745" y="860930"/>
                  <a:pt x="360209" y="871107"/>
                  <a:pt x="345989" y="881449"/>
                </a:cubicBezTo>
                <a:cubicBezTo>
                  <a:pt x="329975" y="893096"/>
                  <a:pt x="296562" y="914400"/>
                  <a:pt x="296562" y="914400"/>
                </a:cubicBezTo>
                <a:cubicBezTo>
                  <a:pt x="293788" y="918561"/>
                  <a:pt x="266976" y="954083"/>
                  <a:pt x="271848" y="963827"/>
                </a:cubicBezTo>
                <a:cubicBezTo>
                  <a:pt x="275732" y="971594"/>
                  <a:pt x="288324" y="969319"/>
                  <a:pt x="296562" y="972065"/>
                </a:cubicBezTo>
                <a:cubicBezTo>
                  <a:pt x="395416" y="969319"/>
                  <a:pt x="494355" y="968766"/>
                  <a:pt x="593124" y="963827"/>
                </a:cubicBezTo>
                <a:cubicBezTo>
                  <a:pt x="604432" y="963262"/>
                  <a:pt x="614908" y="957450"/>
                  <a:pt x="626076" y="955589"/>
                </a:cubicBezTo>
                <a:cubicBezTo>
                  <a:pt x="647913" y="951950"/>
                  <a:pt x="670011" y="950098"/>
                  <a:pt x="691978" y="947352"/>
                </a:cubicBezTo>
                <a:cubicBezTo>
                  <a:pt x="723546" y="926306"/>
                  <a:pt x="716692" y="940777"/>
                  <a:pt x="716692" y="90616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Connecteur en angle 11"/>
          <p:cNvCxnSpPr>
            <a:stCxn id="19" idx="3"/>
          </p:cNvCxnSpPr>
          <p:nvPr/>
        </p:nvCxnSpPr>
        <p:spPr>
          <a:xfrm>
            <a:off x="1233558" y="3100318"/>
            <a:ext cx="1178202" cy="126478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4572000" y="2924944"/>
            <a:ext cx="2808313" cy="100450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33577" y="291565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Sélection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7092280" y="2633990"/>
            <a:ext cx="17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Action recoudre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639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après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On peur ajouter des cliniques pour faire de nouvelles opérations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5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Réferences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2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</TotalTime>
  <Words>117</Words>
  <Application>Microsoft Office PowerPoint</Application>
  <PresentationFormat>Affichage à l'écran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Apex</vt:lpstr>
      <vt:lpstr>Bi-app -Emergency</vt:lpstr>
      <vt:lpstr>Document de cadrage</vt:lpstr>
      <vt:lpstr>Pitch</vt:lpstr>
      <vt:lpstr>Game loop</vt:lpstr>
      <vt:lpstr>Camera</vt:lpstr>
      <vt:lpstr>Character</vt:lpstr>
      <vt:lpstr>Control</vt:lpstr>
      <vt:lpstr>Et après ?</vt:lpstr>
      <vt:lpstr>Réferences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</dc:creator>
  <cp:lastModifiedBy>Marc</cp:lastModifiedBy>
  <cp:revision>7</cp:revision>
  <dcterms:created xsi:type="dcterms:W3CDTF">2014-11-25T16:26:53Z</dcterms:created>
  <dcterms:modified xsi:type="dcterms:W3CDTF">2014-12-04T14:47:02Z</dcterms:modified>
</cp:coreProperties>
</file>