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9" r:id="rId6"/>
    <p:sldId id="270" r:id="rId7"/>
    <p:sldId id="268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4/12/2014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4/12/2014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4/12/2014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4/12/2014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4/12/2014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4/12/2014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4/12/2014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4/12/2014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4/12/2014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4/12/2014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4/12/2014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2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1000"/>
                    </a14:imgEffect>
                    <a14:imgEffect>
                      <a14:brightnessContrast bright="-17000" contrast="29000"/>
                    </a14:imgEffect>
                  </a14:imgLayer>
                </a14:imgProps>
              </a:ext>
            </a:extLst>
          </a:blip>
          <a:srcRect/>
          <a:stretch>
            <a:fillRect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F751330-EA74-4835-88B2-DBFE401A82A0}" type="datetimeFigureOut">
              <a:rPr lang="fr-BE" smtClean="0"/>
              <a:t>4/12/2014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fr-BE" dirty="0" smtClean="0"/>
              <a:t>Bi-App-</a:t>
            </a:r>
            <a:r>
              <a:rPr lang="fr-BE" dirty="0" err="1" smtClean="0"/>
              <a:t>Games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748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Control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56399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Réferences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322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Document de cadrage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Public : 7+</a:t>
            </a:r>
          </a:p>
          <a:p>
            <a:r>
              <a:rPr lang="fr-BE" dirty="0" smtClean="0"/>
              <a:t>Cible : </a:t>
            </a:r>
            <a:r>
              <a:rPr lang="fr-BE" dirty="0" err="1" smtClean="0"/>
              <a:t>Casual</a:t>
            </a:r>
            <a:r>
              <a:rPr lang="fr-BE" dirty="0" smtClean="0"/>
              <a:t>, hardcore </a:t>
            </a:r>
            <a:r>
              <a:rPr lang="fr-BE" dirty="0" err="1" smtClean="0"/>
              <a:t>gamers</a:t>
            </a:r>
            <a:endParaRPr lang="fr-BE" dirty="0" smtClean="0"/>
          </a:p>
          <a:p>
            <a:r>
              <a:rPr lang="fr-BE" dirty="0" smtClean="0"/>
              <a:t>Genre : Educatif, arcade</a:t>
            </a:r>
          </a:p>
          <a:p>
            <a:r>
              <a:rPr lang="fr-BE" dirty="0" smtClean="0"/>
              <a:t>Support : tablette</a:t>
            </a:r>
          </a:p>
          <a:p>
            <a:r>
              <a:rPr lang="fr-BE" dirty="0" smtClean="0"/>
              <a:t>Graphique : 2D, 3D</a:t>
            </a:r>
          </a:p>
          <a:p>
            <a:r>
              <a:rPr lang="fr-BE" dirty="0" smtClean="0"/>
              <a:t>Référence : </a:t>
            </a:r>
            <a:r>
              <a:rPr lang="fr-BE" dirty="0" err="1" smtClean="0"/>
              <a:t>Space</a:t>
            </a:r>
            <a:r>
              <a:rPr lang="fr-BE" dirty="0" smtClean="0"/>
              <a:t> Panic, banana </a:t>
            </a:r>
            <a:r>
              <a:rPr lang="fr-BE" dirty="0" err="1" smtClean="0"/>
              <a:t>kong</a:t>
            </a:r>
            <a:r>
              <a:rPr lang="fr-BE" dirty="0" smtClean="0"/>
              <a:t>, </a:t>
            </a:r>
            <a:r>
              <a:rPr lang="fr-BE" dirty="0" err="1" smtClean="0"/>
              <a:t>space</a:t>
            </a:r>
            <a:r>
              <a:rPr lang="fr-BE" dirty="0" smtClean="0"/>
              <a:t> </a:t>
            </a:r>
            <a:r>
              <a:rPr lang="fr-BE" dirty="0" err="1" smtClean="0"/>
              <a:t>invinders</a:t>
            </a:r>
            <a:endParaRPr lang="fr-BE" dirty="0" smtClean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6284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Pitch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Vous avez plusieurs ‘mini jeu’ </a:t>
            </a:r>
            <a:r>
              <a:rPr lang="fr-BE" dirty="0" smtClean="0"/>
              <a:t>accessible </a:t>
            </a:r>
            <a:r>
              <a:rPr lang="fr-BE" dirty="0" smtClean="0"/>
              <a:t>sur </a:t>
            </a:r>
            <a:r>
              <a:rPr lang="fr-BE" dirty="0" smtClean="0"/>
              <a:t>Bi </a:t>
            </a:r>
            <a:r>
              <a:rPr lang="fr-BE" dirty="0" err="1" smtClean="0"/>
              <a:t>app</a:t>
            </a:r>
            <a:r>
              <a:rPr lang="fr-BE" dirty="0" smtClean="0"/>
              <a:t> chaque </a:t>
            </a:r>
            <a:r>
              <a:rPr lang="fr-BE" dirty="0" smtClean="0"/>
              <a:t>jeu permet de découvrir les particularités d’un animal </a:t>
            </a:r>
            <a:r>
              <a:rPr lang="fr-BE" dirty="0" smtClean="0"/>
              <a:t>marin.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5821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Game </a:t>
            </a:r>
            <a:r>
              <a:rPr lang="fr-BE" dirty="0" err="1" smtClean="0"/>
              <a:t>loop</a:t>
            </a:r>
            <a:endParaRPr lang="fr-BE" dirty="0"/>
          </a:p>
        </p:txBody>
      </p:sp>
      <p:pic>
        <p:nvPicPr>
          <p:cNvPr id="1027" name="Picture 3" descr="C:\biApp\Bi-App\Documentation\Concepts\Mini games\TabletteMiniGam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88840"/>
            <a:ext cx="5544616" cy="388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3355853" y="1907540"/>
            <a:ext cx="2512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Le joueur choisit un jeu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95768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Tortue</a:t>
            </a:r>
            <a:endParaRPr lang="fr-BE" dirty="0"/>
          </a:p>
        </p:txBody>
      </p:sp>
      <p:pic>
        <p:nvPicPr>
          <p:cNvPr id="2052" name="Picture 4" descr="C:\biApp\Bi-App\Documentation\Concepts\Mini games\BananaKo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564904"/>
            <a:ext cx="3528392" cy="265059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469316" y="4654877"/>
            <a:ext cx="1458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smtClean="0"/>
              <a:t>2D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err="1" smtClean="0"/>
              <a:t>SideScroll</a:t>
            </a:r>
            <a:endParaRPr lang="fr-BE" dirty="0"/>
          </a:p>
        </p:txBody>
      </p:sp>
      <p:sp>
        <p:nvSpPr>
          <p:cNvPr id="7" name="ZoneTexte 6"/>
          <p:cNvSpPr txBox="1"/>
          <p:nvPr/>
        </p:nvSpPr>
        <p:spPr>
          <a:xfrm>
            <a:off x="475928" y="2382812"/>
            <a:ext cx="42895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smtClean="0"/>
              <a:t>Ne pas se faire rattraper  par le requin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smtClean="0"/>
              <a:t>Parcourir le plus de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smtClean="0"/>
              <a:t>Bonus vitesse -&gt; Méduse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smtClean="0"/>
              <a:t>Malus -&gt; Sac poubelle</a:t>
            </a:r>
            <a:endParaRPr lang="fr-BE" dirty="0"/>
          </a:p>
        </p:txBody>
      </p:sp>
      <p:sp>
        <p:nvSpPr>
          <p:cNvPr id="8" name="ZoneTexte 7"/>
          <p:cNvSpPr txBox="1"/>
          <p:nvPr/>
        </p:nvSpPr>
        <p:spPr>
          <a:xfrm>
            <a:off x="469317" y="4005897"/>
            <a:ext cx="27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smtClean="0"/>
              <a:t>Déplacement haut/bas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75815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Méduse</a:t>
            </a:r>
            <a:endParaRPr lang="fr-BE" dirty="0"/>
          </a:p>
        </p:txBody>
      </p:sp>
      <p:pic>
        <p:nvPicPr>
          <p:cNvPr id="2050" name="Picture 2" descr="C:\biApp\Bi-App\Documentation\Concepts\Mini games\Cycle-Polyp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047" y="1916832"/>
            <a:ext cx="2697345" cy="404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469316" y="465487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smtClean="0"/>
              <a:t>2D</a:t>
            </a:r>
            <a:endParaRPr lang="fr-BE" dirty="0"/>
          </a:p>
        </p:txBody>
      </p:sp>
      <p:sp>
        <p:nvSpPr>
          <p:cNvPr id="8" name="ZoneTexte 7"/>
          <p:cNvSpPr txBox="1"/>
          <p:nvPr/>
        </p:nvSpPr>
        <p:spPr>
          <a:xfrm>
            <a:off x="475928" y="2382812"/>
            <a:ext cx="39619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smtClean="0"/>
              <a:t>Cycle de reproduction des méduses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smtClean="0"/>
              <a:t>Polype -&gt; Méduse -&gt; Polype…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err="1" smtClean="0"/>
              <a:t>Pathfinding</a:t>
            </a:r>
            <a:endParaRPr lang="fr-B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smtClean="0"/>
              <a:t>Passage par le tuiles bonus</a:t>
            </a:r>
            <a:endParaRPr lang="fr-BE" dirty="0"/>
          </a:p>
        </p:txBody>
      </p:sp>
      <p:sp>
        <p:nvSpPr>
          <p:cNvPr id="9" name="ZoneTexte 8"/>
          <p:cNvSpPr txBox="1"/>
          <p:nvPr/>
        </p:nvSpPr>
        <p:spPr>
          <a:xfrm>
            <a:off x="469317" y="4005897"/>
            <a:ext cx="454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smtClean="0"/>
              <a:t>Contrôle des déplacements des </a:t>
            </a:r>
            <a:r>
              <a:rPr lang="fr-BE" dirty="0" err="1" smtClean="0"/>
              <a:t>Ephyrule</a:t>
            </a:r>
            <a:r>
              <a:rPr lang="fr-BE" dirty="0" smtClean="0"/>
              <a:t> 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573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Requin</a:t>
            </a:r>
            <a:endParaRPr lang="fr-BE" dirty="0"/>
          </a:p>
        </p:txBody>
      </p:sp>
      <p:pic>
        <p:nvPicPr>
          <p:cNvPr id="2051" name="Picture 3" descr="C:\biApp\Bi-App\Documentation\Concepts\Mini games\Requ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276872"/>
            <a:ext cx="5302588" cy="309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469316" y="4654877"/>
            <a:ext cx="865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smtClean="0"/>
              <a:t>3D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smtClean="0"/>
              <a:t>TPS</a:t>
            </a:r>
            <a:endParaRPr lang="fr-BE" dirty="0"/>
          </a:p>
        </p:txBody>
      </p:sp>
      <p:sp>
        <p:nvSpPr>
          <p:cNvPr id="10" name="ZoneTexte 9"/>
          <p:cNvSpPr txBox="1"/>
          <p:nvPr/>
        </p:nvSpPr>
        <p:spPr>
          <a:xfrm>
            <a:off x="475928" y="2382812"/>
            <a:ext cx="16633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err="1" smtClean="0"/>
              <a:t>Eat</a:t>
            </a:r>
            <a:r>
              <a:rPr lang="fr-BE" dirty="0" smtClean="0"/>
              <a:t> </a:t>
            </a:r>
            <a:r>
              <a:rPr lang="fr-BE" dirty="0" err="1" smtClean="0"/>
              <a:t>them</a:t>
            </a:r>
            <a:r>
              <a:rPr lang="fr-BE" dirty="0" smtClean="0"/>
              <a:t> 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smtClean="0"/>
              <a:t>3 zones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smtClean="0"/>
              <a:t>3 requins</a:t>
            </a:r>
            <a:endParaRPr lang="fr-BE" dirty="0"/>
          </a:p>
        </p:txBody>
      </p:sp>
      <p:sp>
        <p:nvSpPr>
          <p:cNvPr id="11" name="ZoneTexte 10"/>
          <p:cNvSpPr txBox="1"/>
          <p:nvPr/>
        </p:nvSpPr>
        <p:spPr>
          <a:xfrm>
            <a:off x="469317" y="4005897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err="1" smtClean="0"/>
              <a:t>DéplPS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41880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Camera</a:t>
            </a:r>
            <a:endParaRPr lang="fr-BE" dirty="0"/>
          </a:p>
        </p:txBody>
      </p:sp>
      <p:pic>
        <p:nvPicPr>
          <p:cNvPr id="5" name="Imag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492896"/>
            <a:ext cx="2743200" cy="2060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523183"/>
            <a:ext cx="2098675" cy="1544955"/>
          </a:xfrm>
          <a:prstGeom prst="rect">
            <a:avLst/>
          </a:prstGeom>
        </p:spPr>
      </p:pic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123226"/>
              </p:ext>
            </p:extLst>
          </p:nvPr>
        </p:nvGraphicFramePr>
        <p:xfrm>
          <a:off x="1115616" y="1556792"/>
          <a:ext cx="6648399" cy="2613323"/>
        </p:xfrm>
        <a:graphic>
          <a:graphicData uri="http://schemas.openxmlformats.org/drawingml/2006/table">
            <a:tbl>
              <a:tblPr firstRow="1" bandRow="1"/>
              <a:tblGrid>
                <a:gridCol w="2216133"/>
                <a:gridCol w="2216133"/>
                <a:gridCol w="2216133"/>
              </a:tblGrid>
              <a:tr h="447824">
                <a:tc>
                  <a:txBody>
                    <a:bodyPr/>
                    <a:lstStyle/>
                    <a:p>
                      <a:pPr algn="ctr"/>
                      <a:r>
                        <a:rPr lang="fr-BE" dirty="0" smtClean="0"/>
                        <a:t>Méduse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 smtClean="0"/>
                        <a:t>Tortue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 smtClean="0"/>
                        <a:t>Requin</a:t>
                      </a:r>
                      <a:endParaRPr lang="fr-BE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fr-BE" dirty="0" smtClean="0"/>
                        <a:t>2D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smtClean="0"/>
                        <a:t>2D </a:t>
                      </a:r>
                      <a:r>
                        <a:rPr lang="fr-BE" dirty="0" err="1" smtClean="0"/>
                        <a:t>side</a:t>
                      </a:r>
                      <a:r>
                        <a:rPr lang="fr-BE" dirty="0" smtClean="0"/>
                        <a:t> </a:t>
                      </a:r>
                      <a:r>
                        <a:rPr lang="fr-BE" dirty="0" err="1" smtClean="0"/>
                        <a:t>scrool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smtClean="0"/>
                        <a:t>3D vue objective</a:t>
                      </a:r>
                      <a:endParaRPr lang="fr-BE" dirty="0"/>
                    </a:p>
                  </a:txBody>
                  <a:tcPr/>
                </a:tc>
              </a:tr>
              <a:tr h="1589435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Espace réservé du contenu 3" descr="http://sandbox.yoyogames.com/extras/image/name/san2/777/537777/original/screenshot101.bmp"/>
          <p:cNvPicPr>
            <a:picLocks noGrp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09850"/>
            <a:ext cx="2304256" cy="19436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913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Character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1991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58</TotalTime>
  <Words>144</Words>
  <Application>Microsoft Office PowerPoint</Application>
  <PresentationFormat>Affichage à l'écran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Apex</vt:lpstr>
      <vt:lpstr>Bi-App-Games</vt:lpstr>
      <vt:lpstr>Document de cadrage</vt:lpstr>
      <vt:lpstr>Pitch</vt:lpstr>
      <vt:lpstr>Game loop</vt:lpstr>
      <vt:lpstr>Tortue</vt:lpstr>
      <vt:lpstr>Méduse</vt:lpstr>
      <vt:lpstr>Requin</vt:lpstr>
      <vt:lpstr>Camera</vt:lpstr>
      <vt:lpstr>Character</vt:lpstr>
      <vt:lpstr>Control</vt:lpstr>
      <vt:lpstr>Réferences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Marc</dc:creator>
  <cp:lastModifiedBy>Marc</cp:lastModifiedBy>
  <cp:revision>12</cp:revision>
  <dcterms:created xsi:type="dcterms:W3CDTF">2014-11-25T16:26:53Z</dcterms:created>
  <dcterms:modified xsi:type="dcterms:W3CDTF">2014-12-04T16:59:37Z</dcterms:modified>
</cp:coreProperties>
</file>