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26/11/2014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Name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  <a:endParaRPr lang="fr-BE" dirty="0" smtClean="0"/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Educatif</a:t>
            </a:r>
            <a:endParaRPr lang="fr-BE" dirty="0" smtClean="0"/>
          </a:p>
          <a:p>
            <a:r>
              <a:rPr lang="fr-BE" dirty="0" smtClean="0"/>
              <a:t>Support </a:t>
            </a:r>
            <a:r>
              <a:rPr lang="fr-BE" smtClean="0"/>
              <a:t>: tablette</a:t>
            </a:r>
            <a:endParaRPr lang="fr-BE" dirty="0" smtClean="0"/>
          </a:p>
          <a:p>
            <a:r>
              <a:rPr lang="fr-BE" dirty="0" smtClean="0"/>
              <a:t>Référence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Na </a:t>
            </a:r>
            <a:r>
              <a:rPr lang="fr-BE" dirty="0" err="1" smtClean="0"/>
              <a:t>na</a:t>
            </a:r>
            <a:r>
              <a:rPr lang="fr-BE" dirty="0" smtClean="0"/>
              <a:t> ni </a:t>
            </a:r>
            <a:r>
              <a:rPr lang="fr-BE" dirty="0" err="1" smtClean="0"/>
              <a:t>bnakjebfez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Control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29</Words>
  <Application>Microsoft Office PowerPoint</Application>
  <PresentationFormat>Affichage à l'écran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Apex</vt:lpstr>
      <vt:lpstr>Name</vt:lpstr>
      <vt:lpstr>Document de cadrage</vt:lpstr>
      <vt:lpstr>Pitch</vt:lpstr>
      <vt:lpstr>Game loop</vt:lpstr>
      <vt:lpstr>Camera</vt:lpstr>
      <vt:lpstr>Character</vt:lpstr>
      <vt:lpstr>Control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5</cp:revision>
  <dcterms:created xsi:type="dcterms:W3CDTF">2014-11-25T16:26:53Z</dcterms:created>
  <dcterms:modified xsi:type="dcterms:W3CDTF">2014-11-26T10:59:41Z</dcterms:modified>
</cp:coreProperties>
</file>