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2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000"/>
                    </a14:imgEffect>
                    <a14:imgEffect>
                      <a14:brightnessContrast bright="-17000" contrast="29000"/>
                    </a14:imgEffect>
                  </a14:imgLayer>
                </a14:imgProps>
              </a:ext>
            </a:extLst>
          </a:blip>
          <a:srcRect/>
          <a:stretch>
            <a:fillRect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fr-BE" dirty="0" smtClean="0"/>
              <a:t>Bi-App </a:t>
            </a:r>
            <a:r>
              <a:rPr lang="fr-BE" dirty="0" err="1" smtClean="0"/>
              <a:t>Platformer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74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Document de cadrage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Public : 7+</a:t>
            </a:r>
          </a:p>
          <a:p>
            <a:r>
              <a:rPr lang="fr-BE" dirty="0" smtClean="0"/>
              <a:t>Cible : </a:t>
            </a:r>
            <a:r>
              <a:rPr lang="fr-BE" dirty="0" err="1" smtClean="0"/>
              <a:t>Casual</a:t>
            </a:r>
            <a:endParaRPr lang="fr-BE" dirty="0" smtClean="0"/>
          </a:p>
          <a:p>
            <a:r>
              <a:rPr lang="fr-BE" dirty="0" smtClean="0"/>
              <a:t>Genre : </a:t>
            </a:r>
            <a:r>
              <a:rPr lang="fr-BE" dirty="0" smtClean="0"/>
              <a:t>Educatif, jeu de plates formes</a:t>
            </a:r>
            <a:endParaRPr lang="fr-BE" dirty="0" smtClean="0"/>
          </a:p>
          <a:p>
            <a:r>
              <a:rPr lang="fr-BE" dirty="0" smtClean="0"/>
              <a:t>Support : tablette</a:t>
            </a:r>
          </a:p>
          <a:p>
            <a:r>
              <a:rPr lang="fr-BE" dirty="0" smtClean="0"/>
              <a:t>Référence : 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6284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Pitch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Le joueurs devra terminer </a:t>
            </a:r>
            <a:r>
              <a:rPr lang="fr-BE" dirty="0" smtClean="0"/>
              <a:t>des niveaux, dans chaque niveaux il va être confronté ou accompagné d’animaux marin et il va découvrir leurs comportements.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582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Game </a:t>
            </a:r>
            <a:r>
              <a:rPr lang="fr-BE" dirty="0" err="1" smtClean="0"/>
              <a:t>loop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5768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Camera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BE" dirty="0" err="1" smtClean="0"/>
              <a:t>Third</a:t>
            </a:r>
            <a:r>
              <a:rPr lang="fr-BE" dirty="0" smtClean="0"/>
              <a:t> </a:t>
            </a:r>
            <a:r>
              <a:rPr lang="fr-BE" dirty="0" err="1" smtClean="0"/>
              <a:t>person</a:t>
            </a:r>
            <a:endParaRPr lang="fr-BE" dirty="0" smtClean="0"/>
          </a:p>
          <a:p>
            <a:endParaRPr lang="fr-BE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677708"/>
            <a:ext cx="3744416" cy="2778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http://img.youtube.com/vi/v12lbCKvWyc/hqdefaul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74" y="2677708"/>
            <a:ext cx="3704860" cy="27786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1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Character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Le joueur pourra contrôler le héros ou la tortue.</a:t>
            </a:r>
          </a:p>
          <a:p>
            <a:r>
              <a:rPr lang="fr-BE" dirty="0" smtClean="0"/>
              <a:t>Le héros peut sauter et il a la capacité de rétrécir et de grossir.</a:t>
            </a:r>
          </a:p>
          <a:p>
            <a:r>
              <a:rPr lang="fr-BE" dirty="0" smtClean="0"/>
              <a:t>La tortue va pouvoir creuser et manger </a:t>
            </a:r>
            <a:r>
              <a:rPr lang="fr-BE" smtClean="0"/>
              <a:t>certains animaux marins</a:t>
            </a:r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171991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Contrôles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 smtClean="0"/>
          </a:p>
          <a:p>
            <a:r>
              <a:rPr lang="fr-BE" dirty="0" smtClean="0"/>
              <a:t>Déplacement</a:t>
            </a:r>
          </a:p>
          <a:p>
            <a:endParaRPr lang="fr-BE" dirty="0"/>
          </a:p>
          <a:p>
            <a:pPr marL="137160" indent="0">
              <a:buNone/>
            </a:pPr>
            <a:r>
              <a:rPr lang="fr-BE" dirty="0" smtClean="0"/>
              <a:t>						Contrôle caméra</a:t>
            </a:r>
            <a:endParaRPr lang="fr-BE" dirty="0"/>
          </a:p>
        </p:txBody>
      </p:sp>
      <p:pic>
        <p:nvPicPr>
          <p:cNvPr id="2050" name="Picture 2" descr="C:\biApp\Bi-App\Documentation\Concepts\ControlF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85701"/>
            <a:ext cx="3326456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H="1">
            <a:off x="5436096" y="3694933"/>
            <a:ext cx="1800200" cy="170609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2195736" y="2564904"/>
            <a:ext cx="1080120" cy="283612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9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Réferences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322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131</TotalTime>
  <Words>95</Words>
  <Application>Microsoft Office PowerPoint</Application>
  <PresentationFormat>Affichage à l'écran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Apex</vt:lpstr>
      <vt:lpstr>Bi-App Platformer</vt:lpstr>
      <vt:lpstr>Document de cadrage</vt:lpstr>
      <vt:lpstr>Pitch</vt:lpstr>
      <vt:lpstr>Game loop</vt:lpstr>
      <vt:lpstr>Camera</vt:lpstr>
      <vt:lpstr>Character</vt:lpstr>
      <vt:lpstr>Contrôles</vt:lpstr>
      <vt:lpstr>Réferences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</dc:creator>
  <cp:lastModifiedBy>Marc</cp:lastModifiedBy>
  <cp:revision>10</cp:revision>
  <dcterms:created xsi:type="dcterms:W3CDTF">2014-11-25T16:26:53Z</dcterms:created>
  <dcterms:modified xsi:type="dcterms:W3CDTF">2014-12-04T15:03:58Z</dcterms:modified>
</cp:coreProperties>
</file>