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3C78-0F74-44B0-BED4-4ADC56734F4B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10279-36D4-4909-8F13-BD0E3CA11A63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1</a:t>
            </a:fld>
            <a:endParaRPr lang="fr-B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0279-36D4-4909-8F13-BD0E3CA11A63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ABA1-BBA7-47DB-AE45-1C6BB6AB2741}" type="datetimeFigureOut">
              <a:rPr lang="fr-BE" smtClean="0"/>
              <a:pPr/>
              <a:t>21/02/2013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DF90-07AB-4E62-9FD2-03557DE05685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Phylum des Mollusques</a:t>
            </a:r>
            <a:br>
              <a:rPr lang="fr-BE" dirty="0" smtClean="0"/>
            </a:br>
            <a:r>
              <a:rPr lang="fr-BE" dirty="0" smtClean="0"/>
              <a:t> CEPHALOPODE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Séance TP 10</a:t>
            </a:r>
          </a:p>
          <a:p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C:\Users\alinel\Desktop\1.jpg"/>
          <p:cNvPicPr>
            <a:picLocks noChangeAspect="1" noChangeArrowheads="1"/>
          </p:cNvPicPr>
          <p:nvPr/>
        </p:nvPicPr>
        <p:blipFill>
          <a:blip r:embed="rId3" cstate="print"/>
          <a:srcRect l="6685" t="2751" r="3659" b="46850"/>
          <a:stretch>
            <a:fillRect/>
          </a:stretch>
        </p:blipFill>
        <p:spPr bwMode="auto">
          <a:xfrm rot="10800000">
            <a:off x="827585" y="620688"/>
            <a:ext cx="7056783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11144" cy="1143000"/>
          </a:xfrm>
        </p:spPr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2132856"/>
            <a:ext cx="8229600" cy="4133056"/>
          </a:xfrm>
        </p:spPr>
        <p:txBody>
          <a:bodyPr>
            <a:normAutofit fontScale="77500" lnSpcReduction="20000"/>
          </a:bodyPr>
          <a:lstStyle/>
          <a:p>
            <a:r>
              <a:rPr lang="fr-BE" dirty="0" smtClean="0"/>
              <a:t>600 </a:t>
            </a:r>
            <a:r>
              <a:rPr lang="fr-BE" dirty="0" err="1" smtClean="0"/>
              <a:t>sp</a:t>
            </a:r>
            <a:endParaRPr lang="fr-BE" dirty="0" smtClean="0"/>
          </a:p>
          <a:p>
            <a:r>
              <a:rPr lang="fr-BE" dirty="0" smtClean="0"/>
              <a:t>Marin, benthique ou pélagique</a:t>
            </a:r>
          </a:p>
          <a:p>
            <a:r>
              <a:rPr lang="fr-BE" dirty="0" smtClean="0"/>
              <a:t>6 à 70 cm (16m)</a:t>
            </a:r>
          </a:p>
          <a:p>
            <a:r>
              <a:rPr lang="fr-BE" dirty="0" smtClean="0"/>
              <a:t>Coquille cloisonnées (Nautile), réduites (calmar) ou absentes (pieuvre)</a:t>
            </a:r>
          </a:p>
          <a:p>
            <a:r>
              <a:rPr lang="fr-BE" dirty="0" smtClean="0"/>
              <a:t> corps: tête+pied, masse viscérale</a:t>
            </a:r>
          </a:p>
          <a:p>
            <a:r>
              <a:rPr lang="fr-BE" dirty="0" smtClean="0"/>
              <a:t>Radula+ bec</a:t>
            </a:r>
          </a:p>
          <a:p>
            <a:r>
              <a:rPr lang="fr-BE" dirty="0" smtClean="0"/>
              <a:t>Déplacement grâce à des jets d’eau via le siphon</a:t>
            </a:r>
          </a:p>
          <a:p>
            <a:r>
              <a:rPr lang="fr-BE" dirty="0" smtClean="0"/>
              <a:t>1 ou 2 paires de néphridies</a:t>
            </a:r>
          </a:p>
          <a:p>
            <a:r>
              <a:rPr lang="fr-BE" dirty="0" smtClean="0"/>
              <a:t>1 ou 2 paires de </a:t>
            </a:r>
            <a:r>
              <a:rPr lang="fr-BE" dirty="0" err="1" smtClean="0"/>
              <a:t>cténidies</a:t>
            </a:r>
            <a:endParaRPr lang="fr-BE" dirty="0" smtClean="0"/>
          </a:p>
          <a:p>
            <a:r>
              <a:rPr lang="fr-BE" dirty="0" smtClean="0"/>
              <a:t>Cavité palléale ventrale </a:t>
            </a:r>
          </a:p>
        </p:txBody>
      </p:sp>
      <p:pic>
        <p:nvPicPr>
          <p:cNvPr id="2050" name="Picture 2" descr="dyn006original600568pjpeg125276cf50766830cf7dac7dbeddd659887d3.jpg"/>
          <p:cNvPicPr>
            <a:picLocks noChangeAspect="1" noChangeArrowheads="1"/>
          </p:cNvPicPr>
          <p:nvPr/>
        </p:nvPicPr>
        <p:blipFill>
          <a:blip r:embed="rId3" cstate="print"/>
          <a:srcRect l="7560" t="9317" b="-1154"/>
          <a:stretch>
            <a:fillRect/>
          </a:stretch>
        </p:blipFill>
        <p:spPr bwMode="auto">
          <a:xfrm>
            <a:off x="6588224" y="548680"/>
            <a:ext cx="2276842" cy="2141342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5303573"/>
            <a:ext cx="1323809" cy="133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484784"/>
            <a:ext cx="1732051" cy="115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Classification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sz="2400" dirty="0" smtClean="0"/>
              <a:t>Ss. Cl. </a:t>
            </a:r>
            <a:r>
              <a:rPr lang="fr-BE" sz="2400" dirty="0" err="1" smtClean="0"/>
              <a:t>Nautiloidea</a:t>
            </a:r>
            <a:r>
              <a:rPr lang="fr-BE" sz="2400" dirty="0" smtClean="0"/>
              <a:t> (</a:t>
            </a:r>
            <a:r>
              <a:rPr lang="fr-BE" sz="2400" dirty="0" err="1" smtClean="0"/>
              <a:t>tetrabranchiata</a:t>
            </a:r>
            <a:r>
              <a:rPr lang="fr-BE" sz="2400" dirty="0" smtClean="0"/>
              <a:t>)</a:t>
            </a:r>
          </a:p>
          <a:p>
            <a:pPr>
              <a:buNone/>
            </a:pPr>
            <a:endParaRPr lang="fr-BE" sz="2400" dirty="0" smtClean="0"/>
          </a:p>
          <a:p>
            <a:r>
              <a:rPr lang="fr-BE" sz="2400" dirty="0" smtClean="0"/>
              <a:t>Ss. Cl. </a:t>
            </a:r>
            <a:r>
              <a:rPr lang="fr-BE" sz="2400" dirty="0" err="1" smtClean="0"/>
              <a:t>Coleoidea</a:t>
            </a:r>
            <a:r>
              <a:rPr lang="fr-BE" sz="2400" dirty="0" smtClean="0"/>
              <a:t> (</a:t>
            </a:r>
            <a:r>
              <a:rPr lang="fr-BE" sz="2400" dirty="0" err="1" smtClean="0"/>
              <a:t>Dibranchiata</a:t>
            </a:r>
            <a:r>
              <a:rPr lang="fr-BE" sz="2400" dirty="0" smtClean="0"/>
              <a:t>)</a:t>
            </a:r>
          </a:p>
          <a:p>
            <a:endParaRPr lang="fr-BE" sz="2400" dirty="0" smtClean="0"/>
          </a:p>
          <a:p>
            <a:pPr lvl="1"/>
            <a:r>
              <a:rPr lang="fr-BE" sz="2400" dirty="0" smtClean="0"/>
              <a:t>O. </a:t>
            </a:r>
            <a:r>
              <a:rPr lang="fr-BE" sz="2400" dirty="0" err="1" smtClean="0"/>
              <a:t>Sepioidea</a:t>
            </a:r>
            <a:endParaRPr lang="fr-BE" sz="2400" dirty="0" smtClean="0"/>
          </a:p>
          <a:p>
            <a:pPr lvl="1"/>
            <a:endParaRPr lang="fr-BE" sz="2400" dirty="0" smtClean="0"/>
          </a:p>
          <a:p>
            <a:pPr lvl="1"/>
            <a:endParaRPr lang="fr-BE" sz="2400" dirty="0" smtClean="0"/>
          </a:p>
          <a:p>
            <a:pPr lvl="1"/>
            <a:r>
              <a:rPr lang="fr-BE" sz="2400" dirty="0" smtClean="0"/>
              <a:t>O. </a:t>
            </a:r>
            <a:r>
              <a:rPr lang="fr-BE" sz="2400" dirty="0" err="1" smtClean="0"/>
              <a:t>Teuthoidea</a:t>
            </a:r>
            <a:endParaRPr lang="fr-BE" sz="2400" dirty="0" smtClean="0"/>
          </a:p>
          <a:p>
            <a:pPr lvl="1"/>
            <a:endParaRPr lang="fr-BE" sz="2400" dirty="0" smtClean="0"/>
          </a:p>
          <a:p>
            <a:pPr lvl="1"/>
            <a:endParaRPr lang="fr-BE" sz="2400" dirty="0" smtClean="0"/>
          </a:p>
          <a:p>
            <a:pPr lvl="1"/>
            <a:r>
              <a:rPr lang="fr-BE" sz="2400" dirty="0" smtClean="0"/>
              <a:t>O. Octopode</a:t>
            </a:r>
          </a:p>
          <a:p>
            <a:pPr lvl="1"/>
            <a:endParaRPr lang="fr-BE" sz="2400" dirty="0" smtClean="0"/>
          </a:p>
          <a:p>
            <a:pPr lvl="1"/>
            <a:endParaRPr lang="fr-BE" sz="2400" dirty="0" smtClean="0"/>
          </a:p>
          <a:p>
            <a:pPr lvl="1"/>
            <a:r>
              <a:rPr lang="fr-BE" sz="2400" dirty="0" smtClean="0"/>
              <a:t>O. </a:t>
            </a:r>
            <a:r>
              <a:rPr lang="fr-BE" sz="2400" dirty="0" err="1" smtClean="0"/>
              <a:t>Vampyromorpha</a:t>
            </a:r>
            <a:endParaRPr lang="fr-BE" sz="2400" dirty="0" smtClean="0"/>
          </a:p>
        </p:txBody>
      </p:sp>
      <p:pic>
        <p:nvPicPr>
          <p:cNvPr id="19458" name="Picture 2" descr="http://www.aquarium-du-golfe.com/aquarium/photos-poissons/mer_chaude/images/nauti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5" y="1268760"/>
            <a:ext cx="2170241" cy="1440160"/>
          </a:xfrm>
          <a:prstGeom prst="rect">
            <a:avLst/>
          </a:prstGeom>
          <a:noFill/>
        </p:spPr>
      </p:pic>
      <p:pic>
        <p:nvPicPr>
          <p:cNvPr id="19462" name="Picture 6" descr="http://chemistry.csudh.edu/faculty/jim/cozumelaug06small/squid.jpg"/>
          <p:cNvPicPr>
            <a:picLocks noChangeAspect="1" noChangeArrowheads="1"/>
          </p:cNvPicPr>
          <p:nvPr/>
        </p:nvPicPr>
        <p:blipFill>
          <a:blip r:embed="rId5" cstate="print"/>
          <a:srcRect t="14856" r="7895" b="5914"/>
          <a:stretch>
            <a:fillRect/>
          </a:stretch>
        </p:blipFill>
        <p:spPr bwMode="auto">
          <a:xfrm>
            <a:off x="3131840" y="2564904"/>
            <a:ext cx="2246650" cy="1449451"/>
          </a:xfrm>
          <a:prstGeom prst="rect">
            <a:avLst/>
          </a:prstGeom>
          <a:noFill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3" y="3356992"/>
            <a:ext cx="270997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4149080"/>
            <a:ext cx="2232866" cy="148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5085184"/>
            <a:ext cx="2016224" cy="155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2400" dirty="0" smtClean="0"/>
              <a:t>Yeux très développés</a:t>
            </a:r>
          </a:p>
        </p:txBody>
      </p:sp>
      <p:pic>
        <p:nvPicPr>
          <p:cNvPr id="21506" name="Picture 2" descr="http://media.paperblog.fr/i/357/3575621/remarquables-cephalopodes-L-3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8022" y="1661466"/>
            <a:ext cx="7614418" cy="4431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sz="2400" dirty="0" smtClean="0"/>
              <a:t>Système nerveux  bien développé</a:t>
            </a:r>
            <a:br>
              <a:rPr lang="fr-BE" sz="2400" dirty="0" smtClean="0"/>
            </a:br>
            <a:endParaRPr lang="fr-BE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t="36808"/>
          <a:stretch>
            <a:fillRect/>
          </a:stretch>
        </p:blipFill>
        <p:spPr bwMode="auto">
          <a:xfrm>
            <a:off x="755576" y="2060848"/>
            <a:ext cx="7819271" cy="398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3600" dirty="0" smtClean="0"/>
              <a:t>Reproduction</a:t>
            </a:r>
            <a:r>
              <a:rPr lang="fr-BE" sz="2800" dirty="0" smtClean="0"/>
              <a:t>:</a:t>
            </a:r>
            <a:r>
              <a:rPr lang="fr-BE" sz="2400" dirty="0" smtClean="0"/>
              <a:t> Gonochoriques, copulation, fécondation interne</a:t>
            </a:r>
            <a:br>
              <a:rPr lang="fr-BE" sz="2400" dirty="0" smtClean="0"/>
            </a:br>
            <a:endParaRPr lang="fr-BE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00808"/>
            <a:ext cx="6429089" cy="39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linel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7328797" cy="50249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linel\Desktop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79095"/>
            <a:ext cx="5616624" cy="6499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 descr="C:\Users\alinel\Desktop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73108"/>
            <a:ext cx="4752528" cy="6311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123</Words>
  <Application>Microsoft Office PowerPoint</Application>
  <PresentationFormat>Affichage à l'écran (4:3)</PresentationFormat>
  <Paragraphs>41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Phylum des Mollusques  CEPHALOPODE</vt:lpstr>
      <vt:lpstr>INTRODUCTION</vt:lpstr>
      <vt:lpstr>Classification</vt:lpstr>
      <vt:lpstr>Yeux très développés</vt:lpstr>
      <vt:lpstr>Système nerveux  bien développé </vt:lpstr>
      <vt:lpstr>Reproduction: Gonochoriques, copulation, fécondation interne 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Cephalopode</dc:title>
  <dc:creator>alinel</dc:creator>
  <cp:lastModifiedBy>alinel</cp:lastModifiedBy>
  <cp:revision>5</cp:revision>
  <dcterms:created xsi:type="dcterms:W3CDTF">2011-02-22T10:15:27Z</dcterms:created>
  <dcterms:modified xsi:type="dcterms:W3CDTF">2013-02-21T12:10:28Z</dcterms:modified>
</cp:coreProperties>
</file>