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DO" dirty="0" err="1" smtClean="0">
                <a:solidFill>
                  <a:schemeClr val="accent1"/>
                </a:solidFill>
              </a:rPr>
              <a:t>Tetris</a:t>
            </a:r>
            <a:r>
              <a:rPr lang="es-DO" dirty="0" smtClean="0">
                <a:solidFill>
                  <a:schemeClr val="accent1"/>
                </a:solidFill>
              </a:rPr>
              <a:t>-capitulo 2</a:t>
            </a:r>
            <a:endParaRPr lang="es-DO" dirty="0">
              <a:solidFill>
                <a:schemeClr val="accent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DO" dirty="0" smtClean="0"/>
              <a:t>Dan Nisset S. Jacques 2-16-2384</a:t>
            </a:r>
          </a:p>
          <a:p>
            <a:r>
              <a:rPr lang="es-DO" dirty="0" smtClean="0"/>
              <a:t>Marc-</a:t>
            </a:r>
            <a:r>
              <a:rPr lang="es-DO" dirty="0" err="1" smtClean="0"/>
              <a:t>Edlyn</a:t>
            </a:r>
            <a:r>
              <a:rPr lang="es-DO" dirty="0" smtClean="0"/>
              <a:t> Tertulien 2-17-04-54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79660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MECANICA DEL JUEGO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usan figuras geométricas que se componen por cuatros bloques cuadrados unidos, puede decidir la rotación de la pieza y en qué lugar debe caer. Cuando una línea horizontal se completa, se desaparece y todas que están por encima descienden una posición y también el jugador gana puntos y a cada 1000 puntos se cambia de nivel del juego y la velocidad de las piezas aumentan.</a:t>
            </a:r>
            <a:endParaRPr lang="en-US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86738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Diseño e implementación</a:t>
            </a:r>
            <a:endParaRPr lang="es-DO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127" y="2105891"/>
            <a:ext cx="7439891" cy="3754581"/>
          </a:xfrm>
          <a:prstGeom prst="rect">
            <a:avLst/>
          </a:prstGeom>
          <a:noFill/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51" y="1715875"/>
            <a:ext cx="10364098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1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Diseño e implementación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DO" b="1" dirty="0" smtClean="0"/>
              <a:t>Plataforma</a:t>
            </a:r>
            <a:endParaRPr lang="en-US" dirty="0"/>
          </a:p>
          <a:p>
            <a:r>
              <a:rPr lang="es-DO" dirty="0"/>
              <a:t>Windows, [Pc]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 </a:t>
            </a:r>
            <a:r>
              <a:rPr lang="es-DO" b="1" dirty="0" smtClean="0"/>
              <a:t>Género</a:t>
            </a:r>
            <a:endParaRPr lang="en-US" dirty="0"/>
          </a:p>
          <a:p>
            <a:r>
              <a:rPr lang="es-DO" dirty="0"/>
              <a:t>Videojuego de emparejar fichas, </a:t>
            </a:r>
            <a:r>
              <a:rPr lang="es-DO" dirty="0" err="1"/>
              <a:t>falling</a:t>
            </a:r>
            <a:r>
              <a:rPr lang="es-DO" dirty="0"/>
              <a:t> block </a:t>
            </a:r>
            <a:r>
              <a:rPr lang="es-DO" dirty="0" err="1"/>
              <a:t>puzzle</a:t>
            </a:r>
            <a:r>
              <a:rPr lang="es-DO" dirty="0"/>
              <a:t> </a:t>
            </a:r>
            <a:r>
              <a:rPr lang="es-DO" dirty="0" err="1"/>
              <a:t>game</a:t>
            </a:r>
            <a:r>
              <a:rPr lang="es-DO" dirty="0"/>
              <a:t>, Videojuego de estrategia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DO" b="1" dirty="0" smtClean="0"/>
              <a:t>Clasificación</a:t>
            </a:r>
            <a:endParaRPr lang="en-US" dirty="0"/>
          </a:p>
          <a:p>
            <a:r>
              <a:rPr lang="es-ES" dirty="0"/>
              <a:t>Es un juego que no presentará un lenguaje no apropiado o algún tipo de violencia, por lo que este puede ser jugado por personas de todas las edades, lo que lo puede colocar en la clasificación para todas las edades o </a:t>
            </a:r>
            <a:r>
              <a:rPr lang="es-DO" dirty="0"/>
              <a:t>E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DO" dirty="0" smtClean="0"/>
              <a:t> </a:t>
            </a:r>
            <a:r>
              <a:rPr lang="es-DO" b="1" dirty="0"/>
              <a:t>Tipo de Animación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Animación de tipo 2D</a:t>
            </a:r>
            <a:endParaRPr lang="en-US" dirty="0"/>
          </a:p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55116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Equipo DE TRABAJO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706582" y="2036618"/>
            <a:ext cx="10571018" cy="45027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DO" b="1" dirty="0"/>
              <a:t>Ingenieros</a:t>
            </a:r>
            <a:r>
              <a:rPr lang="es-DO" dirty="0"/>
              <a:t> de audio:      </a:t>
            </a:r>
            <a:endParaRPr lang="es-DO" dirty="0" smtClean="0"/>
          </a:p>
          <a:p>
            <a:pPr marL="0" indent="0">
              <a:buNone/>
            </a:pPr>
            <a:r>
              <a:rPr lang="es-DO" dirty="0" smtClean="0"/>
              <a:t> </a:t>
            </a:r>
            <a:r>
              <a:rPr lang="es-DO" dirty="0"/>
              <a:t>Dan Nisset S. Jaques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Marc-</a:t>
            </a:r>
            <a:r>
              <a:rPr lang="es-DO" dirty="0" err="1"/>
              <a:t>Edlyn</a:t>
            </a:r>
            <a:r>
              <a:rPr lang="es-DO" dirty="0"/>
              <a:t> Tertulien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DO" b="1" dirty="0"/>
              <a:t>Diseñadores</a:t>
            </a:r>
            <a:r>
              <a:rPr lang="es-DO" dirty="0"/>
              <a:t>:                </a:t>
            </a:r>
            <a:endParaRPr lang="es-DO" dirty="0" smtClean="0"/>
          </a:p>
          <a:p>
            <a:pPr marL="0" indent="0">
              <a:buNone/>
            </a:pPr>
            <a:r>
              <a:rPr lang="es-DO" dirty="0" smtClean="0"/>
              <a:t>  </a:t>
            </a:r>
            <a:r>
              <a:rPr lang="es-DO" dirty="0"/>
              <a:t>Marc-</a:t>
            </a:r>
            <a:r>
              <a:rPr lang="es-DO" dirty="0" err="1"/>
              <a:t>Edlyn</a:t>
            </a:r>
            <a:r>
              <a:rPr lang="es-DO" dirty="0"/>
              <a:t> Tertulien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Dan Nisset S. Jaques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DO" b="1" dirty="0"/>
              <a:t>Ilustradores</a:t>
            </a:r>
            <a:r>
              <a:rPr lang="es-DO" dirty="0"/>
              <a:t>:                 </a:t>
            </a:r>
            <a:endParaRPr lang="es-DO" dirty="0" smtClean="0"/>
          </a:p>
          <a:p>
            <a:pPr marL="0" indent="0">
              <a:buNone/>
            </a:pPr>
            <a:r>
              <a:rPr lang="es-DO" dirty="0" smtClean="0"/>
              <a:t>  </a:t>
            </a:r>
            <a:r>
              <a:rPr lang="es-DO" dirty="0"/>
              <a:t>Marc-</a:t>
            </a:r>
            <a:r>
              <a:rPr lang="es-DO" dirty="0" err="1"/>
              <a:t>Edlyn</a:t>
            </a:r>
            <a:r>
              <a:rPr lang="es-DO" dirty="0"/>
              <a:t> Tertulien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Dan Nisset S. Jaques</a:t>
            </a:r>
            <a:endParaRPr lang="en-US" dirty="0"/>
          </a:p>
          <a:p>
            <a:pPr marL="0" indent="0">
              <a:buNone/>
            </a:pPr>
            <a:r>
              <a:rPr lang="es-DO" dirty="0"/>
              <a:t> </a:t>
            </a:r>
            <a:endParaRPr lang="en-US" dirty="0"/>
          </a:p>
          <a:p>
            <a:r>
              <a:rPr lang="es-DO" b="1" dirty="0"/>
              <a:t>Programadores:            </a:t>
            </a:r>
            <a:r>
              <a:rPr lang="es-DO" dirty="0"/>
              <a:t>Dan Nisset S. </a:t>
            </a:r>
            <a:r>
              <a:rPr lang="es-DO" dirty="0" smtClean="0"/>
              <a:t>Jaques</a:t>
            </a:r>
            <a:r>
              <a:rPr lang="en-US" dirty="0"/>
              <a:t> </a:t>
            </a:r>
            <a:r>
              <a:rPr lang="en-US" dirty="0" smtClean="0"/>
              <a:t>    ,</a:t>
            </a:r>
            <a:r>
              <a:rPr lang="es-DO" dirty="0" smtClean="0"/>
              <a:t>Marc-</a:t>
            </a:r>
            <a:r>
              <a:rPr lang="es-DO" dirty="0" err="1" smtClean="0"/>
              <a:t>Edlyn</a:t>
            </a:r>
            <a:r>
              <a:rPr lang="es-DO" dirty="0" smtClean="0"/>
              <a:t> </a:t>
            </a:r>
            <a:r>
              <a:rPr lang="es-DO" dirty="0"/>
              <a:t>Tertulien</a:t>
            </a:r>
            <a:endParaRPr lang="en-US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5948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HISTORIA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videojuego “</a:t>
            </a:r>
            <a:r>
              <a:rPr lang="es-ES" dirty="0" err="1"/>
              <a:t>Tetris</a:t>
            </a:r>
            <a:r>
              <a:rPr lang="es-ES" dirty="0"/>
              <a:t> </a:t>
            </a:r>
            <a:r>
              <a:rPr lang="es-ES" dirty="0" err="1"/>
              <a:t>game</a:t>
            </a:r>
            <a:r>
              <a:rPr lang="es-ES" dirty="0"/>
              <a:t>” es un juego de lógica, es como otra versión del juego </a:t>
            </a:r>
            <a:r>
              <a:rPr lang="es-ES" dirty="0" err="1"/>
              <a:t>Tetris</a:t>
            </a:r>
            <a:r>
              <a:rPr lang="es-ES" dirty="0"/>
              <a:t> que fue lanzado en 1984 y fue disponible para casi cada consola de videojuegos y sistemas operativos de PC, en 2007, </a:t>
            </a:r>
            <a:r>
              <a:rPr lang="es-ES" dirty="0" err="1"/>
              <a:t>Tetris</a:t>
            </a:r>
            <a:r>
              <a:rPr lang="es-ES" dirty="0"/>
              <a:t> ocupó el segundo lugar en los 100 mejores videojuegos de todos los tiempos según IGN (Imagine </a:t>
            </a:r>
            <a:r>
              <a:rPr lang="es-ES" dirty="0" err="1"/>
              <a:t>Games</a:t>
            </a:r>
            <a:r>
              <a:rPr lang="es-ES" dirty="0"/>
              <a:t> Network) un sitio web estadounidense de videojuegos y medios de entretenimiento.</a:t>
            </a:r>
            <a:endParaRPr lang="en-US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92637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GUION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videojuego no tiene un guion ya que no existen personajes, narrador o diálogos.</a:t>
            </a:r>
            <a:endParaRPr lang="en-US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7573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STORYBOARD</a:t>
            </a:r>
            <a:endParaRPr lang="es-DO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15588" y="2065136"/>
            <a:ext cx="3375660" cy="169799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7266849" y="1955916"/>
            <a:ext cx="3406140" cy="191643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1415588" y="4450683"/>
            <a:ext cx="3375660" cy="200215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/>
          <a:stretch>
            <a:fillRect/>
          </a:stretch>
        </p:blipFill>
        <p:spPr>
          <a:xfrm>
            <a:off x="7067459" y="4282091"/>
            <a:ext cx="380492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0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PERSONAJES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/>
              <a:t>Nuestro videojuego contiene objetos como las figuras geométricas que hemos entregado en el capítulo I, mientras que, no contiene personaje en verdad.</a:t>
            </a:r>
            <a:endParaRPr lang="en-US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29850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 smtClean="0"/>
              <a:t>NIVELES</a:t>
            </a:r>
            <a:endParaRPr lang="es-D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DO" dirty="0"/>
              <a:t>Los niveles se colocan dentro de un mismo escenario, de una forma dinámica donde a cada 1000puntos del jugador, se avanza en Nivel Superior, Al entrar en un nivel superior, solo hay un cambio en la altura de las figuras que están en la pantalla.</a:t>
            </a:r>
            <a:endParaRPr lang="en-US" dirty="0"/>
          </a:p>
          <a:p>
            <a:pPr marL="0" indent="0">
              <a:buNone/>
            </a:pP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591740561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12</TotalTime>
  <Words>296</Words>
  <Application>Microsoft Office PowerPoint</Application>
  <PresentationFormat>Panorámica</PresentationFormat>
  <Paragraphs>40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Tw Cen MT</vt:lpstr>
      <vt:lpstr>Gota</vt:lpstr>
      <vt:lpstr>Tetris-capitulo 2</vt:lpstr>
      <vt:lpstr>Diseño e implementación</vt:lpstr>
      <vt:lpstr>Diseño e implementación</vt:lpstr>
      <vt:lpstr>Equipo DE TRABAJO</vt:lpstr>
      <vt:lpstr>HISTORIA</vt:lpstr>
      <vt:lpstr>GUION</vt:lpstr>
      <vt:lpstr>STORYBOARD</vt:lpstr>
      <vt:lpstr>PERSONAJES</vt:lpstr>
      <vt:lpstr>NIVELES</vt:lpstr>
      <vt:lpstr>MECANICA DEL JUEGO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Tetris-capitulo 2</dc:title>
  <dc:creator>USAPORTATIL</dc:creator>
  <cp:lastModifiedBy>USAPORTATIL</cp:lastModifiedBy>
  <cp:revision>2</cp:revision>
  <dcterms:created xsi:type="dcterms:W3CDTF">2022-04-11T03:43:23Z</dcterms:created>
  <dcterms:modified xsi:type="dcterms:W3CDTF">2022-04-11T03:55:23Z</dcterms:modified>
</cp:coreProperties>
</file>