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33A6-DC3B-4CAC-8DA1-34E063F3D87D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880A-86EE-4963-9EB6-4C303A558E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33A6-DC3B-4CAC-8DA1-34E063F3D87D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880A-86EE-4963-9EB6-4C303A558E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33A6-DC3B-4CAC-8DA1-34E063F3D87D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880A-86EE-4963-9EB6-4C303A558E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33A6-DC3B-4CAC-8DA1-34E063F3D87D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880A-86EE-4963-9EB6-4C303A558E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33A6-DC3B-4CAC-8DA1-34E063F3D87D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880A-86EE-4963-9EB6-4C303A558E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33A6-DC3B-4CAC-8DA1-34E063F3D87D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880A-86EE-4963-9EB6-4C303A558E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33A6-DC3B-4CAC-8DA1-34E063F3D87D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880A-86EE-4963-9EB6-4C303A558E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33A6-DC3B-4CAC-8DA1-34E063F3D87D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880A-86EE-4963-9EB6-4C303A558E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33A6-DC3B-4CAC-8DA1-34E063F3D87D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880A-86EE-4963-9EB6-4C303A558E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33A6-DC3B-4CAC-8DA1-34E063F3D87D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880A-86EE-4963-9EB6-4C303A558E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33A6-DC3B-4CAC-8DA1-34E063F3D87D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E880A-86EE-4963-9EB6-4C303A558E6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33A6-DC3B-4CAC-8DA1-34E063F3D87D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E880A-86EE-4963-9EB6-4C303A558E6B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 these files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use this stupid tool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open ftf.exe</a:t>
            </a:r>
          </a:p>
          <a:p>
            <a:r>
              <a:rPr lang="en-US" dirty="0" smtClean="0"/>
              <a:t>The whitespace on the left is where you’ll add files that you want to check to see if they are duplicated in…</a:t>
            </a:r>
          </a:p>
          <a:p>
            <a:r>
              <a:rPr lang="en-US" dirty="0" smtClean="0"/>
              <a:t>…the whitespace on the right.  In this space you’ll add you search folder (</a:t>
            </a:r>
            <a:r>
              <a:rPr lang="en-US" dirty="0" err="1" smtClean="0"/>
              <a:t>ie</a:t>
            </a:r>
            <a:r>
              <a:rPr lang="en-US" dirty="0" smtClean="0"/>
              <a:t> clients folder) and it will show you the relevant matches.</a:t>
            </a:r>
          </a:p>
          <a:p>
            <a:r>
              <a:rPr lang="en-US" dirty="0" smtClean="0"/>
              <a:t>Click a file on the left and the matches will appear on the right.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1056" y="0"/>
            <a:ext cx="9505056" cy="662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load a big directory, it might take a while to capture all the file names</a:t>
            </a:r>
          </a:p>
          <a:p>
            <a:r>
              <a:rPr lang="en-US" dirty="0" smtClean="0"/>
              <a:t>Just be a little patient, then its pretty smooth sailing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111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Find these files</vt:lpstr>
      <vt:lpstr>Basic Idea</vt:lpstr>
      <vt:lpstr>Slide 3</vt:lpstr>
      <vt:lpstr>Loading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these files</dc:title>
  <dc:creator>Marc Graham</dc:creator>
  <cp:lastModifiedBy>Marc Graham</cp:lastModifiedBy>
  <cp:revision>2</cp:revision>
  <dcterms:created xsi:type="dcterms:W3CDTF">2013-11-13T10:01:16Z</dcterms:created>
  <dcterms:modified xsi:type="dcterms:W3CDTF">2013-11-13T10:11:45Z</dcterms:modified>
</cp:coreProperties>
</file>