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4" r:id="rId13"/>
    <p:sldId id="275" r:id="rId14"/>
    <p:sldId id="276" r:id="rId15"/>
    <p:sldId id="277"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E28"/>
    <a:srgbClr val="E9BF35"/>
    <a:srgbClr val="947510"/>
    <a:srgbClr val="81BB42"/>
    <a:srgbClr val="B3D78D"/>
    <a:srgbClr val="CDE4B3"/>
    <a:srgbClr val="A01B18"/>
    <a:srgbClr val="4F72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F1F60-7817-41F8-8FD7-CE11D2AAE540}" v="196" dt="2024-08-24T06:56:10.689"/>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Spruill" userId="07bf45abf8172274" providerId="LiveId" clId="{BAEF1F60-7817-41F8-8FD7-CE11D2AAE540}"/>
    <pc:docChg chg="undo redo custSel addSld delSld modSld">
      <pc:chgData name="Marcus Spruill" userId="07bf45abf8172274" providerId="LiveId" clId="{BAEF1F60-7817-41F8-8FD7-CE11D2AAE540}" dt="2024-08-24T06:56:10.689" v="4395"/>
      <pc:docMkLst>
        <pc:docMk/>
      </pc:docMkLst>
      <pc:sldChg chg="addSp delSp modSp mod modTransition modAnim">
        <pc:chgData name="Marcus Spruill" userId="07bf45abf8172274" providerId="LiveId" clId="{BAEF1F60-7817-41F8-8FD7-CE11D2AAE540}" dt="2024-08-24T06:56:10.689" v="4395"/>
        <pc:sldMkLst>
          <pc:docMk/>
          <pc:sldMk cId="0" sldId="256"/>
        </pc:sldMkLst>
        <pc:spChg chg="mod">
          <ac:chgData name="Marcus Spruill" userId="07bf45abf8172274" providerId="LiveId" clId="{BAEF1F60-7817-41F8-8FD7-CE11D2AAE540}" dt="2024-08-18T16:54:49.561" v="280" actId="255"/>
          <ac:spMkLst>
            <pc:docMk/>
            <pc:sldMk cId="0" sldId="256"/>
            <ac:spMk id="145" creationId="{00000000-0000-0000-0000-000000000000}"/>
          </ac:spMkLst>
        </pc:spChg>
        <pc:picChg chg="add del mod">
          <ac:chgData name="Marcus Spruill" userId="07bf45abf8172274" providerId="LiveId" clId="{BAEF1F60-7817-41F8-8FD7-CE11D2AAE540}" dt="2024-08-19T02:49:26.143" v="4264"/>
          <ac:picMkLst>
            <pc:docMk/>
            <pc:sldMk cId="0" sldId="256"/>
            <ac:picMk id="7" creationId="{97222EC4-5256-1DBF-A8FF-1BC1410AB3EA}"/>
          </ac:picMkLst>
        </pc:picChg>
        <pc:picChg chg="add del mod ord">
          <ac:chgData name="Marcus Spruill" userId="07bf45abf8172274" providerId="LiveId" clId="{BAEF1F60-7817-41F8-8FD7-CE11D2AAE540}" dt="2024-08-19T02:49:36.584" v="4265"/>
          <ac:picMkLst>
            <pc:docMk/>
            <pc:sldMk cId="0" sldId="256"/>
            <ac:picMk id="13" creationId="{772C0DFC-423A-1182-D26B-23EAF69D8A37}"/>
          </ac:picMkLst>
        </pc:picChg>
        <pc:picChg chg="add del mod">
          <ac:chgData name="Marcus Spruill" userId="07bf45abf8172274" providerId="LiveId" clId="{BAEF1F60-7817-41F8-8FD7-CE11D2AAE540}" dt="2024-08-19T02:54:31.321" v="4266"/>
          <ac:picMkLst>
            <pc:docMk/>
            <pc:sldMk cId="0" sldId="256"/>
            <ac:picMk id="14" creationId="{9A219A11-BF16-9DAA-551E-5C6A867CA95D}"/>
          </ac:picMkLst>
        </pc:picChg>
        <pc:picChg chg="add del mod">
          <ac:chgData name="Marcus Spruill" userId="07bf45abf8172274" providerId="LiveId" clId="{BAEF1F60-7817-41F8-8FD7-CE11D2AAE540}" dt="2024-08-19T02:57:38.463" v="4269"/>
          <ac:picMkLst>
            <pc:docMk/>
            <pc:sldMk cId="0" sldId="256"/>
            <ac:picMk id="20" creationId="{52055677-1E85-AC50-84D3-B7CBC47D4F04}"/>
          </ac:picMkLst>
        </pc:picChg>
        <pc:picChg chg="add del mod ord">
          <ac:chgData name="Marcus Spruill" userId="07bf45abf8172274" providerId="LiveId" clId="{BAEF1F60-7817-41F8-8FD7-CE11D2AAE540}" dt="2024-08-19T02:57:57.281" v="4270"/>
          <ac:picMkLst>
            <pc:docMk/>
            <pc:sldMk cId="0" sldId="256"/>
            <ac:picMk id="27" creationId="{1AB3E81B-1449-A116-2A54-1FDEA602F9BF}"/>
          </ac:picMkLst>
        </pc:picChg>
        <pc:picChg chg="add del mod">
          <ac:chgData name="Marcus Spruill" userId="07bf45abf8172274" providerId="LiveId" clId="{BAEF1F60-7817-41F8-8FD7-CE11D2AAE540}" dt="2024-08-19T03:00:23.832" v="4276"/>
          <ac:picMkLst>
            <pc:docMk/>
            <pc:sldMk cId="0" sldId="256"/>
            <ac:picMk id="28" creationId="{F78C818D-6BB9-E1E4-5358-E024ACBB145A}"/>
          </ac:picMkLst>
        </pc:picChg>
        <pc:picChg chg="add del mod ord">
          <ac:chgData name="Marcus Spruill" userId="07bf45abf8172274" providerId="LiveId" clId="{BAEF1F60-7817-41F8-8FD7-CE11D2AAE540}" dt="2024-08-19T03:00:28.777" v="4277"/>
          <ac:picMkLst>
            <pc:docMk/>
            <pc:sldMk cId="0" sldId="256"/>
            <ac:picMk id="29" creationId="{017F6080-5DA9-0123-559F-61DF09A93EF9}"/>
          </ac:picMkLst>
        </pc:picChg>
        <pc:picChg chg="add del mod">
          <ac:chgData name="Marcus Spruill" userId="07bf45abf8172274" providerId="LiveId" clId="{BAEF1F60-7817-41F8-8FD7-CE11D2AAE540}" dt="2024-08-19T03:00:39.094" v="4279"/>
          <ac:picMkLst>
            <pc:docMk/>
            <pc:sldMk cId="0" sldId="256"/>
            <ac:picMk id="30" creationId="{64342371-2D7D-A2E2-4396-592BF0E69EF9}"/>
          </ac:picMkLst>
        </pc:picChg>
        <pc:picChg chg="add del mod ord">
          <ac:chgData name="Marcus Spruill" userId="07bf45abf8172274" providerId="LiveId" clId="{BAEF1F60-7817-41F8-8FD7-CE11D2AAE540}" dt="2024-08-19T03:00:54.439" v="4280"/>
          <ac:picMkLst>
            <pc:docMk/>
            <pc:sldMk cId="0" sldId="256"/>
            <ac:picMk id="33" creationId="{6B1886F8-D52F-F353-D98C-C0A04A903737}"/>
          </ac:picMkLst>
        </pc:picChg>
        <pc:picChg chg="add del mod">
          <ac:chgData name="Marcus Spruill" userId="07bf45abf8172274" providerId="LiveId" clId="{BAEF1F60-7817-41F8-8FD7-CE11D2AAE540}" dt="2024-08-19T03:00:56.472" v="4282"/>
          <ac:picMkLst>
            <pc:docMk/>
            <pc:sldMk cId="0" sldId="256"/>
            <ac:picMk id="34" creationId="{7AACAE6C-E021-C583-B159-99A1AFB37D00}"/>
          </ac:picMkLst>
        </pc:picChg>
        <pc:picChg chg="add del mod ord">
          <ac:chgData name="Marcus Spruill" userId="07bf45abf8172274" providerId="LiveId" clId="{BAEF1F60-7817-41F8-8FD7-CE11D2AAE540}" dt="2024-08-19T03:01:44.028" v="4283"/>
          <ac:picMkLst>
            <pc:docMk/>
            <pc:sldMk cId="0" sldId="256"/>
            <ac:picMk id="37" creationId="{8F373987-483B-DC95-E5B9-74063F656147}"/>
          </ac:picMkLst>
        </pc:picChg>
        <pc:picChg chg="add del mod">
          <ac:chgData name="Marcus Spruill" userId="07bf45abf8172274" providerId="LiveId" clId="{BAEF1F60-7817-41F8-8FD7-CE11D2AAE540}" dt="2024-08-24T06:56:10.689" v="4395"/>
          <ac:picMkLst>
            <pc:docMk/>
            <pc:sldMk cId="0" sldId="256"/>
            <ac:picMk id="38" creationId="{150AE19A-CFA0-C59C-84BA-813C77A8E61B}"/>
          </ac:picMkLst>
        </pc:picChg>
      </pc:sldChg>
      <pc:sldChg chg="addSp delSp modSp mod modTransition modAnim">
        <pc:chgData name="Marcus Spruill" userId="07bf45abf8172274" providerId="LiveId" clId="{BAEF1F60-7817-41F8-8FD7-CE11D2AAE540}" dt="2024-08-24T06:56:10.689" v="4395"/>
        <pc:sldMkLst>
          <pc:docMk/>
          <pc:sldMk cId="0" sldId="257"/>
        </pc:sldMkLst>
        <pc:spChg chg="mod">
          <ac:chgData name="Marcus Spruill" userId="07bf45abf8172274" providerId="LiveId" clId="{BAEF1F60-7817-41F8-8FD7-CE11D2AAE540}" dt="2024-08-18T16:56:21.094" v="299" actId="1076"/>
          <ac:spMkLst>
            <pc:docMk/>
            <pc:sldMk cId="0" sldId="257"/>
            <ac:spMk id="151" creationId="{00000000-0000-0000-0000-000000000000}"/>
          </ac:spMkLst>
        </pc:spChg>
        <pc:spChg chg="del mod">
          <ac:chgData name="Marcus Spruill" userId="07bf45abf8172274" providerId="LiveId" clId="{BAEF1F60-7817-41F8-8FD7-CE11D2AAE540}" dt="2024-08-18T16:56:06.238" v="295" actId="478"/>
          <ac:spMkLst>
            <pc:docMk/>
            <pc:sldMk cId="0" sldId="257"/>
            <ac:spMk id="152" creationId="{00000000-0000-0000-0000-000000000000}"/>
          </ac:spMkLst>
        </pc:spChg>
        <pc:picChg chg="add del mod">
          <ac:chgData name="Marcus Spruill" userId="07bf45abf8172274" providerId="LiveId" clId="{BAEF1F60-7817-41F8-8FD7-CE11D2AAE540}" dt="2024-08-19T02:49:26.143" v="4264"/>
          <ac:picMkLst>
            <pc:docMk/>
            <pc:sldMk cId="0" sldId="257"/>
            <ac:picMk id="4" creationId="{EB743A5C-0DEF-374C-EE27-307B294813DF}"/>
          </ac:picMkLst>
        </pc:picChg>
        <pc:picChg chg="add del mod ord">
          <ac:chgData name="Marcus Spruill" userId="07bf45abf8172274" providerId="LiveId" clId="{BAEF1F60-7817-41F8-8FD7-CE11D2AAE540}" dt="2024-08-19T02:57:57.281" v="4270"/>
          <ac:picMkLst>
            <pc:docMk/>
            <pc:sldMk cId="0" sldId="257"/>
            <ac:picMk id="7" creationId="{1037C621-B932-EBCA-F23F-87E528C1021B}"/>
          </ac:picMkLst>
        </pc:picChg>
        <pc:picChg chg="add del mod">
          <ac:chgData name="Marcus Spruill" userId="07bf45abf8172274" providerId="LiveId" clId="{BAEF1F60-7817-41F8-8FD7-CE11D2AAE540}" dt="2024-08-19T03:00:23.832" v="4276"/>
          <ac:picMkLst>
            <pc:docMk/>
            <pc:sldMk cId="0" sldId="257"/>
            <ac:picMk id="8" creationId="{FA4B27C3-3D78-595A-7318-26DF730779BF}"/>
          </ac:picMkLst>
        </pc:picChg>
        <pc:picChg chg="add del mod ord">
          <ac:chgData name="Marcus Spruill" userId="07bf45abf8172274" providerId="LiveId" clId="{BAEF1F60-7817-41F8-8FD7-CE11D2AAE540}" dt="2024-08-19T03:03:26.013" v="4284"/>
          <ac:picMkLst>
            <pc:docMk/>
            <pc:sldMk cId="0" sldId="257"/>
            <ac:picMk id="9" creationId="{2B0173D0-2747-8677-4E92-B198E2D9F4DA}"/>
          </ac:picMkLst>
        </pc:picChg>
        <pc:picChg chg="add del mod">
          <ac:chgData name="Marcus Spruill" userId="07bf45abf8172274" providerId="LiveId" clId="{BAEF1F60-7817-41F8-8FD7-CE11D2AAE540}" dt="2024-08-24T06:56:10.689" v="4395"/>
          <ac:picMkLst>
            <pc:docMk/>
            <pc:sldMk cId="0" sldId="257"/>
            <ac:picMk id="10" creationId="{33282D4B-6906-8D33-AFAA-AE7AFB53D0E5}"/>
          </ac:picMkLst>
        </pc:picChg>
        <pc:picChg chg="mod">
          <ac:chgData name="Marcus Spruill" userId="07bf45abf8172274" providerId="LiveId" clId="{BAEF1F60-7817-41F8-8FD7-CE11D2AAE540}" dt="2024-08-18T16:56:13.696" v="297" actId="1076"/>
          <ac:picMkLst>
            <pc:docMk/>
            <pc:sldMk cId="0" sldId="257"/>
            <ac:picMk id="153" creationId="{00000000-0000-0000-0000-000000000000}"/>
          </ac:picMkLst>
        </pc:picChg>
      </pc:sldChg>
      <pc:sldChg chg="addSp delSp modSp mod modTransition modAnim">
        <pc:chgData name="Marcus Spruill" userId="07bf45abf8172274" providerId="LiveId" clId="{BAEF1F60-7817-41F8-8FD7-CE11D2AAE540}" dt="2024-08-24T06:56:10.689" v="4395"/>
        <pc:sldMkLst>
          <pc:docMk/>
          <pc:sldMk cId="0" sldId="258"/>
        </pc:sldMkLst>
        <pc:spChg chg="add del mod">
          <ac:chgData name="Marcus Spruill" userId="07bf45abf8172274" providerId="LiveId" clId="{BAEF1F60-7817-41F8-8FD7-CE11D2AAE540}" dt="2024-08-18T17:59:36.048" v="700" actId="478"/>
          <ac:spMkLst>
            <pc:docMk/>
            <pc:sldMk cId="0" sldId="258"/>
            <ac:spMk id="4" creationId="{4ACA9919-8180-9E3B-41AE-678D02A2443F}"/>
          </ac:spMkLst>
        </pc:spChg>
        <pc:spChg chg="mod">
          <ac:chgData name="Marcus Spruill" userId="07bf45abf8172274" providerId="LiveId" clId="{BAEF1F60-7817-41F8-8FD7-CE11D2AAE540}" dt="2024-08-18T17:21:25.156" v="343" actId="1076"/>
          <ac:spMkLst>
            <pc:docMk/>
            <pc:sldMk cId="0" sldId="258"/>
            <ac:spMk id="159" creationId="{00000000-0000-0000-0000-000000000000}"/>
          </ac:spMkLst>
        </pc:spChg>
        <pc:spChg chg="del mod">
          <ac:chgData name="Marcus Spruill" userId="07bf45abf8172274" providerId="LiveId" clId="{BAEF1F60-7817-41F8-8FD7-CE11D2AAE540}" dt="2024-08-18T17:59:29.352" v="698" actId="478"/>
          <ac:spMkLst>
            <pc:docMk/>
            <pc:sldMk cId="0" sldId="258"/>
            <ac:spMk id="160" creationId="{00000000-0000-0000-0000-000000000000}"/>
          </ac:spMkLst>
        </pc:spChg>
        <pc:graphicFrameChg chg="add mod modGraphic">
          <ac:chgData name="Marcus Spruill" userId="07bf45abf8172274" providerId="LiveId" clId="{BAEF1F60-7817-41F8-8FD7-CE11D2AAE540}" dt="2024-08-18T18:09:48.775" v="869" actId="2062"/>
          <ac:graphicFrameMkLst>
            <pc:docMk/>
            <pc:sldMk cId="0" sldId="258"/>
            <ac:graphicFrameMk id="2" creationId="{BBC247A9-0184-0C1B-C82D-5625410E6107}"/>
          </ac:graphicFrameMkLst>
        </pc:graphicFrameChg>
        <pc:graphicFrameChg chg="del mod modGraphic">
          <ac:chgData name="Marcus Spruill" userId="07bf45abf8172274" providerId="LiveId" clId="{BAEF1F60-7817-41F8-8FD7-CE11D2AAE540}" dt="2024-08-18T17:59:30.847" v="699" actId="478"/>
          <ac:graphicFrameMkLst>
            <pc:docMk/>
            <pc:sldMk cId="0" sldId="258"/>
            <ac:graphicFrameMk id="161" creationId="{00000000-0000-0000-0000-000000000000}"/>
          </ac:graphicFrameMkLst>
        </pc:graphicFrameChg>
        <pc:picChg chg="add del mod">
          <ac:chgData name="Marcus Spruill" userId="07bf45abf8172274" providerId="LiveId" clId="{BAEF1F60-7817-41F8-8FD7-CE11D2AAE540}" dt="2024-08-19T02:49:26.143" v="4264"/>
          <ac:picMkLst>
            <pc:docMk/>
            <pc:sldMk cId="0" sldId="258"/>
            <ac:picMk id="7" creationId="{32C51959-50F5-2A1A-4B43-AF2D8D9CCA94}"/>
          </ac:picMkLst>
        </pc:picChg>
        <pc:picChg chg="add del mod ord">
          <ac:chgData name="Marcus Spruill" userId="07bf45abf8172274" providerId="LiveId" clId="{BAEF1F60-7817-41F8-8FD7-CE11D2AAE540}" dt="2024-08-19T02:57:57.281" v="4270"/>
          <ac:picMkLst>
            <pc:docMk/>
            <pc:sldMk cId="0" sldId="258"/>
            <ac:picMk id="12" creationId="{6A7763F2-580A-5E18-D2EE-306CEED0FEDB}"/>
          </ac:picMkLst>
        </pc:picChg>
        <pc:picChg chg="add del mod">
          <ac:chgData name="Marcus Spruill" userId="07bf45abf8172274" providerId="LiveId" clId="{BAEF1F60-7817-41F8-8FD7-CE11D2AAE540}" dt="2024-08-19T03:00:23.832" v="4276"/>
          <ac:picMkLst>
            <pc:docMk/>
            <pc:sldMk cId="0" sldId="258"/>
            <ac:picMk id="13" creationId="{14353FB6-794A-FCFB-5FB5-AEFFF6FCFA67}"/>
          </ac:picMkLst>
        </pc:picChg>
        <pc:picChg chg="add del mod ord">
          <ac:chgData name="Marcus Spruill" userId="07bf45abf8172274" providerId="LiveId" clId="{BAEF1F60-7817-41F8-8FD7-CE11D2AAE540}" dt="2024-08-19T03:03:58.019" v="4285"/>
          <ac:picMkLst>
            <pc:docMk/>
            <pc:sldMk cId="0" sldId="258"/>
            <ac:picMk id="14" creationId="{FFB3AF20-5F9C-E704-8887-6CA23E4B97FF}"/>
          </ac:picMkLst>
        </pc:picChg>
        <pc:picChg chg="add del mod">
          <ac:chgData name="Marcus Spruill" userId="07bf45abf8172274" providerId="LiveId" clId="{BAEF1F60-7817-41F8-8FD7-CE11D2AAE540}" dt="2024-08-19T03:04:02.521" v="4287"/>
          <ac:picMkLst>
            <pc:docMk/>
            <pc:sldMk cId="0" sldId="258"/>
            <ac:picMk id="15" creationId="{DDD8C1BE-062C-BF93-9AFE-6E5980578268}"/>
          </ac:picMkLst>
        </pc:picChg>
        <pc:picChg chg="add del mod ord">
          <ac:chgData name="Marcus Spruill" userId="07bf45abf8172274" providerId="LiveId" clId="{BAEF1F60-7817-41F8-8FD7-CE11D2AAE540}" dt="2024-08-19T03:05:05.157" v="4288"/>
          <ac:picMkLst>
            <pc:docMk/>
            <pc:sldMk cId="0" sldId="258"/>
            <ac:picMk id="18" creationId="{9042B0AA-88FB-A6D5-B381-78E20DC5DA27}"/>
          </ac:picMkLst>
        </pc:picChg>
        <pc:picChg chg="add del mod">
          <ac:chgData name="Marcus Spruill" userId="07bf45abf8172274" providerId="LiveId" clId="{BAEF1F60-7817-41F8-8FD7-CE11D2AAE540}" dt="2024-08-19T03:39:21.053" v="4354"/>
          <ac:picMkLst>
            <pc:docMk/>
            <pc:sldMk cId="0" sldId="258"/>
            <ac:picMk id="19" creationId="{A6CD7722-C06B-368E-7CB2-99F72660876D}"/>
          </ac:picMkLst>
        </pc:picChg>
        <pc:picChg chg="add del mod ord">
          <ac:chgData name="Marcus Spruill" userId="07bf45abf8172274" providerId="LiveId" clId="{BAEF1F60-7817-41F8-8FD7-CE11D2AAE540}" dt="2024-08-19T03:40:42.038" v="4355"/>
          <ac:picMkLst>
            <pc:docMk/>
            <pc:sldMk cId="0" sldId="258"/>
            <ac:picMk id="25" creationId="{9EAB4913-3890-4C97-EA7C-53419A9AD8EF}"/>
          </ac:picMkLst>
        </pc:picChg>
        <pc:picChg chg="add del mod">
          <ac:chgData name="Marcus Spruill" userId="07bf45abf8172274" providerId="LiveId" clId="{BAEF1F60-7817-41F8-8FD7-CE11D2AAE540}" dt="2024-08-24T06:56:10.689" v="4395"/>
          <ac:picMkLst>
            <pc:docMk/>
            <pc:sldMk cId="0" sldId="258"/>
            <ac:picMk id="26" creationId="{0E51127D-CF30-40C0-E04F-1D646DB74738}"/>
          </ac:picMkLst>
        </pc:picChg>
      </pc:sldChg>
      <pc:sldChg chg="addSp delSp modSp mod modTransition modAnim">
        <pc:chgData name="Marcus Spruill" userId="07bf45abf8172274" providerId="LiveId" clId="{BAEF1F60-7817-41F8-8FD7-CE11D2AAE540}" dt="2024-08-24T06:56:10.689" v="4395"/>
        <pc:sldMkLst>
          <pc:docMk/>
          <pc:sldMk cId="0" sldId="259"/>
        </pc:sldMkLst>
        <pc:spChg chg="add del mod">
          <ac:chgData name="Marcus Spruill" userId="07bf45abf8172274" providerId="LiveId" clId="{BAEF1F60-7817-41F8-8FD7-CE11D2AAE540}" dt="2024-08-18T18:51:02.757" v="1353" actId="478"/>
          <ac:spMkLst>
            <pc:docMk/>
            <pc:sldMk cId="0" sldId="259"/>
            <ac:spMk id="5" creationId="{261660E1-4DAC-BFD6-64A4-F704FB71677F}"/>
          </ac:spMkLst>
        </pc:spChg>
        <pc:spChg chg="mod">
          <ac:chgData name="Marcus Spruill" userId="07bf45abf8172274" providerId="LiveId" clId="{BAEF1F60-7817-41F8-8FD7-CE11D2AAE540}" dt="2024-08-18T18:36:35.595" v="879" actId="1076"/>
          <ac:spMkLst>
            <pc:docMk/>
            <pc:sldMk cId="0" sldId="259"/>
            <ac:spMk id="167" creationId="{00000000-0000-0000-0000-000000000000}"/>
          </ac:spMkLst>
        </pc:spChg>
        <pc:spChg chg="del mod">
          <ac:chgData name="Marcus Spruill" userId="07bf45abf8172274" providerId="LiveId" clId="{BAEF1F60-7817-41F8-8FD7-CE11D2AAE540}" dt="2024-08-18T18:50:59.477" v="1352" actId="478"/>
          <ac:spMkLst>
            <pc:docMk/>
            <pc:sldMk cId="0" sldId="259"/>
            <ac:spMk id="168" creationId="{00000000-0000-0000-0000-000000000000}"/>
          </ac:spMkLst>
        </pc:spChg>
        <pc:graphicFrameChg chg="add del mod">
          <ac:chgData name="Marcus Spruill" userId="07bf45abf8172274" providerId="LiveId" clId="{BAEF1F60-7817-41F8-8FD7-CE11D2AAE540}" dt="2024-08-18T18:36:10.009" v="875" actId="3680"/>
          <ac:graphicFrameMkLst>
            <pc:docMk/>
            <pc:sldMk cId="0" sldId="259"/>
            <ac:graphicFrameMk id="2" creationId="{83BF203C-7051-FE96-00E9-CB1F273E4BA5}"/>
          </ac:graphicFrameMkLst>
        </pc:graphicFrameChg>
        <pc:graphicFrameChg chg="add mod modGraphic">
          <ac:chgData name="Marcus Spruill" userId="07bf45abf8172274" providerId="LiveId" clId="{BAEF1F60-7817-41F8-8FD7-CE11D2AAE540}" dt="2024-08-18T18:57:12.018" v="1432" actId="572"/>
          <ac:graphicFrameMkLst>
            <pc:docMk/>
            <pc:sldMk cId="0" sldId="259"/>
            <ac:graphicFrameMk id="3" creationId="{C7BB7EF8-D0EF-BF3C-7547-62E3E04B1C49}"/>
          </ac:graphicFrameMkLst>
        </pc:graphicFrameChg>
        <pc:picChg chg="add del mod">
          <ac:chgData name="Marcus Spruill" userId="07bf45abf8172274" providerId="LiveId" clId="{BAEF1F60-7817-41F8-8FD7-CE11D2AAE540}" dt="2024-08-19T03:00:23.832" v="4276"/>
          <ac:picMkLst>
            <pc:docMk/>
            <pc:sldMk cId="0" sldId="259"/>
            <ac:picMk id="7" creationId="{E6F79618-9467-322F-9DD6-D7B43610AA02}"/>
          </ac:picMkLst>
        </pc:picChg>
        <pc:picChg chg="add del mod ord">
          <ac:chgData name="Marcus Spruill" userId="07bf45abf8172274" providerId="LiveId" clId="{BAEF1F60-7817-41F8-8FD7-CE11D2AAE540}" dt="2024-08-19T03:06:45.269" v="4289"/>
          <ac:picMkLst>
            <pc:docMk/>
            <pc:sldMk cId="0" sldId="259"/>
            <ac:picMk id="8" creationId="{173AFB1A-348F-6B08-3984-CAD3D2870930}"/>
          </ac:picMkLst>
        </pc:picChg>
        <pc:picChg chg="add del mod">
          <ac:chgData name="Marcus Spruill" userId="07bf45abf8172274" providerId="LiveId" clId="{BAEF1F60-7817-41F8-8FD7-CE11D2AAE540}" dt="2024-08-19T03:06:47.280" v="4291"/>
          <ac:picMkLst>
            <pc:docMk/>
            <pc:sldMk cId="0" sldId="259"/>
            <ac:picMk id="9" creationId="{F1A85B91-C42B-C6BB-91C6-4E2488E5031B}"/>
          </ac:picMkLst>
        </pc:picChg>
        <pc:picChg chg="add del mod ord">
          <ac:chgData name="Marcus Spruill" userId="07bf45abf8172274" providerId="LiveId" clId="{BAEF1F60-7817-41F8-8FD7-CE11D2AAE540}" dt="2024-08-19T03:07:12.082" v="4292"/>
          <ac:picMkLst>
            <pc:docMk/>
            <pc:sldMk cId="0" sldId="259"/>
            <ac:picMk id="12" creationId="{949CEE4C-0683-DEC7-304D-366B34489A31}"/>
          </ac:picMkLst>
        </pc:picChg>
        <pc:picChg chg="add del mod">
          <ac:chgData name="Marcus Spruill" userId="07bf45abf8172274" providerId="LiveId" clId="{BAEF1F60-7817-41F8-8FD7-CE11D2AAE540}" dt="2024-08-19T03:07:18.542" v="4294"/>
          <ac:picMkLst>
            <pc:docMk/>
            <pc:sldMk cId="0" sldId="259"/>
            <ac:picMk id="13" creationId="{D9A23F58-767A-CCB1-F326-B67E03769F78}"/>
          </ac:picMkLst>
        </pc:picChg>
        <pc:picChg chg="add del mod ord">
          <ac:chgData name="Marcus Spruill" userId="07bf45abf8172274" providerId="LiveId" clId="{BAEF1F60-7817-41F8-8FD7-CE11D2AAE540}" dt="2024-08-19T03:09:16.038" v="4295"/>
          <ac:picMkLst>
            <pc:docMk/>
            <pc:sldMk cId="0" sldId="259"/>
            <ac:picMk id="16" creationId="{D69792F8-AC6C-7629-5ECE-E35BAB8F11A3}"/>
          </ac:picMkLst>
        </pc:picChg>
        <pc:picChg chg="add del mod">
          <ac:chgData name="Marcus Spruill" userId="07bf45abf8172274" providerId="LiveId" clId="{BAEF1F60-7817-41F8-8FD7-CE11D2AAE540}" dt="2024-08-19T03:41:02.373" v="4357"/>
          <ac:picMkLst>
            <pc:docMk/>
            <pc:sldMk cId="0" sldId="259"/>
            <ac:picMk id="17" creationId="{D7CE713F-306E-BC66-9C46-7E79CDBCA16E}"/>
          </ac:picMkLst>
        </pc:picChg>
        <pc:picChg chg="add del mod ord">
          <ac:chgData name="Marcus Spruill" userId="07bf45abf8172274" providerId="LiveId" clId="{BAEF1F60-7817-41F8-8FD7-CE11D2AAE540}" dt="2024-08-19T03:41:35.720" v="4358"/>
          <ac:picMkLst>
            <pc:docMk/>
            <pc:sldMk cId="0" sldId="259"/>
            <ac:picMk id="26" creationId="{7852E7BE-3AD8-EE1A-3909-1B01A3A3C10D}"/>
          </ac:picMkLst>
        </pc:picChg>
        <pc:picChg chg="add del mod">
          <ac:chgData name="Marcus Spruill" userId="07bf45abf8172274" providerId="LiveId" clId="{BAEF1F60-7817-41F8-8FD7-CE11D2AAE540}" dt="2024-08-19T03:41:38.220" v="4360"/>
          <ac:picMkLst>
            <pc:docMk/>
            <pc:sldMk cId="0" sldId="259"/>
            <ac:picMk id="27" creationId="{6575AFDB-8BE5-77C4-BFEB-078DEA4EC1FC}"/>
          </ac:picMkLst>
        </pc:picChg>
        <pc:picChg chg="add del mod ord">
          <ac:chgData name="Marcus Spruill" userId="07bf45abf8172274" providerId="LiveId" clId="{BAEF1F60-7817-41F8-8FD7-CE11D2AAE540}" dt="2024-08-19T03:41:52.928" v="4361"/>
          <ac:picMkLst>
            <pc:docMk/>
            <pc:sldMk cId="0" sldId="259"/>
            <ac:picMk id="30" creationId="{879D2A87-B81A-7DC3-29B1-E496ABD7D2EE}"/>
          </ac:picMkLst>
        </pc:picChg>
        <pc:picChg chg="add del mod">
          <ac:chgData name="Marcus Spruill" userId="07bf45abf8172274" providerId="LiveId" clId="{BAEF1F60-7817-41F8-8FD7-CE11D2AAE540}" dt="2024-08-19T03:41:54.332" v="4363"/>
          <ac:picMkLst>
            <pc:docMk/>
            <pc:sldMk cId="0" sldId="259"/>
            <ac:picMk id="31" creationId="{B3F5E9DF-3217-8AFF-145B-111E0A51CEAD}"/>
          </ac:picMkLst>
        </pc:picChg>
        <pc:picChg chg="add del mod ord">
          <ac:chgData name="Marcus Spruill" userId="07bf45abf8172274" providerId="LiveId" clId="{BAEF1F60-7817-41F8-8FD7-CE11D2AAE540}" dt="2024-08-19T03:46:11.924" v="4364"/>
          <ac:picMkLst>
            <pc:docMk/>
            <pc:sldMk cId="0" sldId="259"/>
            <ac:picMk id="34" creationId="{2559F4BF-01AF-02C8-EB74-96DA3ACA11D6}"/>
          </ac:picMkLst>
        </pc:picChg>
        <pc:picChg chg="add del mod">
          <ac:chgData name="Marcus Spruill" userId="07bf45abf8172274" providerId="LiveId" clId="{BAEF1F60-7817-41F8-8FD7-CE11D2AAE540}" dt="2024-08-24T06:56:10.689" v="4395"/>
          <ac:picMkLst>
            <pc:docMk/>
            <pc:sldMk cId="0" sldId="259"/>
            <ac:picMk id="35" creationId="{8E7362EC-A7D6-3F7C-1E4D-9099CE8F34E9}"/>
          </ac:picMkLst>
        </pc:picChg>
      </pc:sldChg>
      <pc:sldChg chg="addSp delSp modSp mod modTransition modAnim">
        <pc:chgData name="Marcus Spruill" userId="07bf45abf8172274" providerId="LiveId" clId="{BAEF1F60-7817-41F8-8FD7-CE11D2AAE540}" dt="2024-08-24T06:56:10.689" v="4395"/>
        <pc:sldMkLst>
          <pc:docMk/>
          <pc:sldMk cId="0" sldId="260"/>
        </pc:sldMkLst>
        <pc:spChg chg="add del mod">
          <ac:chgData name="Marcus Spruill" userId="07bf45abf8172274" providerId="LiveId" clId="{BAEF1F60-7817-41F8-8FD7-CE11D2AAE540}" dt="2024-08-18T20:22:38.696" v="1466" actId="478"/>
          <ac:spMkLst>
            <pc:docMk/>
            <pc:sldMk cId="0" sldId="260"/>
            <ac:spMk id="4" creationId="{7B046CB4-3812-C025-CD83-BFE63C0135BF}"/>
          </ac:spMkLst>
        </pc:spChg>
        <pc:spChg chg="add mod">
          <ac:chgData name="Marcus Spruill" userId="07bf45abf8172274" providerId="LiveId" clId="{BAEF1F60-7817-41F8-8FD7-CE11D2AAE540}" dt="2024-08-18T23:29:52.979" v="1818" actId="1076"/>
          <ac:spMkLst>
            <pc:docMk/>
            <pc:sldMk cId="0" sldId="260"/>
            <ac:spMk id="5" creationId="{BE6B7645-AE6F-81F5-DBB1-01D4D56B2AA0}"/>
          </ac:spMkLst>
        </pc:spChg>
        <pc:spChg chg="mod">
          <ac:chgData name="Marcus Spruill" userId="07bf45abf8172274" providerId="LiveId" clId="{BAEF1F60-7817-41F8-8FD7-CE11D2AAE540}" dt="2024-08-18T20:22:34.125" v="1464" actId="1076"/>
          <ac:spMkLst>
            <pc:docMk/>
            <pc:sldMk cId="0" sldId="260"/>
            <ac:spMk id="174" creationId="{00000000-0000-0000-0000-000000000000}"/>
          </ac:spMkLst>
        </pc:spChg>
        <pc:spChg chg="del mod">
          <ac:chgData name="Marcus Spruill" userId="07bf45abf8172274" providerId="LiveId" clId="{BAEF1F60-7817-41F8-8FD7-CE11D2AAE540}" dt="2024-08-18T20:22:36.757" v="1465" actId="478"/>
          <ac:spMkLst>
            <pc:docMk/>
            <pc:sldMk cId="0" sldId="260"/>
            <ac:spMk id="175" creationId="{00000000-0000-0000-0000-000000000000}"/>
          </ac:spMkLst>
        </pc:spChg>
        <pc:graphicFrameChg chg="add mod modGraphic">
          <ac:chgData name="Marcus Spruill" userId="07bf45abf8172274" providerId="LiveId" clId="{BAEF1F60-7817-41F8-8FD7-CE11D2AAE540}" dt="2024-08-18T23:27:36.146" v="1713" actId="20577"/>
          <ac:graphicFrameMkLst>
            <pc:docMk/>
            <pc:sldMk cId="0" sldId="260"/>
            <ac:graphicFrameMk id="2" creationId="{438E51B3-E954-05A1-2605-A5D3493BD8DA}"/>
          </ac:graphicFrameMkLst>
        </pc:graphicFrameChg>
        <pc:picChg chg="add del mod">
          <ac:chgData name="Marcus Spruill" userId="07bf45abf8172274" providerId="LiveId" clId="{BAEF1F60-7817-41F8-8FD7-CE11D2AAE540}" dt="2024-08-19T03:00:23.832" v="4276"/>
          <ac:picMkLst>
            <pc:docMk/>
            <pc:sldMk cId="0" sldId="260"/>
            <ac:picMk id="7" creationId="{C53F89A8-A00D-D390-4EFD-ABBACFA553C5}"/>
          </ac:picMkLst>
        </pc:picChg>
        <pc:picChg chg="add del mod ord">
          <ac:chgData name="Marcus Spruill" userId="07bf45abf8172274" providerId="LiveId" clId="{BAEF1F60-7817-41F8-8FD7-CE11D2AAE540}" dt="2024-08-19T03:14:59.824" v="4296"/>
          <ac:picMkLst>
            <pc:docMk/>
            <pc:sldMk cId="0" sldId="260"/>
            <ac:picMk id="11" creationId="{B6F53368-B2A7-04A7-1CED-4C1F9E3EDEB7}"/>
          </ac:picMkLst>
        </pc:picChg>
        <pc:picChg chg="add del mod">
          <ac:chgData name="Marcus Spruill" userId="07bf45abf8172274" providerId="LiveId" clId="{BAEF1F60-7817-41F8-8FD7-CE11D2AAE540}" dt="2024-08-19T03:47:04.631" v="4366"/>
          <ac:picMkLst>
            <pc:docMk/>
            <pc:sldMk cId="0" sldId="260"/>
            <ac:picMk id="12" creationId="{8411F0DC-ECFC-3505-4AE5-28374036C153}"/>
          </ac:picMkLst>
        </pc:picChg>
        <pc:picChg chg="add del mod ord">
          <ac:chgData name="Marcus Spruill" userId="07bf45abf8172274" providerId="LiveId" clId="{BAEF1F60-7817-41F8-8FD7-CE11D2AAE540}" dt="2024-08-19T03:55:45.942" v="4367"/>
          <ac:picMkLst>
            <pc:docMk/>
            <pc:sldMk cId="0" sldId="260"/>
            <ac:picMk id="20" creationId="{F19A4506-D17B-A5D6-90AF-85D1BC39C70F}"/>
          </ac:picMkLst>
        </pc:picChg>
        <pc:picChg chg="add del mod">
          <ac:chgData name="Marcus Spruill" userId="07bf45abf8172274" providerId="LiveId" clId="{BAEF1F60-7817-41F8-8FD7-CE11D2AAE540}" dt="2024-08-24T06:56:10.689" v="4395"/>
          <ac:picMkLst>
            <pc:docMk/>
            <pc:sldMk cId="0" sldId="260"/>
            <ac:picMk id="21" creationId="{34DAF84D-B360-FD81-E42D-DAA41182619D}"/>
          </ac:picMkLst>
        </pc:picChg>
      </pc:sldChg>
      <pc:sldChg chg="addSp delSp modSp mod modTransition modAnim">
        <pc:chgData name="Marcus Spruill" userId="07bf45abf8172274" providerId="LiveId" clId="{BAEF1F60-7817-41F8-8FD7-CE11D2AAE540}" dt="2024-08-24T06:56:10.689" v="4395"/>
        <pc:sldMkLst>
          <pc:docMk/>
          <pc:sldMk cId="0" sldId="261"/>
        </pc:sldMkLst>
        <pc:spChg chg="mod">
          <ac:chgData name="Marcus Spruill" userId="07bf45abf8172274" providerId="LiveId" clId="{BAEF1F60-7817-41F8-8FD7-CE11D2AAE540}" dt="2024-08-18T23:53:27.072" v="2590" actId="1076"/>
          <ac:spMkLst>
            <pc:docMk/>
            <pc:sldMk cId="0" sldId="261"/>
            <ac:spMk id="181" creationId="{00000000-0000-0000-0000-000000000000}"/>
          </ac:spMkLst>
        </pc:spChg>
        <pc:spChg chg="mod">
          <ac:chgData name="Marcus Spruill" userId="07bf45abf8172274" providerId="LiveId" clId="{BAEF1F60-7817-41F8-8FD7-CE11D2AAE540}" dt="2024-08-19T00:11:03.452" v="2677" actId="2711"/>
          <ac:spMkLst>
            <pc:docMk/>
            <pc:sldMk cId="0" sldId="261"/>
            <ac:spMk id="182" creationId="{00000000-0000-0000-0000-000000000000}"/>
          </ac:spMkLst>
        </pc:spChg>
        <pc:picChg chg="add del mod">
          <ac:chgData name="Marcus Spruill" userId="07bf45abf8172274" providerId="LiveId" clId="{BAEF1F60-7817-41F8-8FD7-CE11D2AAE540}" dt="2024-08-19T03:56:07.814" v="4369"/>
          <ac:picMkLst>
            <pc:docMk/>
            <pc:sldMk cId="0" sldId="261"/>
            <ac:picMk id="5" creationId="{9A9E9DF6-5979-3AB8-CDAE-48E64BC027C6}"/>
          </ac:picMkLst>
        </pc:picChg>
        <pc:picChg chg="add del mod ord">
          <ac:chgData name="Marcus Spruill" userId="07bf45abf8172274" providerId="LiveId" clId="{BAEF1F60-7817-41F8-8FD7-CE11D2AAE540}" dt="2024-08-19T03:57:19.006" v="4370"/>
          <ac:picMkLst>
            <pc:docMk/>
            <pc:sldMk cId="0" sldId="261"/>
            <ac:picMk id="15" creationId="{77DD5506-3F0C-7ACA-762A-B9182CCE25EF}"/>
          </ac:picMkLst>
        </pc:picChg>
        <pc:picChg chg="add del mod">
          <ac:chgData name="Marcus Spruill" userId="07bf45abf8172274" providerId="LiveId" clId="{BAEF1F60-7817-41F8-8FD7-CE11D2AAE540}" dt="2024-08-24T06:56:10.689" v="4395"/>
          <ac:picMkLst>
            <pc:docMk/>
            <pc:sldMk cId="0" sldId="261"/>
            <ac:picMk id="16" creationId="{158A1EFC-2E8F-5070-1B63-850F32D6A6DC}"/>
          </ac:picMkLst>
        </pc:picChg>
      </pc:sldChg>
      <pc:sldChg chg="addSp delSp modSp mod modTransition modAnim">
        <pc:chgData name="Marcus Spruill" userId="07bf45abf8172274" providerId="LiveId" clId="{BAEF1F60-7817-41F8-8FD7-CE11D2AAE540}" dt="2024-08-24T06:56:10.689" v="4395"/>
        <pc:sldMkLst>
          <pc:docMk/>
          <pc:sldMk cId="0" sldId="262"/>
        </pc:sldMkLst>
        <pc:spChg chg="mod">
          <ac:chgData name="Marcus Spruill" userId="07bf45abf8172274" providerId="LiveId" clId="{BAEF1F60-7817-41F8-8FD7-CE11D2AAE540}" dt="2024-08-19T00:10:13.779" v="2673" actId="14100"/>
          <ac:spMkLst>
            <pc:docMk/>
            <pc:sldMk cId="0" sldId="262"/>
            <ac:spMk id="188" creationId="{00000000-0000-0000-0000-000000000000}"/>
          </ac:spMkLst>
        </pc:spChg>
        <pc:spChg chg="mod">
          <ac:chgData name="Marcus Spruill" userId="07bf45abf8172274" providerId="LiveId" clId="{BAEF1F60-7817-41F8-8FD7-CE11D2AAE540}" dt="2024-08-19T00:11:53.010" v="2683" actId="1076"/>
          <ac:spMkLst>
            <pc:docMk/>
            <pc:sldMk cId="0" sldId="262"/>
            <ac:spMk id="189" creationId="{00000000-0000-0000-0000-000000000000}"/>
          </ac:spMkLst>
        </pc:spChg>
        <pc:picChg chg="add del mod">
          <ac:chgData name="Marcus Spruill" userId="07bf45abf8172274" providerId="LiveId" clId="{BAEF1F60-7817-41F8-8FD7-CE11D2AAE540}" dt="2024-08-19T03:17:26.817" v="4300"/>
          <ac:picMkLst>
            <pc:docMk/>
            <pc:sldMk cId="0" sldId="262"/>
            <ac:picMk id="5" creationId="{784D2502-B2B0-832C-5E99-5BBF61A9DA72}"/>
          </ac:picMkLst>
        </pc:picChg>
        <pc:picChg chg="add del mod ord">
          <ac:chgData name="Marcus Spruill" userId="07bf45abf8172274" providerId="LiveId" clId="{BAEF1F60-7817-41F8-8FD7-CE11D2AAE540}" dt="2024-08-19T03:18:37.951" v="4301"/>
          <ac:picMkLst>
            <pc:docMk/>
            <pc:sldMk cId="0" sldId="262"/>
            <ac:picMk id="8" creationId="{F1A7B1DB-19FE-80FF-9E63-7995EE2C4CD8}"/>
          </ac:picMkLst>
        </pc:picChg>
        <pc:picChg chg="add del mod">
          <ac:chgData name="Marcus Spruill" userId="07bf45abf8172274" providerId="LiveId" clId="{BAEF1F60-7817-41F8-8FD7-CE11D2AAE540}" dt="2024-08-24T06:56:10.689" v="4395"/>
          <ac:picMkLst>
            <pc:docMk/>
            <pc:sldMk cId="0" sldId="262"/>
            <ac:picMk id="9" creationId="{3B740771-DAF5-08AE-5781-5A3E3196E340}"/>
          </ac:picMkLst>
        </pc:picChg>
      </pc:sldChg>
      <pc:sldChg chg="addSp delSp modSp mod modTransition modAnim">
        <pc:chgData name="Marcus Spruill" userId="07bf45abf8172274" providerId="LiveId" clId="{BAEF1F60-7817-41F8-8FD7-CE11D2AAE540}" dt="2024-08-24T06:56:10.689" v="4395"/>
        <pc:sldMkLst>
          <pc:docMk/>
          <pc:sldMk cId="0" sldId="263"/>
        </pc:sldMkLst>
        <pc:spChg chg="mod">
          <ac:chgData name="Marcus Spruill" userId="07bf45abf8172274" providerId="LiveId" clId="{BAEF1F60-7817-41F8-8FD7-CE11D2AAE540}" dt="2024-08-19T00:15:35.987" v="2699" actId="1076"/>
          <ac:spMkLst>
            <pc:docMk/>
            <pc:sldMk cId="0" sldId="263"/>
            <ac:spMk id="196" creationId="{00000000-0000-0000-0000-000000000000}"/>
          </ac:spMkLst>
        </pc:spChg>
        <pc:picChg chg="add del mod">
          <ac:chgData name="Marcus Spruill" userId="07bf45abf8172274" providerId="LiveId" clId="{BAEF1F60-7817-41F8-8FD7-CE11D2AAE540}" dt="2024-08-19T03:19:17.788" v="4304"/>
          <ac:picMkLst>
            <pc:docMk/>
            <pc:sldMk cId="0" sldId="263"/>
            <ac:picMk id="5" creationId="{7F4D5D0E-D0F5-9C83-7D8B-FD6EE3226EE7}"/>
          </ac:picMkLst>
        </pc:picChg>
        <pc:picChg chg="add del mod ord">
          <ac:chgData name="Marcus Spruill" userId="07bf45abf8172274" providerId="LiveId" clId="{BAEF1F60-7817-41F8-8FD7-CE11D2AAE540}" dt="2024-08-19T03:19:25.359" v="4305"/>
          <ac:picMkLst>
            <pc:docMk/>
            <pc:sldMk cId="0" sldId="263"/>
            <ac:picMk id="8" creationId="{320E6DEB-C099-F8BB-092D-298978995B47}"/>
          </ac:picMkLst>
        </pc:picChg>
        <pc:picChg chg="add del mod">
          <ac:chgData name="Marcus Spruill" userId="07bf45abf8172274" providerId="LiveId" clId="{BAEF1F60-7817-41F8-8FD7-CE11D2AAE540}" dt="2024-08-19T03:19:26.570" v="4307"/>
          <ac:picMkLst>
            <pc:docMk/>
            <pc:sldMk cId="0" sldId="263"/>
            <ac:picMk id="9" creationId="{61BA40B4-9163-CAFC-A8F5-821E42D845ED}"/>
          </ac:picMkLst>
        </pc:picChg>
        <pc:picChg chg="add del mod ord">
          <ac:chgData name="Marcus Spruill" userId="07bf45abf8172274" providerId="LiveId" clId="{BAEF1F60-7817-41F8-8FD7-CE11D2AAE540}" dt="2024-08-19T03:20:02.376" v="4308"/>
          <ac:picMkLst>
            <pc:docMk/>
            <pc:sldMk cId="0" sldId="263"/>
            <ac:picMk id="12" creationId="{AE6A701C-FA6F-E297-3CCE-B5CC3DCC6EE5}"/>
          </ac:picMkLst>
        </pc:picChg>
        <pc:picChg chg="add del mod">
          <ac:chgData name="Marcus Spruill" userId="07bf45abf8172274" providerId="LiveId" clId="{BAEF1F60-7817-41F8-8FD7-CE11D2AAE540}" dt="2024-08-19T03:57:38.136" v="4372"/>
          <ac:picMkLst>
            <pc:docMk/>
            <pc:sldMk cId="0" sldId="263"/>
            <ac:picMk id="13" creationId="{24602EED-4C38-F567-2199-16D016189AEF}"/>
          </ac:picMkLst>
        </pc:picChg>
        <pc:picChg chg="add del mod ord">
          <ac:chgData name="Marcus Spruill" userId="07bf45abf8172274" providerId="LiveId" clId="{BAEF1F60-7817-41F8-8FD7-CE11D2AAE540}" dt="2024-08-19T03:58:08.327" v="4373"/>
          <ac:picMkLst>
            <pc:docMk/>
            <pc:sldMk cId="0" sldId="263"/>
            <ac:picMk id="20" creationId="{12116674-7401-0CAC-302A-40BB0B683A37}"/>
          </ac:picMkLst>
        </pc:picChg>
        <pc:picChg chg="add del mod">
          <ac:chgData name="Marcus Spruill" userId="07bf45abf8172274" providerId="LiveId" clId="{BAEF1F60-7817-41F8-8FD7-CE11D2AAE540}" dt="2024-08-19T03:58:09.226" v="4375"/>
          <ac:picMkLst>
            <pc:docMk/>
            <pc:sldMk cId="0" sldId="263"/>
            <ac:picMk id="21" creationId="{9BBCABDA-44FD-2E62-839F-8A3938FFF133}"/>
          </ac:picMkLst>
        </pc:picChg>
        <pc:picChg chg="add del mod ord">
          <ac:chgData name="Marcus Spruill" userId="07bf45abf8172274" providerId="LiveId" clId="{BAEF1F60-7817-41F8-8FD7-CE11D2AAE540}" dt="2024-08-19T03:59:21.639" v="4376"/>
          <ac:picMkLst>
            <pc:docMk/>
            <pc:sldMk cId="0" sldId="263"/>
            <ac:picMk id="24" creationId="{EC810CEE-8520-EFE8-FCB1-D5E36BEA5FBF}"/>
          </ac:picMkLst>
        </pc:picChg>
        <pc:picChg chg="add del mod">
          <ac:chgData name="Marcus Spruill" userId="07bf45abf8172274" providerId="LiveId" clId="{BAEF1F60-7817-41F8-8FD7-CE11D2AAE540}" dt="2024-08-24T06:56:10.689" v="4395"/>
          <ac:picMkLst>
            <pc:docMk/>
            <pc:sldMk cId="0" sldId="263"/>
            <ac:picMk id="25" creationId="{42972DB4-6DB0-0907-5D04-3FF6FF358A25}"/>
          </ac:picMkLst>
        </pc:picChg>
      </pc:sldChg>
      <pc:sldChg chg="addSp delSp modSp mod modTransition modAnim">
        <pc:chgData name="Marcus Spruill" userId="07bf45abf8172274" providerId="LiveId" clId="{BAEF1F60-7817-41F8-8FD7-CE11D2AAE540}" dt="2024-08-24T06:56:10.689" v="4395"/>
        <pc:sldMkLst>
          <pc:docMk/>
          <pc:sldMk cId="0" sldId="264"/>
        </pc:sldMkLst>
        <pc:spChg chg="mod">
          <ac:chgData name="Marcus Spruill" userId="07bf45abf8172274" providerId="LiveId" clId="{BAEF1F60-7817-41F8-8FD7-CE11D2AAE540}" dt="2024-08-19T00:52:21.017" v="3099" actId="1076"/>
          <ac:spMkLst>
            <pc:docMk/>
            <pc:sldMk cId="0" sldId="264"/>
            <ac:spMk id="202" creationId="{00000000-0000-0000-0000-000000000000}"/>
          </ac:spMkLst>
        </pc:spChg>
        <pc:picChg chg="add del mod">
          <ac:chgData name="Marcus Spruill" userId="07bf45abf8172274" providerId="LiveId" clId="{BAEF1F60-7817-41F8-8FD7-CE11D2AAE540}" dt="2024-08-19T03:28:30.659" v="4317"/>
          <ac:picMkLst>
            <pc:docMk/>
            <pc:sldMk cId="0" sldId="264"/>
            <ac:picMk id="4" creationId="{6C7FAD31-7BD8-5099-5F05-9A6E557C16EF}"/>
          </ac:picMkLst>
        </pc:picChg>
        <pc:picChg chg="add del mod ord">
          <ac:chgData name="Marcus Spruill" userId="07bf45abf8172274" providerId="LiveId" clId="{BAEF1F60-7817-41F8-8FD7-CE11D2AAE540}" dt="2024-08-19T03:28:52.730" v="4318"/>
          <ac:picMkLst>
            <pc:docMk/>
            <pc:sldMk cId="0" sldId="264"/>
            <ac:picMk id="8" creationId="{9D2BCC2D-4AF6-504C-2399-01533B077FFA}"/>
          </ac:picMkLst>
        </pc:picChg>
        <pc:picChg chg="add del mod">
          <ac:chgData name="Marcus Spruill" userId="07bf45abf8172274" providerId="LiveId" clId="{BAEF1F60-7817-41F8-8FD7-CE11D2AAE540}" dt="2024-08-19T03:28:54.582" v="4320"/>
          <ac:picMkLst>
            <pc:docMk/>
            <pc:sldMk cId="0" sldId="264"/>
            <ac:picMk id="9" creationId="{C5DDBF08-F9C0-4B22-C794-4A440366491B}"/>
          </ac:picMkLst>
        </pc:picChg>
        <pc:picChg chg="add del mod ord">
          <ac:chgData name="Marcus Spruill" userId="07bf45abf8172274" providerId="LiveId" clId="{BAEF1F60-7817-41F8-8FD7-CE11D2AAE540}" dt="2024-08-19T03:29:25.203" v="4321"/>
          <ac:picMkLst>
            <pc:docMk/>
            <pc:sldMk cId="0" sldId="264"/>
            <ac:picMk id="12" creationId="{3A500328-6332-AAC1-54CB-B72EC0C04569}"/>
          </ac:picMkLst>
        </pc:picChg>
        <pc:picChg chg="add del mod">
          <ac:chgData name="Marcus Spruill" userId="07bf45abf8172274" providerId="LiveId" clId="{BAEF1F60-7817-41F8-8FD7-CE11D2AAE540}" dt="2024-08-24T06:56:10.689" v="4395"/>
          <ac:picMkLst>
            <pc:docMk/>
            <pc:sldMk cId="0" sldId="264"/>
            <ac:picMk id="13" creationId="{52539CBB-CDEB-8616-9836-62469219C897}"/>
          </ac:picMkLst>
        </pc:picChg>
        <pc:picChg chg="mod">
          <ac:chgData name="Marcus Spruill" userId="07bf45abf8172274" providerId="LiveId" clId="{BAEF1F60-7817-41F8-8FD7-CE11D2AAE540}" dt="2024-08-19T00:52:30.344" v="3101" actId="1076"/>
          <ac:picMkLst>
            <pc:docMk/>
            <pc:sldMk cId="0" sldId="264"/>
            <ac:picMk id="203" creationId="{00000000-0000-0000-0000-000000000000}"/>
          </ac:picMkLst>
        </pc:picChg>
      </pc:sldChg>
      <pc:sldChg chg="addSp delSp modSp mod modTransition modAnim">
        <pc:chgData name="Marcus Spruill" userId="07bf45abf8172274" providerId="LiveId" clId="{BAEF1F60-7817-41F8-8FD7-CE11D2AAE540}" dt="2024-08-24T06:56:10.689" v="4395"/>
        <pc:sldMkLst>
          <pc:docMk/>
          <pc:sldMk cId="0" sldId="265"/>
        </pc:sldMkLst>
        <pc:spChg chg="add del">
          <ac:chgData name="Marcus Spruill" userId="07bf45abf8172274" providerId="LiveId" clId="{BAEF1F60-7817-41F8-8FD7-CE11D2AAE540}" dt="2024-08-19T00:34:25.584" v="2742" actId="22"/>
          <ac:spMkLst>
            <pc:docMk/>
            <pc:sldMk cId="0" sldId="265"/>
            <ac:spMk id="3" creationId="{615BEFA5-FBD3-221D-CE93-B44B1C032D2E}"/>
          </ac:spMkLst>
        </pc:spChg>
        <pc:spChg chg="add mod">
          <ac:chgData name="Marcus Spruill" userId="07bf45abf8172274" providerId="LiveId" clId="{BAEF1F60-7817-41F8-8FD7-CE11D2AAE540}" dt="2024-08-19T00:50:10.962" v="2982" actId="1076"/>
          <ac:spMkLst>
            <pc:docMk/>
            <pc:sldMk cId="0" sldId="265"/>
            <ac:spMk id="6" creationId="{4F3F606D-5D38-795C-A9C3-CEB95E7143DF}"/>
          </ac:spMkLst>
        </pc:spChg>
        <pc:spChg chg="add mod">
          <ac:chgData name="Marcus Spruill" userId="07bf45abf8172274" providerId="LiveId" clId="{BAEF1F60-7817-41F8-8FD7-CE11D2AAE540}" dt="2024-08-19T00:50:10.962" v="2982" actId="1076"/>
          <ac:spMkLst>
            <pc:docMk/>
            <pc:sldMk cId="0" sldId="265"/>
            <ac:spMk id="9" creationId="{B198EC1A-3009-2472-F695-E0088AEEE040}"/>
          </ac:spMkLst>
        </pc:spChg>
        <pc:spChg chg="add mod">
          <ac:chgData name="Marcus Spruill" userId="07bf45abf8172274" providerId="LiveId" clId="{BAEF1F60-7817-41F8-8FD7-CE11D2AAE540}" dt="2024-08-19T00:50:24.978" v="3006" actId="20577"/>
          <ac:spMkLst>
            <pc:docMk/>
            <pc:sldMk cId="0" sldId="265"/>
            <ac:spMk id="16" creationId="{C824B4DC-3A1B-0487-2555-BDB2730BAF61}"/>
          </ac:spMkLst>
        </pc:spChg>
        <pc:spChg chg="mod">
          <ac:chgData name="Marcus Spruill" userId="07bf45abf8172274" providerId="LiveId" clId="{BAEF1F60-7817-41F8-8FD7-CE11D2AAE540}" dt="2024-08-19T01:03:16.116" v="3199" actId="1076"/>
          <ac:spMkLst>
            <pc:docMk/>
            <pc:sldMk cId="0" sldId="265"/>
            <ac:spMk id="209" creationId="{00000000-0000-0000-0000-000000000000}"/>
          </ac:spMkLst>
        </pc:spChg>
        <pc:spChg chg="mod">
          <ac:chgData name="Marcus Spruill" userId="07bf45abf8172274" providerId="LiveId" clId="{BAEF1F60-7817-41F8-8FD7-CE11D2AAE540}" dt="2024-08-19T00:52:47.804" v="3106" actId="1076"/>
          <ac:spMkLst>
            <pc:docMk/>
            <pc:sldMk cId="0" sldId="265"/>
            <ac:spMk id="210" creationId="{00000000-0000-0000-0000-000000000000}"/>
          </ac:spMkLst>
        </pc:spChg>
        <pc:picChg chg="add mod">
          <ac:chgData name="Marcus Spruill" userId="07bf45abf8172274" providerId="LiveId" clId="{BAEF1F60-7817-41F8-8FD7-CE11D2AAE540}" dt="2024-08-19T00:50:10.962" v="2982" actId="1076"/>
          <ac:picMkLst>
            <pc:docMk/>
            <pc:sldMk cId="0" sldId="265"/>
            <ac:picMk id="5" creationId="{9751E2F5-7BE2-9B80-5FF2-516C57876FE6}"/>
          </ac:picMkLst>
        </pc:picChg>
        <pc:picChg chg="add mod">
          <ac:chgData name="Marcus Spruill" userId="07bf45abf8172274" providerId="LiveId" clId="{BAEF1F60-7817-41F8-8FD7-CE11D2AAE540}" dt="2024-08-19T00:50:10.962" v="2982" actId="1076"/>
          <ac:picMkLst>
            <pc:docMk/>
            <pc:sldMk cId="0" sldId="265"/>
            <ac:picMk id="8" creationId="{207F0D19-6405-5D7F-6BCE-39AE8DEAA2A3}"/>
          </ac:picMkLst>
        </pc:picChg>
        <pc:picChg chg="add del mod">
          <ac:chgData name="Marcus Spruill" userId="07bf45abf8172274" providerId="LiveId" clId="{BAEF1F60-7817-41F8-8FD7-CE11D2AAE540}" dt="2024-08-19T00:49:46.552" v="2974" actId="478"/>
          <ac:picMkLst>
            <pc:docMk/>
            <pc:sldMk cId="0" sldId="265"/>
            <ac:picMk id="11" creationId="{62DE7AD4-79EE-9EF3-1807-E501142BD78E}"/>
          </ac:picMkLst>
        </pc:picChg>
        <pc:picChg chg="add mod">
          <ac:chgData name="Marcus Spruill" userId="07bf45abf8172274" providerId="LiveId" clId="{BAEF1F60-7817-41F8-8FD7-CE11D2AAE540}" dt="2024-08-19T00:50:10.962" v="2982" actId="1076"/>
          <ac:picMkLst>
            <pc:docMk/>
            <pc:sldMk cId="0" sldId="265"/>
            <ac:picMk id="13" creationId="{E3FEC0E0-37DB-C5D8-3D72-63026A945F03}"/>
          </ac:picMkLst>
        </pc:picChg>
        <pc:picChg chg="add mod">
          <ac:chgData name="Marcus Spruill" userId="07bf45abf8172274" providerId="LiveId" clId="{BAEF1F60-7817-41F8-8FD7-CE11D2AAE540}" dt="2024-08-19T00:50:15.325" v="2987"/>
          <ac:picMkLst>
            <pc:docMk/>
            <pc:sldMk cId="0" sldId="265"/>
            <ac:picMk id="15" creationId="{E0405B43-789A-EAB9-F0C6-D1D26EB4C283}"/>
          </ac:picMkLst>
        </pc:picChg>
        <pc:picChg chg="add del mod">
          <ac:chgData name="Marcus Spruill" userId="07bf45abf8172274" providerId="LiveId" clId="{BAEF1F60-7817-41F8-8FD7-CE11D2AAE540}" dt="2024-08-19T03:29:52.335" v="4324"/>
          <ac:picMkLst>
            <pc:docMk/>
            <pc:sldMk cId="0" sldId="265"/>
            <ac:picMk id="20" creationId="{3A51B12F-12EF-48DD-269A-4EEF9278351E}"/>
          </ac:picMkLst>
        </pc:picChg>
        <pc:picChg chg="add del mod ord">
          <ac:chgData name="Marcus Spruill" userId="07bf45abf8172274" providerId="LiveId" clId="{BAEF1F60-7817-41F8-8FD7-CE11D2AAE540}" dt="2024-08-19T03:30:00.844" v="4325"/>
          <ac:picMkLst>
            <pc:docMk/>
            <pc:sldMk cId="0" sldId="265"/>
            <ac:picMk id="23" creationId="{4A0D4CA0-EE67-F724-C66A-5246A45E4681}"/>
          </ac:picMkLst>
        </pc:picChg>
        <pc:picChg chg="add del mod">
          <ac:chgData name="Marcus Spruill" userId="07bf45abf8172274" providerId="LiveId" clId="{BAEF1F60-7817-41F8-8FD7-CE11D2AAE540}" dt="2024-08-19T03:30:02.359" v="4327"/>
          <ac:picMkLst>
            <pc:docMk/>
            <pc:sldMk cId="0" sldId="265"/>
            <ac:picMk id="24" creationId="{3E4AE6CF-1504-D66E-815C-99FD8501A4B3}"/>
          </ac:picMkLst>
        </pc:picChg>
        <pc:picChg chg="add del mod ord">
          <ac:chgData name="Marcus Spruill" userId="07bf45abf8172274" providerId="LiveId" clId="{BAEF1F60-7817-41F8-8FD7-CE11D2AAE540}" dt="2024-08-19T03:30:17.401" v="4328"/>
          <ac:picMkLst>
            <pc:docMk/>
            <pc:sldMk cId="0" sldId="265"/>
            <ac:picMk id="27" creationId="{3ACCC2A8-A309-435E-A4B5-235F8FFD1761}"/>
          </ac:picMkLst>
        </pc:picChg>
        <pc:picChg chg="add del mod">
          <ac:chgData name="Marcus Spruill" userId="07bf45abf8172274" providerId="LiveId" clId="{BAEF1F60-7817-41F8-8FD7-CE11D2AAE540}" dt="2024-08-19T03:30:18.825" v="4330"/>
          <ac:picMkLst>
            <pc:docMk/>
            <pc:sldMk cId="0" sldId="265"/>
            <ac:picMk id="28" creationId="{6F38CF1C-D44D-9AD7-F3FC-397BE64E30F9}"/>
          </ac:picMkLst>
        </pc:picChg>
        <pc:picChg chg="add del mod ord">
          <ac:chgData name="Marcus Spruill" userId="07bf45abf8172274" providerId="LiveId" clId="{BAEF1F60-7817-41F8-8FD7-CE11D2AAE540}" dt="2024-08-19T03:30:49.533" v="4331"/>
          <ac:picMkLst>
            <pc:docMk/>
            <pc:sldMk cId="0" sldId="265"/>
            <ac:picMk id="31" creationId="{F9E95087-D028-2C90-8F5B-B89E77BBA081}"/>
          </ac:picMkLst>
        </pc:picChg>
        <pc:picChg chg="add del mod">
          <ac:chgData name="Marcus Spruill" userId="07bf45abf8172274" providerId="LiveId" clId="{BAEF1F60-7817-41F8-8FD7-CE11D2AAE540}" dt="2024-08-19T03:30:50.795" v="4333"/>
          <ac:picMkLst>
            <pc:docMk/>
            <pc:sldMk cId="0" sldId="265"/>
            <ac:picMk id="32" creationId="{E8206550-4767-8F79-B605-625BEF667766}"/>
          </ac:picMkLst>
        </pc:picChg>
        <pc:picChg chg="add del mod ord">
          <ac:chgData name="Marcus Spruill" userId="07bf45abf8172274" providerId="LiveId" clId="{BAEF1F60-7817-41F8-8FD7-CE11D2AAE540}" dt="2024-08-19T03:31:24.367" v="4334"/>
          <ac:picMkLst>
            <pc:docMk/>
            <pc:sldMk cId="0" sldId="265"/>
            <ac:picMk id="35" creationId="{29FE0644-40C0-1F34-2BA5-70A885BD11D3}"/>
          </ac:picMkLst>
        </pc:picChg>
        <pc:picChg chg="add del mod">
          <ac:chgData name="Marcus Spruill" userId="07bf45abf8172274" providerId="LiveId" clId="{BAEF1F60-7817-41F8-8FD7-CE11D2AAE540}" dt="2024-08-24T06:56:10.689" v="4395"/>
          <ac:picMkLst>
            <pc:docMk/>
            <pc:sldMk cId="0" sldId="265"/>
            <ac:picMk id="36" creationId="{3AE12680-AE70-8C6F-BE67-AB6F3E5E8E35}"/>
          </ac:picMkLst>
        </pc:picChg>
      </pc:sldChg>
      <pc:sldChg chg="addSp delSp modSp mod modTransition modAnim">
        <pc:chgData name="Marcus Spruill" userId="07bf45abf8172274" providerId="LiveId" clId="{BAEF1F60-7817-41F8-8FD7-CE11D2AAE540}" dt="2024-08-24T06:56:10.689" v="4395"/>
        <pc:sldMkLst>
          <pc:docMk/>
          <pc:sldMk cId="0" sldId="266"/>
        </pc:sldMkLst>
        <pc:spChg chg="mod">
          <ac:chgData name="Marcus Spruill" userId="07bf45abf8172274" providerId="LiveId" clId="{BAEF1F60-7817-41F8-8FD7-CE11D2AAE540}" dt="2024-08-19T01:03:08.623" v="3198" actId="1076"/>
          <ac:spMkLst>
            <pc:docMk/>
            <pc:sldMk cId="0" sldId="266"/>
            <ac:spMk id="216" creationId="{00000000-0000-0000-0000-000000000000}"/>
          </ac:spMkLst>
        </pc:spChg>
        <pc:spChg chg="mod">
          <ac:chgData name="Marcus Spruill" userId="07bf45abf8172274" providerId="LiveId" clId="{BAEF1F60-7817-41F8-8FD7-CE11D2AAE540}" dt="2024-08-19T01:42:55.170" v="3739" actId="20577"/>
          <ac:spMkLst>
            <pc:docMk/>
            <pc:sldMk cId="0" sldId="266"/>
            <ac:spMk id="217" creationId="{00000000-0000-0000-0000-000000000000}"/>
          </ac:spMkLst>
        </pc:spChg>
        <pc:picChg chg="add del mod">
          <ac:chgData name="Marcus Spruill" userId="07bf45abf8172274" providerId="LiveId" clId="{BAEF1F60-7817-41F8-8FD7-CE11D2AAE540}" dt="2024-08-24T06:56:10.689" v="4395"/>
          <ac:picMkLst>
            <pc:docMk/>
            <pc:sldMk cId="0" sldId="266"/>
            <ac:picMk id="4" creationId="{C6299B31-BA61-F1E9-E27A-311EA78CF88A}"/>
          </ac:picMkLst>
        </pc:picChg>
      </pc:sldChg>
      <pc:sldChg chg="addSp delSp modSp mod modTransition modAnim">
        <pc:chgData name="Marcus Spruill" userId="07bf45abf8172274" providerId="LiveId" clId="{BAEF1F60-7817-41F8-8FD7-CE11D2AAE540}" dt="2024-08-24T06:56:10.689" v="4395"/>
        <pc:sldMkLst>
          <pc:docMk/>
          <pc:sldMk cId="0" sldId="267"/>
        </pc:sldMkLst>
        <pc:spChg chg="mod">
          <ac:chgData name="Marcus Spruill" userId="07bf45abf8172274" providerId="LiveId" clId="{BAEF1F60-7817-41F8-8FD7-CE11D2AAE540}" dt="2024-08-19T02:22:21.812" v="4033" actId="27636"/>
          <ac:spMkLst>
            <pc:docMk/>
            <pc:sldMk cId="0" sldId="267"/>
            <ac:spMk id="224" creationId="{00000000-0000-0000-0000-000000000000}"/>
          </ac:spMkLst>
        </pc:spChg>
        <pc:picChg chg="add del mod">
          <ac:chgData name="Marcus Spruill" userId="07bf45abf8172274" providerId="LiveId" clId="{BAEF1F60-7817-41F8-8FD7-CE11D2AAE540}" dt="2024-08-19T03:35:04.896" v="4338"/>
          <ac:picMkLst>
            <pc:docMk/>
            <pc:sldMk cId="0" sldId="267"/>
            <ac:picMk id="5" creationId="{0AA2E0DE-A714-1E3F-B559-0D2C6F341ACF}"/>
          </ac:picMkLst>
        </pc:picChg>
        <pc:picChg chg="add del mod ord">
          <ac:chgData name="Marcus Spruill" userId="07bf45abf8172274" providerId="LiveId" clId="{BAEF1F60-7817-41F8-8FD7-CE11D2AAE540}" dt="2024-08-19T03:35:15.984" v="4339"/>
          <ac:picMkLst>
            <pc:docMk/>
            <pc:sldMk cId="0" sldId="267"/>
            <ac:picMk id="8" creationId="{52BC7A9F-85AA-97EA-AA60-DC502E5A98A7}"/>
          </ac:picMkLst>
        </pc:picChg>
        <pc:picChg chg="add del mod">
          <ac:chgData name="Marcus Spruill" userId="07bf45abf8172274" providerId="LiveId" clId="{BAEF1F60-7817-41F8-8FD7-CE11D2AAE540}" dt="2024-08-19T03:35:17.662" v="4341"/>
          <ac:picMkLst>
            <pc:docMk/>
            <pc:sldMk cId="0" sldId="267"/>
            <ac:picMk id="9" creationId="{6EF0C0D6-E767-49E3-4F1F-A98E1C9BAE31}"/>
          </ac:picMkLst>
        </pc:picChg>
        <pc:picChg chg="add del mod ord">
          <ac:chgData name="Marcus Spruill" userId="07bf45abf8172274" providerId="LiveId" clId="{BAEF1F60-7817-41F8-8FD7-CE11D2AAE540}" dt="2024-08-19T03:36:25.271" v="4342"/>
          <ac:picMkLst>
            <pc:docMk/>
            <pc:sldMk cId="0" sldId="267"/>
            <ac:picMk id="12" creationId="{4A69A221-35CD-CC96-F317-AA9965634E6C}"/>
          </ac:picMkLst>
        </pc:picChg>
        <pc:picChg chg="add del mod">
          <ac:chgData name="Marcus Spruill" userId="07bf45abf8172274" providerId="LiveId" clId="{BAEF1F60-7817-41F8-8FD7-CE11D2AAE540}" dt="2024-08-19T03:36:26.939" v="4344"/>
          <ac:picMkLst>
            <pc:docMk/>
            <pc:sldMk cId="0" sldId="267"/>
            <ac:picMk id="13" creationId="{85BE48C6-11ED-6BED-7019-696945CC2E7E}"/>
          </ac:picMkLst>
        </pc:picChg>
        <pc:picChg chg="add del mod ord">
          <ac:chgData name="Marcus Spruill" userId="07bf45abf8172274" providerId="LiveId" clId="{BAEF1F60-7817-41F8-8FD7-CE11D2AAE540}" dt="2024-08-19T03:37:42.678" v="4345"/>
          <ac:picMkLst>
            <pc:docMk/>
            <pc:sldMk cId="0" sldId="267"/>
            <ac:picMk id="16" creationId="{7617A93D-8D7B-5A65-4150-E668B759CFC8}"/>
          </ac:picMkLst>
        </pc:picChg>
        <pc:picChg chg="add del mod">
          <ac:chgData name="Marcus Spruill" userId="07bf45abf8172274" providerId="LiveId" clId="{BAEF1F60-7817-41F8-8FD7-CE11D2AAE540}" dt="2024-08-24T06:56:10.689" v="4395"/>
          <ac:picMkLst>
            <pc:docMk/>
            <pc:sldMk cId="0" sldId="267"/>
            <ac:picMk id="17" creationId="{E7F570CC-359F-F883-4872-9FDC4ED55304}"/>
          </ac:picMkLst>
        </pc:picChg>
      </pc:sldChg>
      <pc:sldChg chg="addSp delSp modSp mod modTransition modAnim">
        <pc:chgData name="Marcus Spruill" userId="07bf45abf8172274" providerId="LiveId" clId="{BAEF1F60-7817-41F8-8FD7-CE11D2AAE540}" dt="2024-08-24T06:56:10.689" v="4395"/>
        <pc:sldMkLst>
          <pc:docMk/>
          <pc:sldMk cId="0" sldId="268"/>
        </pc:sldMkLst>
        <pc:spChg chg="mod">
          <ac:chgData name="Marcus Spruill" userId="07bf45abf8172274" providerId="LiveId" clId="{BAEF1F60-7817-41F8-8FD7-CE11D2AAE540}" dt="2024-08-19T02:29:45.673" v="4259" actId="20577"/>
          <ac:spMkLst>
            <pc:docMk/>
            <pc:sldMk cId="0" sldId="268"/>
            <ac:spMk id="231" creationId="{00000000-0000-0000-0000-000000000000}"/>
          </ac:spMkLst>
        </pc:spChg>
        <pc:picChg chg="add del mod">
          <ac:chgData name="Marcus Spruill" userId="07bf45abf8172274" providerId="LiveId" clId="{BAEF1F60-7817-41F8-8FD7-CE11D2AAE540}" dt="2024-08-19T03:38:04.135" v="4348"/>
          <ac:picMkLst>
            <pc:docMk/>
            <pc:sldMk cId="0" sldId="268"/>
            <ac:picMk id="6" creationId="{9CA16120-0169-C850-F50F-A9952EA6A47C}"/>
          </ac:picMkLst>
        </pc:picChg>
        <pc:picChg chg="add del mod ord">
          <ac:chgData name="Marcus Spruill" userId="07bf45abf8172274" providerId="LiveId" clId="{BAEF1F60-7817-41F8-8FD7-CE11D2AAE540}" dt="2024-08-19T03:38:14.670" v="4349"/>
          <ac:picMkLst>
            <pc:docMk/>
            <pc:sldMk cId="0" sldId="268"/>
            <ac:picMk id="9" creationId="{2D3036B4-22B5-4022-9F1F-6A91BF2F1E95}"/>
          </ac:picMkLst>
        </pc:picChg>
        <pc:picChg chg="add del mod">
          <ac:chgData name="Marcus Spruill" userId="07bf45abf8172274" providerId="LiveId" clId="{BAEF1F60-7817-41F8-8FD7-CE11D2AAE540}" dt="2024-08-19T03:38:15.782" v="4351"/>
          <ac:picMkLst>
            <pc:docMk/>
            <pc:sldMk cId="0" sldId="268"/>
            <ac:picMk id="10" creationId="{B20B03CA-9345-30BE-A109-3984891F608F}"/>
          </ac:picMkLst>
        </pc:picChg>
        <pc:picChg chg="add del mod ord">
          <ac:chgData name="Marcus Spruill" userId="07bf45abf8172274" providerId="LiveId" clId="{BAEF1F60-7817-41F8-8FD7-CE11D2AAE540}" dt="2024-08-19T03:38:54.159" v="4352"/>
          <ac:picMkLst>
            <pc:docMk/>
            <pc:sldMk cId="0" sldId="268"/>
            <ac:picMk id="13" creationId="{06B13272-F77D-A97F-F07E-2BE7E4E647CC}"/>
          </ac:picMkLst>
        </pc:picChg>
        <pc:picChg chg="add del mod">
          <ac:chgData name="Marcus Spruill" userId="07bf45abf8172274" providerId="LiveId" clId="{BAEF1F60-7817-41F8-8FD7-CE11D2AAE540}" dt="2024-08-24T06:56:10.689" v="4395"/>
          <ac:picMkLst>
            <pc:docMk/>
            <pc:sldMk cId="0" sldId="268"/>
            <ac:picMk id="14" creationId="{E188848F-B4EF-C11A-4194-35E300194490}"/>
          </ac:picMkLst>
        </pc:picChg>
      </pc:sldChg>
      <pc:sldChg chg="modSp mod modTransition">
        <pc:chgData name="Marcus Spruill" userId="07bf45abf8172274" providerId="LiveId" clId="{BAEF1F60-7817-41F8-8FD7-CE11D2AAE540}" dt="2024-08-24T06:56:10.689" v="4395"/>
        <pc:sldMkLst>
          <pc:docMk/>
          <pc:sldMk cId="0" sldId="269"/>
        </pc:sldMkLst>
        <pc:spChg chg="mod">
          <ac:chgData name="Marcus Spruill" userId="07bf45abf8172274" providerId="LiveId" clId="{BAEF1F60-7817-41F8-8FD7-CE11D2AAE540}" dt="2024-08-19T01:22:27.701" v="3634" actId="20577"/>
          <ac:spMkLst>
            <pc:docMk/>
            <pc:sldMk cId="0" sldId="269"/>
            <ac:spMk id="238" creationId="{00000000-0000-0000-0000-000000000000}"/>
          </ac:spMkLst>
        </pc:spChg>
      </pc:sldChg>
      <pc:sldChg chg="modSp new del mod">
        <pc:chgData name="Marcus Spruill" userId="07bf45abf8172274" providerId="LiveId" clId="{BAEF1F60-7817-41F8-8FD7-CE11D2AAE540}" dt="2024-08-19T00:16:00.245" v="2703" actId="2696"/>
        <pc:sldMkLst>
          <pc:docMk/>
          <pc:sldMk cId="2567329188" sldId="270"/>
        </pc:sldMkLst>
        <pc:spChg chg="mod">
          <ac:chgData name="Marcus Spruill" userId="07bf45abf8172274" providerId="LiveId" clId="{BAEF1F60-7817-41F8-8FD7-CE11D2AAE540}" dt="2024-08-17T20:43:32.943" v="40" actId="20577"/>
          <ac:spMkLst>
            <pc:docMk/>
            <pc:sldMk cId="2567329188" sldId="270"/>
            <ac:spMk id="2" creationId="{127A5822-A81C-EE2E-55DE-3F54CF4A300A}"/>
          </ac:spMkLst>
        </pc:spChg>
      </pc:sldChg>
      <pc:sldChg chg="modSp new del mod">
        <pc:chgData name="Marcus Spruill" userId="07bf45abf8172274" providerId="LiveId" clId="{BAEF1F60-7817-41F8-8FD7-CE11D2AAE540}" dt="2024-08-19T00:16:00.245" v="2703" actId="2696"/>
        <pc:sldMkLst>
          <pc:docMk/>
          <pc:sldMk cId="1825555049" sldId="271"/>
        </pc:sldMkLst>
        <pc:spChg chg="mod">
          <ac:chgData name="Marcus Spruill" userId="07bf45abf8172274" providerId="LiveId" clId="{BAEF1F60-7817-41F8-8FD7-CE11D2AAE540}" dt="2024-08-17T20:43:43.709" v="41"/>
          <ac:spMkLst>
            <pc:docMk/>
            <pc:sldMk cId="1825555049" sldId="271"/>
            <ac:spMk id="2" creationId="{2BEAA329-6F0F-2B39-897F-88D6026C3BA8}"/>
          </ac:spMkLst>
        </pc:spChg>
      </pc:sldChg>
      <pc:sldChg chg="modSp new add del mod">
        <pc:chgData name="Marcus Spruill" userId="07bf45abf8172274" providerId="LiveId" clId="{BAEF1F60-7817-41F8-8FD7-CE11D2AAE540}" dt="2024-08-19T00:15:55.366" v="2702" actId="2696"/>
        <pc:sldMkLst>
          <pc:docMk/>
          <pc:sldMk cId="2828223915" sldId="272"/>
        </pc:sldMkLst>
        <pc:spChg chg="mod">
          <ac:chgData name="Marcus Spruill" userId="07bf45abf8172274" providerId="LiveId" clId="{BAEF1F60-7817-41F8-8FD7-CE11D2AAE540}" dt="2024-08-17T21:20:04.047" v="44"/>
          <ac:spMkLst>
            <pc:docMk/>
            <pc:sldMk cId="2828223915" sldId="272"/>
            <ac:spMk id="2" creationId="{499647A6-188D-0B0D-67FE-FE3ECCFD535B}"/>
          </ac:spMkLst>
        </pc:spChg>
      </pc:sldChg>
      <pc:sldChg chg="modSp new add del mod">
        <pc:chgData name="Marcus Spruill" userId="07bf45abf8172274" providerId="LiveId" clId="{BAEF1F60-7817-41F8-8FD7-CE11D2AAE540}" dt="2024-08-19T00:15:55.366" v="2702" actId="2696"/>
        <pc:sldMkLst>
          <pc:docMk/>
          <pc:sldMk cId="4057895706" sldId="273"/>
        </pc:sldMkLst>
        <pc:spChg chg="mod">
          <ac:chgData name="Marcus Spruill" userId="07bf45abf8172274" providerId="LiveId" clId="{BAEF1F60-7817-41F8-8FD7-CE11D2AAE540}" dt="2024-08-17T21:20:06.016" v="45"/>
          <ac:spMkLst>
            <pc:docMk/>
            <pc:sldMk cId="4057895706" sldId="273"/>
            <ac:spMk id="2" creationId="{6A0FF5B1-B763-5969-E5BB-4527E0C892B2}"/>
          </ac:spMkLst>
        </pc:spChg>
      </pc:sldChg>
      <pc:sldChg chg="addSp delSp modSp new mod modTransition modAnim">
        <pc:chgData name="Marcus Spruill" userId="07bf45abf8172274" providerId="LiveId" clId="{BAEF1F60-7817-41F8-8FD7-CE11D2AAE540}" dt="2024-08-24T06:56:10.689" v="4395"/>
        <pc:sldMkLst>
          <pc:docMk/>
          <pc:sldMk cId="446840841" sldId="274"/>
        </pc:sldMkLst>
        <pc:spChg chg="mod">
          <ac:chgData name="Marcus Spruill" userId="07bf45abf8172274" providerId="LiveId" clId="{BAEF1F60-7817-41F8-8FD7-CE11D2AAE540}" dt="2024-08-18T03:06:03.006" v="143" actId="20577"/>
          <ac:spMkLst>
            <pc:docMk/>
            <pc:sldMk cId="446840841" sldId="274"/>
            <ac:spMk id="2" creationId="{E04BC075-07B3-0685-C877-07A031DC64F7}"/>
          </ac:spMkLst>
        </pc:spChg>
        <pc:spChg chg="del">
          <ac:chgData name="Marcus Spruill" userId="07bf45abf8172274" providerId="LiveId" clId="{BAEF1F60-7817-41F8-8FD7-CE11D2AAE540}" dt="2024-08-18T03:06:47.006" v="146" actId="478"/>
          <ac:spMkLst>
            <pc:docMk/>
            <pc:sldMk cId="446840841" sldId="274"/>
            <ac:spMk id="3" creationId="{0FCB4E9A-1C6F-F1FF-5784-1C5CDC0613AE}"/>
          </ac:spMkLst>
        </pc:spChg>
        <pc:picChg chg="add mod">
          <ac:chgData name="Marcus Spruill" userId="07bf45abf8172274" providerId="LiveId" clId="{BAEF1F60-7817-41F8-8FD7-CE11D2AAE540}" dt="2024-08-18T03:13:21.734" v="159" actId="14100"/>
          <ac:picMkLst>
            <pc:docMk/>
            <pc:sldMk cId="446840841" sldId="274"/>
            <ac:picMk id="5" creationId="{89B25EE8-A359-8F9E-A05E-41FBB93A5101}"/>
          </ac:picMkLst>
        </pc:picChg>
        <pc:picChg chg="add mod">
          <ac:chgData name="Marcus Spruill" userId="07bf45abf8172274" providerId="LiveId" clId="{BAEF1F60-7817-41F8-8FD7-CE11D2AAE540}" dt="2024-08-18T03:13:24.304" v="160" actId="1076"/>
          <ac:picMkLst>
            <pc:docMk/>
            <pc:sldMk cId="446840841" sldId="274"/>
            <ac:picMk id="7" creationId="{FDE6F41F-3BD5-D804-6A31-1ED75ED8084E}"/>
          </ac:picMkLst>
        </pc:picChg>
        <pc:picChg chg="add mod">
          <ac:chgData name="Marcus Spruill" userId="07bf45abf8172274" providerId="LiveId" clId="{BAEF1F60-7817-41F8-8FD7-CE11D2AAE540}" dt="2024-08-19T02:06:24.528" v="3740"/>
          <ac:picMkLst>
            <pc:docMk/>
            <pc:sldMk cId="446840841" sldId="274"/>
            <ac:picMk id="8" creationId="{88D49488-01D0-19EC-5E68-747876422760}"/>
          </ac:picMkLst>
        </pc:picChg>
        <pc:picChg chg="add del mod">
          <ac:chgData name="Marcus Spruill" userId="07bf45abf8172274" providerId="LiveId" clId="{BAEF1F60-7817-41F8-8FD7-CE11D2AAE540}" dt="2024-08-19T03:59:28.758" v="4378"/>
          <ac:picMkLst>
            <pc:docMk/>
            <pc:sldMk cId="446840841" sldId="274"/>
            <ac:picMk id="12" creationId="{2D42B754-28A7-A5A9-20EA-21BCAC7B1E91}"/>
          </ac:picMkLst>
        </pc:picChg>
        <pc:picChg chg="add del mod ord">
          <ac:chgData name="Marcus Spruill" userId="07bf45abf8172274" providerId="LiveId" clId="{BAEF1F60-7817-41F8-8FD7-CE11D2AAE540}" dt="2024-08-19T03:59:59.049" v="4379"/>
          <ac:picMkLst>
            <pc:docMk/>
            <pc:sldMk cId="446840841" sldId="274"/>
            <ac:picMk id="20" creationId="{AA0E17A7-14D8-347E-C4D9-6DEC1CC5B06C}"/>
          </ac:picMkLst>
        </pc:picChg>
        <pc:picChg chg="add del mod">
          <ac:chgData name="Marcus Spruill" userId="07bf45abf8172274" providerId="LiveId" clId="{BAEF1F60-7817-41F8-8FD7-CE11D2AAE540}" dt="2024-08-24T06:56:10.689" v="4395"/>
          <ac:picMkLst>
            <pc:docMk/>
            <pc:sldMk cId="446840841" sldId="274"/>
            <ac:picMk id="21" creationId="{6B4F0D6D-0D2B-7544-0BF3-6C527A253DD2}"/>
          </ac:picMkLst>
        </pc:picChg>
      </pc:sldChg>
      <pc:sldChg chg="addSp delSp modSp new del mod">
        <pc:chgData name="Marcus Spruill" userId="07bf45abf8172274" providerId="LiveId" clId="{BAEF1F60-7817-41F8-8FD7-CE11D2AAE540}" dt="2024-08-18T03:12:31.554" v="153" actId="2696"/>
        <pc:sldMkLst>
          <pc:docMk/>
          <pc:sldMk cId="117034850" sldId="275"/>
        </pc:sldMkLst>
        <pc:picChg chg="add del mod modCrop">
          <ac:chgData name="Marcus Spruill" userId="07bf45abf8172274" providerId="LiveId" clId="{BAEF1F60-7817-41F8-8FD7-CE11D2AAE540}" dt="2024-08-18T03:08:36.254" v="152" actId="478"/>
          <ac:picMkLst>
            <pc:docMk/>
            <pc:sldMk cId="117034850" sldId="275"/>
            <ac:picMk id="4" creationId="{AFBF71B9-0DCB-7569-679B-1DC8B8D4D9E5}"/>
          </ac:picMkLst>
        </pc:picChg>
      </pc:sldChg>
      <pc:sldChg chg="addSp delSp modSp add mod modTransition modAnim">
        <pc:chgData name="Marcus Spruill" userId="07bf45abf8172274" providerId="LiveId" clId="{BAEF1F60-7817-41F8-8FD7-CE11D2AAE540}" dt="2024-08-24T06:56:10.689" v="4395"/>
        <pc:sldMkLst>
          <pc:docMk/>
          <pc:sldMk cId="4166397335" sldId="275"/>
        </pc:sldMkLst>
        <pc:spChg chg="mod">
          <ac:chgData name="Marcus Spruill" userId="07bf45abf8172274" providerId="LiveId" clId="{BAEF1F60-7817-41F8-8FD7-CE11D2AAE540}" dt="2024-08-18T03:18:10.437" v="196" actId="20577"/>
          <ac:spMkLst>
            <pc:docMk/>
            <pc:sldMk cId="4166397335" sldId="275"/>
            <ac:spMk id="2" creationId="{E04BC075-07B3-0685-C877-07A031DC64F7}"/>
          </ac:spMkLst>
        </pc:spChg>
        <pc:picChg chg="add mod">
          <ac:chgData name="Marcus Spruill" userId="07bf45abf8172274" providerId="LiveId" clId="{BAEF1F60-7817-41F8-8FD7-CE11D2AAE540}" dt="2024-08-18T03:15:03.244" v="167" actId="14100"/>
          <ac:picMkLst>
            <pc:docMk/>
            <pc:sldMk cId="4166397335" sldId="275"/>
            <ac:picMk id="4" creationId="{C9651103-2C5E-2D86-2922-A2713D08D7F9}"/>
          </ac:picMkLst>
        </pc:picChg>
        <pc:picChg chg="del">
          <ac:chgData name="Marcus Spruill" userId="07bf45abf8172274" providerId="LiveId" clId="{BAEF1F60-7817-41F8-8FD7-CE11D2AAE540}" dt="2024-08-18T03:14:53.548" v="162" actId="478"/>
          <ac:picMkLst>
            <pc:docMk/>
            <pc:sldMk cId="4166397335" sldId="275"/>
            <ac:picMk id="5" creationId="{89B25EE8-A359-8F9E-A05E-41FBB93A5101}"/>
          </ac:picMkLst>
        </pc:picChg>
        <pc:picChg chg="del mod">
          <ac:chgData name="Marcus Spruill" userId="07bf45abf8172274" providerId="LiveId" clId="{BAEF1F60-7817-41F8-8FD7-CE11D2AAE540}" dt="2024-08-18T03:15:31.030" v="168" actId="478"/>
          <ac:picMkLst>
            <pc:docMk/>
            <pc:sldMk cId="4166397335" sldId="275"/>
            <ac:picMk id="7" creationId="{FDE6F41F-3BD5-D804-6A31-1ED75ED8084E}"/>
          </ac:picMkLst>
        </pc:picChg>
        <pc:picChg chg="add mod">
          <ac:chgData name="Marcus Spruill" userId="07bf45abf8172274" providerId="LiveId" clId="{BAEF1F60-7817-41F8-8FD7-CE11D2AAE540}" dt="2024-08-18T03:15:39.679" v="171" actId="14100"/>
          <ac:picMkLst>
            <pc:docMk/>
            <pc:sldMk cId="4166397335" sldId="275"/>
            <ac:picMk id="8" creationId="{CC2B1EA7-89E6-CDA9-D890-94AA8740EB0C}"/>
          </ac:picMkLst>
        </pc:picChg>
        <pc:picChg chg="add mod">
          <ac:chgData name="Marcus Spruill" userId="07bf45abf8172274" providerId="LiveId" clId="{BAEF1F60-7817-41F8-8FD7-CE11D2AAE540}" dt="2024-08-19T02:06:25.916" v="3741"/>
          <ac:picMkLst>
            <pc:docMk/>
            <pc:sldMk cId="4166397335" sldId="275"/>
            <ac:picMk id="9" creationId="{939CC072-142C-BBE6-4AEF-5B939D9BCB09}"/>
          </ac:picMkLst>
        </pc:picChg>
        <pc:picChg chg="add del mod">
          <ac:chgData name="Marcus Spruill" userId="07bf45abf8172274" providerId="LiveId" clId="{BAEF1F60-7817-41F8-8FD7-CE11D2AAE540}" dt="2024-08-19T04:00:03.704" v="4381"/>
          <ac:picMkLst>
            <pc:docMk/>
            <pc:sldMk cId="4166397335" sldId="275"/>
            <ac:picMk id="12" creationId="{0ADAA53A-22C7-7797-FF0F-224AAC2DF9B6}"/>
          </ac:picMkLst>
        </pc:picChg>
        <pc:picChg chg="add del mod ord">
          <ac:chgData name="Marcus Spruill" userId="07bf45abf8172274" providerId="LiveId" clId="{BAEF1F60-7817-41F8-8FD7-CE11D2AAE540}" dt="2024-08-19T04:00:29.576" v="4382"/>
          <ac:picMkLst>
            <pc:docMk/>
            <pc:sldMk cId="4166397335" sldId="275"/>
            <ac:picMk id="19" creationId="{46E75273-BE48-D9BD-E571-9F092095FCD6}"/>
          </ac:picMkLst>
        </pc:picChg>
        <pc:picChg chg="add del mod">
          <ac:chgData name="Marcus Spruill" userId="07bf45abf8172274" providerId="LiveId" clId="{BAEF1F60-7817-41F8-8FD7-CE11D2AAE540}" dt="2024-08-24T06:56:10.689" v="4395"/>
          <ac:picMkLst>
            <pc:docMk/>
            <pc:sldMk cId="4166397335" sldId="275"/>
            <ac:picMk id="20" creationId="{29AA73B0-E15A-9E12-D86E-69EA58687494}"/>
          </ac:picMkLst>
        </pc:picChg>
      </pc:sldChg>
      <pc:sldChg chg="addSp delSp modSp add mod modTransition modAnim">
        <pc:chgData name="Marcus Spruill" userId="07bf45abf8172274" providerId="LiveId" clId="{BAEF1F60-7817-41F8-8FD7-CE11D2AAE540}" dt="2024-08-24T06:56:10.689" v="4395"/>
        <pc:sldMkLst>
          <pc:docMk/>
          <pc:sldMk cId="189859814" sldId="276"/>
        </pc:sldMkLst>
        <pc:spChg chg="mod">
          <ac:chgData name="Marcus Spruill" userId="07bf45abf8172274" providerId="LiveId" clId="{BAEF1F60-7817-41F8-8FD7-CE11D2AAE540}" dt="2024-08-18T03:20:43.768" v="226" actId="20577"/>
          <ac:spMkLst>
            <pc:docMk/>
            <pc:sldMk cId="189859814" sldId="276"/>
            <ac:spMk id="2" creationId="{E04BC075-07B3-0685-C877-07A031DC64F7}"/>
          </ac:spMkLst>
        </pc:spChg>
        <pc:picChg chg="del">
          <ac:chgData name="Marcus Spruill" userId="07bf45abf8172274" providerId="LiveId" clId="{BAEF1F60-7817-41F8-8FD7-CE11D2AAE540}" dt="2024-08-18T03:17:08.658" v="173" actId="478"/>
          <ac:picMkLst>
            <pc:docMk/>
            <pc:sldMk cId="189859814" sldId="276"/>
            <ac:picMk id="4" creationId="{C9651103-2C5E-2D86-2922-A2713D08D7F9}"/>
          </ac:picMkLst>
        </pc:picChg>
        <pc:picChg chg="add mod">
          <ac:chgData name="Marcus Spruill" userId="07bf45abf8172274" providerId="LiveId" clId="{BAEF1F60-7817-41F8-8FD7-CE11D2AAE540}" dt="2024-08-18T03:17:18.834" v="177" actId="1076"/>
          <ac:picMkLst>
            <pc:docMk/>
            <pc:sldMk cId="189859814" sldId="276"/>
            <ac:picMk id="5" creationId="{BCB4E67B-571D-D50A-60C8-4E0512272D76}"/>
          </ac:picMkLst>
        </pc:picChg>
        <pc:picChg chg="add mod">
          <ac:chgData name="Marcus Spruill" userId="07bf45abf8172274" providerId="LiveId" clId="{BAEF1F60-7817-41F8-8FD7-CE11D2AAE540}" dt="2024-08-18T03:17:53.409" v="181" actId="14100"/>
          <ac:picMkLst>
            <pc:docMk/>
            <pc:sldMk cId="189859814" sldId="276"/>
            <ac:picMk id="7" creationId="{DCBB4B3F-006C-3D94-EA90-7EC01871257E}"/>
          </ac:picMkLst>
        </pc:picChg>
        <pc:picChg chg="del">
          <ac:chgData name="Marcus Spruill" userId="07bf45abf8172274" providerId="LiveId" clId="{BAEF1F60-7817-41F8-8FD7-CE11D2AAE540}" dt="2024-08-18T03:17:45.585" v="178" actId="478"/>
          <ac:picMkLst>
            <pc:docMk/>
            <pc:sldMk cId="189859814" sldId="276"/>
            <ac:picMk id="8" creationId="{CC2B1EA7-89E6-CDA9-D890-94AA8740EB0C}"/>
          </ac:picMkLst>
        </pc:picChg>
        <pc:picChg chg="add mod">
          <ac:chgData name="Marcus Spruill" userId="07bf45abf8172274" providerId="LiveId" clId="{BAEF1F60-7817-41F8-8FD7-CE11D2AAE540}" dt="2024-08-19T02:06:26.644" v="3742"/>
          <ac:picMkLst>
            <pc:docMk/>
            <pc:sldMk cId="189859814" sldId="276"/>
            <ac:picMk id="9" creationId="{688D7346-54A1-62B3-3946-D34F1A5D1C6A}"/>
          </ac:picMkLst>
        </pc:picChg>
        <pc:picChg chg="add del mod">
          <ac:chgData name="Marcus Spruill" userId="07bf45abf8172274" providerId="LiveId" clId="{BAEF1F60-7817-41F8-8FD7-CE11D2AAE540}" dt="2024-08-19T04:00:34.473" v="4384"/>
          <ac:picMkLst>
            <pc:docMk/>
            <pc:sldMk cId="189859814" sldId="276"/>
            <ac:picMk id="12" creationId="{EE839776-4C4F-6144-CB61-E4E08A785D30}"/>
          </ac:picMkLst>
        </pc:picChg>
        <pc:picChg chg="add del mod ord">
          <ac:chgData name="Marcus Spruill" userId="07bf45abf8172274" providerId="LiveId" clId="{BAEF1F60-7817-41F8-8FD7-CE11D2AAE540}" dt="2024-08-19T04:01:01.978" v="4385"/>
          <ac:picMkLst>
            <pc:docMk/>
            <pc:sldMk cId="189859814" sldId="276"/>
            <ac:picMk id="17" creationId="{D15168F1-C0CE-2CFD-0C5B-3E32549D1A36}"/>
          </ac:picMkLst>
        </pc:picChg>
        <pc:picChg chg="add del mod">
          <ac:chgData name="Marcus Spruill" userId="07bf45abf8172274" providerId="LiveId" clId="{BAEF1F60-7817-41F8-8FD7-CE11D2AAE540}" dt="2024-08-24T06:56:10.689" v="4395"/>
          <ac:picMkLst>
            <pc:docMk/>
            <pc:sldMk cId="189859814" sldId="276"/>
            <ac:picMk id="18" creationId="{5435593B-09FB-3A38-8C17-49B3F6C9320C}"/>
          </ac:picMkLst>
        </pc:picChg>
      </pc:sldChg>
      <pc:sldChg chg="addSp delSp modSp add mod modTransition modAnim">
        <pc:chgData name="Marcus Spruill" userId="07bf45abf8172274" providerId="LiveId" clId="{BAEF1F60-7817-41F8-8FD7-CE11D2AAE540}" dt="2024-08-24T06:56:10.689" v="4395"/>
        <pc:sldMkLst>
          <pc:docMk/>
          <pc:sldMk cId="3058978394" sldId="277"/>
        </pc:sldMkLst>
        <pc:spChg chg="mod">
          <ac:chgData name="Marcus Spruill" userId="07bf45abf8172274" providerId="LiveId" clId="{BAEF1F60-7817-41F8-8FD7-CE11D2AAE540}" dt="2024-08-18T03:22:37.698" v="277" actId="20577"/>
          <ac:spMkLst>
            <pc:docMk/>
            <pc:sldMk cId="3058978394" sldId="277"/>
            <ac:spMk id="2" creationId="{E04BC075-07B3-0685-C877-07A031DC64F7}"/>
          </ac:spMkLst>
        </pc:spChg>
        <pc:picChg chg="add mod">
          <ac:chgData name="Marcus Spruill" userId="07bf45abf8172274" providerId="LiveId" clId="{BAEF1F60-7817-41F8-8FD7-CE11D2AAE540}" dt="2024-08-18T03:22:19.831" v="238" actId="1076"/>
          <ac:picMkLst>
            <pc:docMk/>
            <pc:sldMk cId="3058978394" sldId="277"/>
            <ac:picMk id="4" creationId="{24E07040-2D51-91BF-7499-2E35EAE6D46B}"/>
          </ac:picMkLst>
        </pc:picChg>
        <pc:picChg chg="del">
          <ac:chgData name="Marcus Spruill" userId="07bf45abf8172274" providerId="LiveId" clId="{BAEF1F60-7817-41F8-8FD7-CE11D2AAE540}" dt="2024-08-18T03:21:24.146" v="228" actId="478"/>
          <ac:picMkLst>
            <pc:docMk/>
            <pc:sldMk cId="3058978394" sldId="277"/>
            <ac:picMk id="5" creationId="{BCB4E67B-571D-D50A-60C8-4E0512272D76}"/>
          </ac:picMkLst>
        </pc:picChg>
        <pc:picChg chg="del">
          <ac:chgData name="Marcus Spruill" userId="07bf45abf8172274" providerId="LiveId" clId="{BAEF1F60-7817-41F8-8FD7-CE11D2AAE540}" dt="2024-08-18T03:22:07.997" v="233" actId="478"/>
          <ac:picMkLst>
            <pc:docMk/>
            <pc:sldMk cId="3058978394" sldId="277"/>
            <ac:picMk id="7" creationId="{DCBB4B3F-006C-3D94-EA90-7EC01871257E}"/>
          </ac:picMkLst>
        </pc:picChg>
        <pc:picChg chg="add mod">
          <ac:chgData name="Marcus Spruill" userId="07bf45abf8172274" providerId="LiveId" clId="{BAEF1F60-7817-41F8-8FD7-CE11D2AAE540}" dt="2024-08-19T02:06:31.824" v="3744" actId="14100"/>
          <ac:picMkLst>
            <pc:docMk/>
            <pc:sldMk cId="3058978394" sldId="277"/>
            <ac:picMk id="8" creationId="{DEFF035B-C1EF-B306-D5BA-48245BCDB703}"/>
          </ac:picMkLst>
        </pc:picChg>
        <pc:picChg chg="add mod">
          <ac:chgData name="Marcus Spruill" userId="07bf45abf8172274" providerId="LiveId" clId="{BAEF1F60-7817-41F8-8FD7-CE11D2AAE540}" dt="2024-08-19T02:06:28.188" v="3743"/>
          <ac:picMkLst>
            <pc:docMk/>
            <pc:sldMk cId="3058978394" sldId="277"/>
            <ac:picMk id="9" creationId="{3EA02108-0C98-DD71-9F3A-88E16A837016}"/>
          </ac:picMkLst>
        </pc:picChg>
        <pc:picChg chg="add del mod">
          <ac:chgData name="Marcus Spruill" userId="07bf45abf8172274" providerId="LiveId" clId="{BAEF1F60-7817-41F8-8FD7-CE11D2AAE540}" dt="2024-08-19T03:21:08.211" v="4313"/>
          <ac:picMkLst>
            <pc:docMk/>
            <pc:sldMk cId="3058978394" sldId="277"/>
            <ac:picMk id="11" creationId="{862E0E4E-4F54-3BF9-5228-7B4DE67F776A}"/>
          </ac:picMkLst>
        </pc:picChg>
        <pc:picChg chg="add del mod ord">
          <ac:chgData name="Marcus Spruill" userId="07bf45abf8172274" providerId="LiveId" clId="{BAEF1F60-7817-41F8-8FD7-CE11D2AAE540}" dt="2024-08-19T03:21:20.907" v="4314"/>
          <ac:picMkLst>
            <pc:docMk/>
            <pc:sldMk cId="3058978394" sldId="277"/>
            <ac:picMk id="14" creationId="{A4F51009-8E3E-8ECB-FAC6-6BC34F462321}"/>
          </ac:picMkLst>
        </pc:picChg>
        <pc:picChg chg="add del mod">
          <ac:chgData name="Marcus Spruill" userId="07bf45abf8172274" providerId="LiveId" clId="{BAEF1F60-7817-41F8-8FD7-CE11D2AAE540}" dt="2024-08-19T04:01:07.032" v="4387"/>
          <ac:picMkLst>
            <pc:docMk/>
            <pc:sldMk cId="3058978394" sldId="277"/>
            <ac:picMk id="15" creationId="{2DCB98B1-D28F-D47E-1DF6-516EE2D45D3D}"/>
          </ac:picMkLst>
        </pc:picChg>
        <pc:picChg chg="add del mod ord">
          <ac:chgData name="Marcus Spruill" userId="07bf45abf8172274" providerId="LiveId" clId="{BAEF1F60-7817-41F8-8FD7-CE11D2AAE540}" dt="2024-08-19T04:01:18.187" v="4388"/>
          <ac:picMkLst>
            <pc:docMk/>
            <pc:sldMk cId="3058978394" sldId="277"/>
            <ac:picMk id="23" creationId="{20F2830F-1C68-B550-AFCA-57C70C547286}"/>
          </ac:picMkLst>
        </pc:picChg>
        <pc:picChg chg="add del mod">
          <ac:chgData name="Marcus Spruill" userId="07bf45abf8172274" providerId="LiveId" clId="{BAEF1F60-7817-41F8-8FD7-CE11D2AAE540}" dt="2024-08-19T04:01:19.631" v="4390"/>
          <ac:picMkLst>
            <pc:docMk/>
            <pc:sldMk cId="3058978394" sldId="277"/>
            <ac:picMk id="24" creationId="{E5D5AF23-68A6-871B-236E-BEE423B1550C}"/>
          </ac:picMkLst>
        </pc:picChg>
        <pc:picChg chg="add del mod ord">
          <ac:chgData name="Marcus Spruill" userId="07bf45abf8172274" providerId="LiveId" clId="{BAEF1F60-7817-41F8-8FD7-CE11D2AAE540}" dt="2024-08-19T04:01:27.473" v="4391"/>
          <ac:picMkLst>
            <pc:docMk/>
            <pc:sldMk cId="3058978394" sldId="277"/>
            <ac:picMk id="27" creationId="{E67E6A82-EC89-8676-F49B-373F86F78884}"/>
          </ac:picMkLst>
        </pc:picChg>
        <pc:picChg chg="add del mod">
          <ac:chgData name="Marcus Spruill" userId="07bf45abf8172274" providerId="LiveId" clId="{BAEF1F60-7817-41F8-8FD7-CE11D2AAE540}" dt="2024-08-19T04:01:28.988" v="4393"/>
          <ac:picMkLst>
            <pc:docMk/>
            <pc:sldMk cId="3058978394" sldId="277"/>
            <ac:picMk id="28" creationId="{514DE37F-E37C-6204-22AA-650EFF6AEE55}"/>
          </ac:picMkLst>
        </pc:picChg>
        <pc:picChg chg="add del mod ord">
          <ac:chgData name="Marcus Spruill" userId="07bf45abf8172274" providerId="LiveId" clId="{BAEF1F60-7817-41F8-8FD7-CE11D2AAE540}" dt="2024-08-19T04:01:45.690" v="4394"/>
          <ac:picMkLst>
            <pc:docMk/>
            <pc:sldMk cId="3058978394" sldId="277"/>
            <ac:picMk id="31" creationId="{860ADFE1-4C89-5B6E-D748-FDD122DA8535}"/>
          </ac:picMkLst>
        </pc:picChg>
        <pc:picChg chg="add del mod">
          <ac:chgData name="Marcus Spruill" userId="07bf45abf8172274" providerId="LiveId" clId="{BAEF1F60-7817-41F8-8FD7-CE11D2AAE540}" dt="2024-08-24T06:56:10.689" v="4395"/>
          <ac:picMkLst>
            <pc:docMk/>
            <pc:sldMk cId="3058978394" sldId="277"/>
            <ac:picMk id="32" creationId="{C5985B27-274B-16B4-6060-5D31247E43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ftc.gov/enforcement/refunds/equifax-data-breach-settlement"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sonarsource.com/products/sonarlint/" TargetMode="External"/><Relationship Id="rId5" Type="http://schemas.openxmlformats.org/officeDocument/2006/relationships/hyperlink" Target="https://scan.coverity.com/" TargetMode="External"/><Relationship Id="rId4" Type="http://schemas.openxmlformats.org/officeDocument/2006/relationships/hyperlink" Target="https://github.com/danmar/cppcheck"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07592" y="4208272"/>
            <a:ext cx="9448800" cy="912368"/>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2400" dirty="0"/>
              <a:t>Security Policy Presentation</a:t>
            </a:r>
            <a:endParaRPr sz="2400" dirty="0"/>
          </a:p>
          <a:p>
            <a:pPr marL="0" lvl="0" indent="0" algn="l" rtl="0">
              <a:lnSpc>
                <a:spcPct val="70000"/>
              </a:lnSpc>
              <a:spcBef>
                <a:spcPts val="1000"/>
              </a:spcBef>
              <a:spcAft>
                <a:spcPts val="0"/>
              </a:spcAft>
              <a:buClr>
                <a:schemeClr val="lt1"/>
              </a:buClr>
              <a:buSzPts val="1850"/>
              <a:buNone/>
            </a:pPr>
            <a:r>
              <a:rPr lang="en-US" sz="2400" dirty="0"/>
              <a:t>Developer: </a:t>
            </a:r>
            <a:r>
              <a:rPr lang="en-US" sz="2400" i="1" dirty="0"/>
              <a:t>Marcus Spruill</a:t>
            </a:r>
            <a:endParaRPr sz="2400"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075-07B3-0685-C877-07A031DC64F7}"/>
              </a:ext>
            </a:extLst>
          </p:cNvPr>
          <p:cNvSpPr>
            <a:spLocks noGrp="1"/>
          </p:cNvSpPr>
          <p:nvPr>
            <p:ph type="title"/>
          </p:nvPr>
        </p:nvSpPr>
        <p:spPr/>
        <p:txBody>
          <a:bodyPr/>
          <a:lstStyle/>
          <a:p>
            <a:r>
              <a:rPr lang="en-US" dirty="0"/>
              <a:t>Unit Test - </a:t>
            </a:r>
            <a:r>
              <a:rPr lang="en-US" dirty="0" err="1"/>
              <a:t>ResizeDecreasesCollectionToZero</a:t>
            </a:r>
            <a:endParaRPr lang="en-US" dirty="0"/>
          </a:p>
        </p:txBody>
      </p:sp>
      <p:pic>
        <p:nvPicPr>
          <p:cNvPr id="4" name="Picture 3">
            <a:extLst>
              <a:ext uri="{FF2B5EF4-FFF2-40B4-BE49-F238E27FC236}">
                <a16:creationId xmlns:a16="http://schemas.microsoft.com/office/drawing/2014/main" id="{C9651103-2C5E-2D86-2922-A2713D08D7F9}"/>
              </a:ext>
            </a:extLst>
          </p:cNvPr>
          <p:cNvPicPr>
            <a:picLocks noChangeAspect="1"/>
          </p:cNvPicPr>
          <p:nvPr/>
        </p:nvPicPr>
        <p:blipFill>
          <a:blip r:embed="rId2"/>
          <a:stretch>
            <a:fillRect/>
          </a:stretch>
        </p:blipFill>
        <p:spPr>
          <a:xfrm>
            <a:off x="169088" y="2057401"/>
            <a:ext cx="9944411" cy="3484983"/>
          </a:xfrm>
          <a:prstGeom prst="rect">
            <a:avLst/>
          </a:prstGeom>
        </p:spPr>
      </p:pic>
      <p:pic>
        <p:nvPicPr>
          <p:cNvPr id="8" name="Picture 7">
            <a:extLst>
              <a:ext uri="{FF2B5EF4-FFF2-40B4-BE49-F238E27FC236}">
                <a16:creationId xmlns:a16="http://schemas.microsoft.com/office/drawing/2014/main" id="{CC2B1EA7-89E6-CDA9-D890-94AA8740EB0C}"/>
              </a:ext>
            </a:extLst>
          </p:cNvPr>
          <p:cNvPicPr>
            <a:picLocks noChangeAspect="1"/>
          </p:cNvPicPr>
          <p:nvPr/>
        </p:nvPicPr>
        <p:blipFill>
          <a:blip r:embed="rId3"/>
          <a:stretch>
            <a:fillRect/>
          </a:stretch>
        </p:blipFill>
        <p:spPr>
          <a:xfrm>
            <a:off x="169088" y="5708691"/>
            <a:ext cx="9502544" cy="645456"/>
          </a:xfrm>
          <a:prstGeom prst="rect">
            <a:avLst/>
          </a:prstGeom>
        </p:spPr>
      </p:pic>
      <p:pic>
        <p:nvPicPr>
          <p:cNvPr id="9" name="Google Shape;197;g9504e29505_0_0" descr="Green Pace logo">
            <a:extLst>
              <a:ext uri="{FF2B5EF4-FFF2-40B4-BE49-F238E27FC236}">
                <a16:creationId xmlns:a16="http://schemas.microsoft.com/office/drawing/2014/main" id="{939CC072-142C-BBE6-4AEF-5B939D9BCB0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416639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075-07B3-0685-C877-07A031DC64F7}"/>
              </a:ext>
            </a:extLst>
          </p:cNvPr>
          <p:cNvSpPr>
            <a:spLocks noGrp="1"/>
          </p:cNvSpPr>
          <p:nvPr>
            <p:ph type="title"/>
          </p:nvPr>
        </p:nvSpPr>
        <p:spPr/>
        <p:txBody>
          <a:bodyPr/>
          <a:lstStyle/>
          <a:p>
            <a:r>
              <a:rPr lang="en-US" dirty="0"/>
              <a:t>Unit Test – </a:t>
            </a:r>
            <a:br>
              <a:rPr lang="en-US" dirty="0"/>
            </a:br>
            <a:r>
              <a:rPr lang="en-US" dirty="0" err="1"/>
              <a:t>EraseRangeInCollection</a:t>
            </a:r>
            <a:endParaRPr lang="en-US" dirty="0"/>
          </a:p>
        </p:txBody>
      </p:sp>
      <p:pic>
        <p:nvPicPr>
          <p:cNvPr id="5" name="Picture 4">
            <a:extLst>
              <a:ext uri="{FF2B5EF4-FFF2-40B4-BE49-F238E27FC236}">
                <a16:creationId xmlns:a16="http://schemas.microsoft.com/office/drawing/2014/main" id="{BCB4E67B-571D-D50A-60C8-4E0512272D76}"/>
              </a:ext>
            </a:extLst>
          </p:cNvPr>
          <p:cNvPicPr>
            <a:picLocks noChangeAspect="1"/>
          </p:cNvPicPr>
          <p:nvPr/>
        </p:nvPicPr>
        <p:blipFill>
          <a:blip r:embed="rId2"/>
          <a:stretch>
            <a:fillRect/>
          </a:stretch>
        </p:blipFill>
        <p:spPr>
          <a:xfrm>
            <a:off x="169088" y="2210804"/>
            <a:ext cx="11457215" cy="2967686"/>
          </a:xfrm>
          <a:prstGeom prst="rect">
            <a:avLst/>
          </a:prstGeom>
        </p:spPr>
      </p:pic>
      <p:pic>
        <p:nvPicPr>
          <p:cNvPr id="7" name="Picture 6">
            <a:extLst>
              <a:ext uri="{FF2B5EF4-FFF2-40B4-BE49-F238E27FC236}">
                <a16:creationId xmlns:a16="http://schemas.microsoft.com/office/drawing/2014/main" id="{DCBB4B3F-006C-3D94-EA90-7EC01871257E}"/>
              </a:ext>
            </a:extLst>
          </p:cNvPr>
          <p:cNvPicPr>
            <a:picLocks noChangeAspect="1"/>
          </p:cNvPicPr>
          <p:nvPr/>
        </p:nvPicPr>
        <p:blipFill>
          <a:blip r:embed="rId3"/>
          <a:stretch>
            <a:fillRect/>
          </a:stretch>
        </p:blipFill>
        <p:spPr>
          <a:xfrm>
            <a:off x="169088" y="5331893"/>
            <a:ext cx="9989583" cy="761734"/>
          </a:xfrm>
          <a:prstGeom prst="rect">
            <a:avLst/>
          </a:prstGeom>
        </p:spPr>
      </p:pic>
      <p:pic>
        <p:nvPicPr>
          <p:cNvPr id="9" name="Google Shape;197;g9504e29505_0_0" descr="Green Pace logo">
            <a:extLst>
              <a:ext uri="{FF2B5EF4-FFF2-40B4-BE49-F238E27FC236}">
                <a16:creationId xmlns:a16="http://schemas.microsoft.com/office/drawing/2014/main" id="{688D7346-54A1-62B3-3946-D34F1A5D1C6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1898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075-07B3-0685-C877-07A031DC64F7}"/>
              </a:ext>
            </a:extLst>
          </p:cNvPr>
          <p:cNvSpPr>
            <a:spLocks noGrp="1"/>
          </p:cNvSpPr>
          <p:nvPr>
            <p:ph type="title"/>
          </p:nvPr>
        </p:nvSpPr>
        <p:spPr/>
        <p:txBody>
          <a:bodyPr>
            <a:normAutofit fontScale="90000"/>
          </a:bodyPr>
          <a:lstStyle/>
          <a:p>
            <a:r>
              <a:rPr lang="en-US" dirty="0"/>
              <a:t>Unit Test – </a:t>
            </a:r>
            <a:br>
              <a:rPr lang="en-US" dirty="0"/>
            </a:br>
            <a:r>
              <a:rPr lang="en-US" dirty="0" err="1"/>
              <a:t>OutOfRangeExceptionWhenCallingAt</a:t>
            </a:r>
            <a:endParaRPr lang="en-US" dirty="0"/>
          </a:p>
        </p:txBody>
      </p:sp>
      <p:pic>
        <p:nvPicPr>
          <p:cNvPr id="4" name="Picture 3">
            <a:extLst>
              <a:ext uri="{FF2B5EF4-FFF2-40B4-BE49-F238E27FC236}">
                <a16:creationId xmlns:a16="http://schemas.microsoft.com/office/drawing/2014/main" id="{24E07040-2D51-91BF-7499-2E35EAE6D46B}"/>
              </a:ext>
            </a:extLst>
          </p:cNvPr>
          <p:cNvPicPr>
            <a:picLocks noChangeAspect="1"/>
          </p:cNvPicPr>
          <p:nvPr/>
        </p:nvPicPr>
        <p:blipFill>
          <a:blip r:embed="rId2"/>
          <a:stretch>
            <a:fillRect/>
          </a:stretch>
        </p:blipFill>
        <p:spPr>
          <a:xfrm>
            <a:off x="256223" y="2388638"/>
            <a:ext cx="11528363" cy="2411962"/>
          </a:xfrm>
          <a:prstGeom prst="rect">
            <a:avLst/>
          </a:prstGeom>
        </p:spPr>
      </p:pic>
      <p:pic>
        <p:nvPicPr>
          <p:cNvPr id="8" name="Picture 7">
            <a:extLst>
              <a:ext uri="{FF2B5EF4-FFF2-40B4-BE49-F238E27FC236}">
                <a16:creationId xmlns:a16="http://schemas.microsoft.com/office/drawing/2014/main" id="{DEFF035B-C1EF-B306-D5BA-48245BCDB703}"/>
              </a:ext>
            </a:extLst>
          </p:cNvPr>
          <p:cNvPicPr>
            <a:picLocks noChangeAspect="1"/>
          </p:cNvPicPr>
          <p:nvPr/>
        </p:nvPicPr>
        <p:blipFill>
          <a:blip r:embed="rId3"/>
          <a:stretch>
            <a:fillRect/>
          </a:stretch>
        </p:blipFill>
        <p:spPr>
          <a:xfrm>
            <a:off x="256223" y="4977880"/>
            <a:ext cx="10725721" cy="695132"/>
          </a:xfrm>
          <a:prstGeom prst="rect">
            <a:avLst/>
          </a:prstGeom>
        </p:spPr>
      </p:pic>
      <p:pic>
        <p:nvPicPr>
          <p:cNvPr id="9" name="Google Shape;197;g9504e29505_0_0" descr="Green Pace logo">
            <a:extLst>
              <a:ext uri="{FF2B5EF4-FFF2-40B4-BE49-F238E27FC236}">
                <a16:creationId xmlns:a16="http://schemas.microsoft.com/office/drawing/2014/main" id="{3EA02108-0C98-DD71-9F3A-88E16A83701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305897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435096" y="37118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1898650" y="1664209"/>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9573768" y="562304"/>
            <a:ext cx="1932432" cy="74438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572114"/>
            <a:ext cx="10820400" cy="2110479"/>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lt1"/>
              </a:buClr>
              <a:buSzPts val="2000"/>
              <a:buChar char="•"/>
            </a:pPr>
            <a:r>
              <a:rPr lang="en-US" sz="2800" dirty="0" err="1">
                <a:effectLst/>
                <a:latin typeface="Calibri" panose="020F0502020204030204" pitchFamily="34" charset="0"/>
                <a:ea typeface="Calibri" panose="020F0502020204030204" pitchFamily="34" charset="0"/>
              </a:rPr>
              <a:t>DevSecOps</a:t>
            </a:r>
            <a:r>
              <a:rPr lang="en-US" sz="2800" dirty="0">
                <a:effectLst/>
                <a:latin typeface="Calibri" panose="020F0502020204030204" pitchFamily="34" charset="0"/>
                <a:ea typeface="Calibri" panose="020F0502020204030204" pitchFamily="34" charset="0"/>
              </a:rPr>
              <a:t> integrates security into the development and testing process of the software development lifecycle (SDLC). </a:t>
            </a:r>
            <a:br>
              <a:rPr lang="en-US" sz="2800" dirty="0">
                <a:effectLst/>
                <a:latin typeface="Calibri" panose="020F0502020204030204" pitchFamily="34" charset="0"/>
                <a:ea typeface="Calibri" panose="020F0502020204030204" pitchFamily="34" charset="0"/>
              </a:rPr>
            </a:br>
            <a:endParaRPr lang="en-US" sz="2800" dirty="0">
              <a:effectLst/>
              <a:latin typeface="Calibri" panose="020F0502020204030204"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2800" dirty="0">
                <a:latin typeface="Calibri" panose="020F0502020204030204" pitchFamily="34" charset="0"/>
                <a:ea typeface="Calibri" panose="020F0502020204030204" pitchFamily="34" charset="0"/>
              </a:rPr>
              <a:t>A</a:t>
            </a:r>
            <a:r>
              <a:rPr lang="en-US" sz="2800" dirty="0">
                <a:effectLst/>
                <a:latin typeface="Calibri" panose="020F0502020204030204" pitchFamily="34" charset="0"/>
                <a:ea typeface="Calibri" panose="020F0502020204030204" pitchFamily="34" charset="0"/>
              </a:rPr>
              <a:t>utomation tools requires significantly less time than a manual review of source code.</a:t>
            </a:r>
            <a:endParaRPr lang="en-US" sz="2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green tick and c symbol&#10;&#10;Description automatically generated">
            <a:extLst>
              <a:ext uri="{FF2B5EF4-FFF2-40B4-BE49-F238E27FC236}">
                <a16:creationId xmlns:a16="http://schemas.microsoft.com/office/drawing/2014/main" id="{9751E2F5-7BE2-9B80-5FF2-516C57876FE6}"/>
              </a:ext>
            </a:extLst>
          </p:cNvPr>
          <p:cNvPicPr>
            <a:picLocks noChangeAspect="1"/>
          </p:cNvPicPr>
          <p:nvPr/>
        </p:nvPicPr>
        <p:blipFill>
          <a:blip r:embed="rId5"/>
          <a:stretch>
            <a:fillRect/>
          </a:stretch>
        </p:blipFill>
        <p:spPr>
          <a:xfrm>
            <a:off x="1645102" y="4041317"/>
            <a:ext cx="1293028" cy="12930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F3F606D-5D38-795C-A9C3-CEB95E7143DF}"/>
              </a:ext>
            </a:extLst>
          </p:cNvPr>
          <p:cNvSpPr txBox="1"/>
          <p:nvPr/>
        </p:nvSpPr>
        <p:spPr>
          <a:xfrm>
            <a:off x="1287975" y="5508852"/>
            <a:ext cx="2007281" cy="584775"/>
          </a:xfrm>
          <a:prstGeom prst="rect">
            <a:avLst/>
          </a:prstGeom>
          <a:noFill/>
        </p:spPr>
        <p:txBody>
          <a:bodyPr wrap="none" rtlCol="0">
            <a:spAutoFit/>
          </a:bodyPr>
          <a:lstStyle/>
          <a:p>
            <a:r>
              <a:rPr lang="en-US" sz="3200" dirty="0" err="1">
                <a:solidFill>
                  <a:schemeClr val="bg1"/>
                </a:solidFill>
              </a:rPr>
              <a:t>Cppcheck</a:t>
            </a:r>
            <a:endParaRPr lang="en-US" sz="3200" dirty="0">
              <a:solidFill>
                <a:schemeClr val="bg1"/>
              </a:solidFill>
            </a:endParaRPr>
          </a:p>
        </p:txBody>
      </p:sp>
      <p:pic>
        <p:nvPicPr>
          <p:cNvPr id="8" name="Picture 7" descr="A black and white logo&#10;&#10;Description automatically generated">
            <a:extLst>
              <a:ext uri="{FF2B5EF4-FFF2-40B4-BE49-F238E27FC236}">
                <a16:creationId xmlns:a16="http://schemas.microsoft.com/office/drawing/2014/main" id="{207F0D19-6405-5D7F-6BCE-39AE8DEAA2A3}"/>
              </a:ext>
            </a:extLst>
          </p:cNvPr>
          <p:cNvPicPr>
            <a:picLocks noChangeAspect="1"/>
          </p:cNvPicPr>
          <p:nvPr/>
        </p:nvPicPr>
        <p:blipFill>
          <a:blip r:embed="rId6"/>
          <a:stretch>
            <a:fillRect/>
          </a:stretch>
        </p:blipFill>
        <p:spPr>
          <a:xfrm>
            <a:off x="4095559" y="3949767"/>
            <a:ext cx="2648141" cy="1490759"/>
          </a:xfrm>
          <a:prstGeom prst="rect">
            <a:avLst/>
          </a:prstGeom>
        </p:spPr>
      </p:pic>
      <p:sp>
        <p:nvSpPr>
          <p:cNvPr id="9" name="TextBox 8">
            <a:extLst>
              <a:ext uri="{FF2B5EF4-FFF2-40B4-BE49-F238E27FC236}">
                <a16:creationId xmlns:a16="http://schemas.microsoft.com/office/drawing/2014/main" id="{B198EC1A-3009-2472-F695-E0088AEEE040}"/>
              </a:ext>
            </a:extLst>
          </p:cNvPr>
          <p:cNvSpPr txBox="1"/>
          <p:nvPr/>
        </p:nvSpPr>
        <p:spPr>
          <a:xfrm>
            <a:off x="4575487" y="5508852"/>
            <a:ext cx="1688283" cy="584775"/>
          </a:xfrm>
          <a:prstGeom prst="rect">
            <a:avLst/>
          </a:prstGeom>
          <a:noFill/>
        </p:spPr>
        <p:txBody>
          <a:bodyPr wrap="none" rtlCol="0">
            <a:spAutoFit/>
          </a:bodyPr>
          <a:lstStyle/>
          <a:p>
            <a:r>
              <a:rPr lang="en-US" sz="3200" dirty="0">
                <a:solidFill>
                  <a:schemeClr val="bg1"/>
                </a:solidFill>
              </a:rPr>
              <a:t>Coverity</a:t>
            </a:r>
          </a:p>
        </p:txBody>
      </p:sp>
      <p:pic>
        <p:nvPicPr>
          <p:cNvPr id="13" name="Picture 12" descr="A black and red logo&#10;&#10;Description automatically generated">
            <a:extLst>
              <a:ext uri="{FF2B5EF4-FFF2-40B4-BE49-F238E27FC236}">
                <a16:creationId xmlns:a16="http://schemas.microsoft.com/office/drawing/2014/main" id="{E3FEC0E0-37DB-C5D8-3D72-63026A945F03}"/>
              </a:ext>
            </a:extLst>
          </p:cNvPr>
          <p:cNvPicPr>
            <a:picLocks noChangeAspect="1"/>
          </p:cNvPicPr>
          <p:nvPr/>
        </p:nvPicPr>
        <p:blipFill>
          <a:blip r:embed="rId7"/>
          <a:stretch>
            <a:fillRect/>
          </a:stretch>
        </p:blipFill>
        <p:spPr>
          <a:xfrm>
            <a:off x="7459741" y="4213438"/>
            <a:ext cx="3019283" cy="974104"/>
          </a:xfrm>
          <a:prstGeom prst="rect">
            <a:avLst/>
          </a:prstGeom>
        </p:spPr>
      </p:pic>
      <p:sp>
        <p:nvSpPr>
          <p:cNvPr id="16" name="TextBox 15">
            <a:extLst>
              <a:ext uri="{FF2B5EF4-FFF2-40B4-BE49-F238E27FC236}">
                <a16:creationId xmlns:a16="http://schemas.microsoft.com/office/drawing/2014/main" id="{C824B4DC-3A1B-0487-2555-BDB2730BAF61}"/>
              </a:ext>
            </a:extLst>
          </p:cNvPr>
          <p:cNvSpPr txBox="1"/>
          <p:nvPr/>
        </p:nvSpPr>
        <p:spPr>
          <a:xfrm>
            <a:off x="8125240" y="5508852"/>
            <a:ext cx="1938351" cy="584775"/>
          </a:xfrm>
          <a:prstGeom prst="rect">
            <a:avLst/>
          </a:prstGeom>
          <a:noFill/>
        </p:spPr>
        <p:txBody>
          <a:bodyPr wrap="none" rtlCol="0">
            <a:spAutoFit/>
          </a:bodyPr>
          <a:lstStyle/>
          <a:p>
            <a:r>
              <a:rPr lang="en-US" sz="3200" dirty="0" err="1">
                <a:solidFill>
                  <a:schemeClr val="bg1"/>
                </a:solidFill>
              </a:rPr>
              <a:t>SonarLint</a:t>
            </a:r>
            <a:endParaRPr lang="en-US" sz="3200" dirty="0">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6357966" y="639315"/>
            <a:ext cx="5169408" cy="80839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447710"/>
            <a:ext cx="10820400" cy="5273130"/>
          </a:xfrm>
          <a:prstGeom prst="rect">
            <a:avLst/>
          </a:prstGeom>
          <a:noFill/>
          <a:ln>
            <a:noFill/>
          </a:ln>
        </p:spPr>
        <p:txBody>
          <a:bodyPr spcFirstLastPara="1" wrap="square" lIns="91425" tIns="45700" rIns="91425" bIns="45700" anchor="t" anchorCtr="0">
            <a:normAutofit fontScale="85000" lnSpcReduction="20000"/>
          </a:bodyPr>
          <a:lstStyle/>
          <a:p>
            <a:pPr marL="0" marR="0" indent="0">
              <a:lnSpc>
                <a:spcPct val="107000"/>
              </a:lnSpc>
              <a:spcBef>
                <a:spcPts val="0"/>
              </a:spcBef>
              <a:spcAft>
                <a:spcPts val="800"/>
              </a:spcAft>
              <a:buNone/>
            </a:pPr>
            <a:r>
              <a:rPr lang="en-US" sz="3300" dirty="0">
                <a:effectLst/>
                <a:latin typeface="Calibri" panose="020F0502020204030204" pitchFamily="34" charset="0"/>
                <a:ea typeface="Calibri" panose="020F0502020204030204" pitchFamily="34" charset="0"/>
              </a:rPr>
              <a:t>Neglecting software security places sensitive data in jeopardy. Acting early and often gives benefits and avoids risks.</a:t>
            </a:r>
          </a:p>
          <a:p>
            <a:pPr marL="0" marR="0" indent="0">
              <a:lnSpc>
                <a:spcPct val="107000"/>
              </a:lnSpc>
              <a:spcBef>
                <a:spcPts val="0"/>
              </a:spcBef>
              <a:spcAft>
                <a:spcPts val="800"/>
              </a:spcAft>
              <a:buNone/>
            </a:pPr>
            <a:endParaRPr lang="en-US" sz="1800" dirty="0">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rPr>
              <a:t>Benefits</a:t>
            </a:r>
          </a:p>
          <a:p>
            <a:pPr marL="285750" indent="-285750">
              <a:lnSpc>
                <a:spcPct val="107000"/>
              </a:lnSpc>
              <a:spcBef>
                <a:spcPts val="0"/>
              </a:spcBef>
              <a:spcAft>
                <a:spcPts val="800"/>
              </a:spcAft>
            </a:pPr>
            <a:r>
              <a:rPr lang="en-US" sz="2800" dirty="0">
                <a:latin typeface="Calibri" panose="020F0502020204030204" pitchFamily="34" charset="0"/>
                <a:ea typeface="Calibri" panose="020F0502020204030204" pitchFamily="34" charset="0"/>
              </a:rPr>
              <a:t>Gives more confidence to customers/users.</a:t>
            </a:r>
          </a:p>
          <a:p>
            <a:pPr marL="285750" indent="-285750">
              <a:lnSpc>
                <a:spcPct val="107000"/>
              </a:lnSpc>
              <a:spcBef>
                <a:spcPts val="0"/>
              </a:spcBef>
              <a:spcAft>
                <a:spcPts val="800"/>
              </a:spcAft>
            </a:pPr>
            <a:r>
              <a:rPr lang="en-US" sz="2800" dirty="0">
                <a:latin typeface="Calibri" panose="020F0502020204030204" pitchFamily="34" charset="0"/>
                <a:ea typeface="Calibri" panose="020F0502020204030204" pitchFamily="34" charset="0"/>
              </a:rPr>
              <a:t>Avoids fines from regulatory agencies.</a:t>
            </a:r>
          </a:p>
          <a:p>
            <a:pPr marL="285750" indent="-285750">
              <a:lnSpc>
                <a:spcPct val="107000"/>
              </a:lnSpc>
              <a:spcBef>
                <a:spcPts val="0"/>
              </a:spcBef>
              <a:spcAft>
                <a:spcPts val="800"/>
              </a:spcAft>
            </a:pPr>
            <a:r>
              <a:rPr lang="en-US" sz="2800" dirty="0">
                <a:latin typeface="Calibri" panose="020F0502020204030204" pitchFamily="34" charset="0"/>
                <a:ea typeface="Calibri" panose="020F0502020204030204" pitchFamily="34" charset="0"/>
              </a:rPr>
              <a:t>Reduces possibility of introducing derivative vulnerabilities.</a:t>
            </a:r>
          </a:p>
          <a:p>
            <a:pPr marL="0" marR="0" indent="0">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endParaRP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rPr>
              <a:t>Risks</a:t>
            </a:r>
          </a:p>
          <a:p>
            <a:pPr marL="285750" indent="-28575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Costs increase farther into development.</a:t>
            </a:r>
          </a:p>
          <a:p>
            <a:pPr marL="285750" indent="-285750">
              <a:lnSpc>
                <a:spcPct val="107000"/>
              </a:lnSpc>
              <a:spcBef>
                <a:spcPts val="0"/>
              </a:spcBef>
              <a:spcAft>
                <a:spcPts val="800"/>
              </a:spcAft>
            </a:pPr>
            <a:r>
              <a:rPr lang="en-US" sz="2800" dirty="0">
                <a:latin typeface="Calibri" panose="020F0502020204030204" pitchFamily="34" charset="0"/>
                <a:ea typeface="Calibri" panose="020F0502020204030204" pitchFamily="34" charset="0"/>
              </a:rPr>
              <a:t>Possible compensation for sensitive data breaches.</a:t>
            </a:r>
          </a:p>
          <a:p>
            <a:pPr marL="285750" indent="-285750">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System integrity is threatened.</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914400" lvl="2" indent="0" algn="l" rtl="0">
              <a:lnSpc>
                <a:spcPct val="90000"/>
              </a:lnSpc>
              <a:spcBef>
                <a:spcPts val="0"/>
              </a:spcBef>
              <a:spcAft>
                <a:spcPts val="0"/>
              </a:spcAft>
              <a:buClr>
                <a:schemeClr val="lt1"/>
              </a:buClr>
              <a:buSzPts val="1800"/>
              <a:buNone/>
            </a:pPr>
            <a:r>
              <a:rPr lang="en-US" sz="2800" dirty="0">
                <a:effectLst/>
                <a:latin typeface="Calibri" panose="020F0502020204030204" pitchFamily="34" charset="0"/>
                <a:ea typeface="Calibri" panose="020F0502020204030204" pitchFamily="34" charset="0"/>
                <a:cs typeface="Calibri" panose="020F0502020204030204" pitchFamily="34" charset="0"/>
              </a:rPr>
              <a:t>The current security policy could be improved to provide a more secure environment for data.</a:t>
            </a:r>
          </a:p>
          <a:p>
            <a:pPr marL="914400" lvl="2" indent="0" algn="l" rtl="0">
              <a:lnSpc>
                <a:spcPct val="90000"/>
              </a:lnSpc>
              <a:spcBef>
                <a:spcPts val="0"/>
              </a:spcBef>
              <a:spcAft>
                <a:spcPts val="0"/>
              </a:spcAft>
              <a:buClr>
                <a:schemeClr val="lt1"/>
              </a:buClr>
              <a:buSzPts val="1800"/>
              <a:buNone/>
            </a:pPr>
            <a:endParaRPr lang="en-US" dirty="0">
              <a:latin typeface="Calibri" panose="020F0502020204030204" pitchFamily="34" charset="0"/>
              <a:cs typeface="Calibri" panose="020F0502020204030204" pitchFamily="34" charset="0"/>
            </a:endParaRPr>
          </a:p>
          <a:p>
            <a:pPr marL="1200150" lvl="2" indent="-285750">
              <a:spcBef>
                <a:spcPts val="0"/>
              </a:spcBef>
            </a:pPr>
            <a:r>
              <a:rPr lang="en-US" sz="2400" dirty="0">
                <a:latin typeface="Calibri" panose="020F0502020204030204" pitchFamily="34" charset="0"/>
                <a:cs typeface="Calibri" panose="020F0502020204030204" pitchFamily="34" charset="0"/>
              </a:rPr>
              <a:t>More frequent testing</a:t>
            </a:r>
          </a:p>
          <a:p>
            <a:pPr marL="1657350" lvl="3" indent="-285750">
              <a:spcBef>
                <a:spcPts val="0"/>
              </a:spcBef>
            </a:pPr>
            <a:r>
              <a:rPr lang="en-US" sz="2200" dirty="0">
                <a:latin typeface="Calibri" panose="020F0502020204030204" pitchFamily="34" charset="0"/>
                <a:cs typeface="Calibri" panose="020F0502020204030204" pitchFamily="34" charset="0"/>
              </a:rPr>
              <a:t>To detect and correct vulnerabilities and unintended behavior</a:t>
            </a:r>
          </a:p>
          <a:p>
            <a:pPr marL="1200150" lvl="2" indent="-285750">
              <a:spcBef>
                <a:spcPts val="0"/>
              </a:spcBef>
            </a:pPr>
            <a:r>
              <a:rPr lang="en-US" sz="2400" dirty="0">
                <a:latin typeface="Calibri" panose="020F0502020204030204" pitchFamily="34" charset="0"/>
                <a:cs typeface="Calibri" panose="020F0502020204030204" pitchFamily="34" charset="0"/>
              </a:rPr>
              <a:t>Automated tools</a:t>
            </a:r>
          </a:p>
          <a:p>
            <a:pPr marL="1657350" lvl="3" indent="-285750">
              <a:spcBef>
                <a:spcPts val="0"/>
              </a:spcBef>
            </a:pPr>
            <a:r>
              <a:rPr lang="en-US" sz="2400" dirty="0">
                <a:effectLst/>
                <a:latin typeface="Calibri" panose="020F0502020204030204" pitchFamily="34" charset="0"/>
                <a:ea typeface="Calibri" panose="020F0502020204030204" pitchFamily="34" charset="0"/>
              </a:rPr>
              <a:t>detect and correct issues early with less manual labor</a:t>
            </a:r>
            <a:endParaRPr lang="en-US" sz="2400" dirty="0">
              <a:latin typeface="Calibri" panose="020F0502020204030204" pitchFamily="34" charset="0"/>
              <a:cs typeface="Calibri" panose="020F0502020204030204" pitchFamily="34" charset="0"/>
            </a:endParaRPr>
          </a:p>
          <a:p>
            <a:pPr marL="1200150" lvl="2" indent="-285750">
              <a:spcBef>
                <a:spcPts val="0"/>
              </a:spcBef>
            </a:pPr>
            <a:r>
              <a:rPr lang="en-US" sz="2400" dirty="0">
                <a:latin typeface="Calibri" panose="020F0502020204030204" pitchFamily="34" charset="0"/>
                <a:cs typeface="Calibri" panose="020F0502020204030204" pitchFamily="34" charset="0"/>
              </a:rPr>
              <a:t>Utilizing encryption</a:t>
            </a:r>
          </a:p>
          <a:p>
            <a:pPr marL="1657350" lvl="3" indent="-285750">
              <a:spcBef>
                <a:spcPts val="0"/>
              </a:spcBef>
            </a:pPr>
            <a:r>
              <a:rPr lang="en-US" sz="2400" dirty="0">
                <a:effectLst/>
                <a:latin typeface="Calibri" panose="020F0502020204030204" pitchFamily="34" charset="0"/>
                <a:ea typeface="Calibri" panose="020F0502020204030204" pitchFamily="34" charset="0"/>
              </a:rPr>
              <a:t>as an additional layer of data protection </a:t>
            </a:r>
            <a:endParaRPr lang="en-US" sz="2400" dirty="0">
              <a:latin typeface="Calibri" panose="020F0502020204030204" pitchFamily="34" charset="0"/>
              <a:cs typeface="Calibri" panose="020F0502020204030204" pitchFamily="34" charset="0"/>
            </a:endParaRPr>
          </a:p>
          <a:p>
            <a:pPr marL="1200150" lvl="2" indent="-285750">
              <a:spcBef>
                <a:spcPts val="0"/>
              </a:spcBef>
            </a:pPr>
            <a:endParaRPr lang="en-US" dirty="0">
              <a:latin typeface="Calibri" panose="020F0502020204030204" pitchFamily="34" charset="0"/>
              <a:cs typeface="Calibri" panose="020F0502020204030204" pitchFamily="34" charset="0"/>
            </a:endParaRPr>
          </a:p>
          <a:p>
            <a:pPr marL="914400" lvl="2" indent="0">
              <a:spcBef>
                <a:spcPts val="0"/>
              </a:spcBef>
              <a:buNone/>
            </a:pPr>
            <a:r>
              <a:rPr lang="en-US" sz="2800" dirty="0">
                <a:latin typeface="Calibri" panose="020F0502020204030204" pitchFamily="34" charset="0"/>
                <a:ea typeface="Calibri" panose="020F0502020204030204" pitchFamily="34" charset="0"/>
                <a:cs typeface="Calibri" panose="020F0502020204030204" pitchFamily="34" charset="0"/>
              </a:rPr>
              <a:t>R</a:t>
            </a:r>
            <a:r>
              <a:rPr lang="en-US" sz="2800" dirty="0">
                <a:effectLst/>
                <a:latin typeface="Calibri" panose="020F0502020204030204" pitchFamily="34" charset="0"/>
                <a:ea typeface="Calibri" panose="020F0502020204030204" pitchFamily="34" charset="0"/>
                <a:cs typeface="Calibri" panose="020F0502020204030204" pitchFamily="34" charset="0"/>
              </a:rPr>
              <a:t>egular audits of the security policy will allow the current process to be updated.</a:t>
            </a:r>
            <a:endParaRPr sz="2800" dirty="0">
              <a:latin typeface="Calibri" panose="020F0502020204030204" pitchFamily="34" charset="0"/>
              <a:cs typeface="Calibri" panose="020F0502020204030204" pitchFamily="34" charset="0"/>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82600">
              <a:buSzPts val="2200"/>
            </a:pPr>
            <a:r>
              <a:rPr lang="en-US" sz="1800" dirty="0">
                <a:effectLst/>
                <a:latin typeface="Calibri" panose="020F0502020204030204" pitchFamily="34" charset="0"/>
                <a:ea typeface="Calibri" panose="020F0502020204030204" pitchFamily="34" charset="0"/>
              </a:rPr>
              <a:t>testing strategies such as unit testing, and automated testing tools should be implemented to detect vulnerabilities.</a:t>
            </a:r>
          </a:p>
          <a:p>
            <a:pPr marL="482600">
              <a:buSzPts val="2200"/>
            </a:pPr>
            <a:r>
              <a:rPr lang="en-US" sz="1800" dirty="0">
                <a:effectLst/>
                <a:latin typeface="Calibri" panose="020F0502020204030204" pitchFamily="34" charset="0"/>
                <a:ea typeface="Calibri" panose="020F0502020204030204" pitchFamily="34" charset="0"/>
              </a:rPr>
              <a:t>coding standards are good practice to prevent introducing vulnerabilities.</a:t>
            </a:r>
            <a:endParaRPr lang="en-US" sz="1800" dirty="0">
              <a:latin typeface="Calibri" panose="020F0502020204030204" pitchFamily="34" charset="0"/>
              <a:ea typeface="Calibri" panose="020F0502020204030204" pitchFamily="34" charset="0"/>
            </a:endParaRPr>
          </a:p>
          <a:p>
            <a:pPr marL="482600">
              <a:buSzPts val="2200"/>
            </a:pPr>
            <a:r>
              <a:rPr lang="en-US" sz="1800" dirty="0">
                <a:effectLst/>
                <a:latin typeface="Calibri" panose="020F0502020204030204" pitchFamily="34" charset="0"/>
                <a:ea typeface="Calibri" panose="020F0502020204030204" pitchFamily="34" charset="0"/>
              </a:rPr>
              <a:t>Defense-in-Depth provides a structure for defending against threats</a:t>
            </a:r>
          </a:p>
          <a:p>
            <a:pPr marL="482600">
              <a:buSzPts val="2200"/>
            </a:pPr>
            <a:endParaRPr lang="en-US" sz="1800" dirty="0">
              <a:latin typeface="Calibri" panose="020F0502020204030204" pitchFamily="34" charset="0"/>
            </a:endParaRPr>
          </a:p>
          <a:p>
            <a:pPr marL="482600">
              <a:buSzPts val="2200"/>
            </a:pPr>
            <a:endParaRPr lang="en-US" sz="1800" dirty="0">
              <a:latin typeface="Calibri" panose="020F0502020204030204" pitchFamily="34" charset="0"/>
            </a:endParaRPr>
          </a:p>
          <a:p>
            <a:pPr marL="139700" indent="0">
              <a:buSzPts val="2200"/>
              <a:buNone/>
            </a:pPr>
            <a:r>
              <a:rPr lang="en-US" sz="1800" dirty="0">
                <a:latin typeface="Calibri" panose="020F0502020204030204" pitchFamily="34" charset="0"/>
              </a:rPr>
              <a:t>Implementing the described changes and a proactive approach to implementing new security measures ensures that proper software security can be realized in full.</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dirty="0"/>
              <a:t>Slide 14</a:t>
            </a:r>
          </a:p>
          <a:p>
            <a:pPr marL="228600" indent="-228600">
              <a:spcBef>
                <a:spcPts val="0"/>
              </a:spcBef>
              <a:buSzPts val="2200"/>
            </a:pPr>
            <a:r>
              <a:rPr lang="en-US" dirty="0" err="1"/>
              <a:t>Marjamäki</a:t>
            </a:r>
            <a:r>
              <a:rPr lang="en-US" dirty="0"/>
              <a:t>, D. (Retrieved August 16, 2024). </a:t>
            </a:r>
            <a:r>
              <a:rPr lang="en-US" i="1" dirty="0" err="1"/>
              <a:t>Cppcheck</a:t>
            </a:r>
            <a:r>
              <a:rPr lang="en-US" i="1" dirty="0"/>
              <a:t>.</a:t>
            </a:r>
            <a:r>
              <a:rPr lang="en-US" dirty="0"/>
              <a:t> </a:t>
            </a:r>
            <a:r>
              <a:rPr lang="en-US" dirty="0" err="1"/>
              <a:t>Github</a:t>
            </a:r>
            <a:r>
              <a:rPr lang="en-US" dirty="0"/>
              <a:t>. </a:t>
            </a:r>
            <a:r>
              <a:rPr lang="en-US" dirty="0">
                <a:hlinkClick r:id="rId4"/>
              </a:rPr>
              <a:t>https://github.com/danmar/cppcheck</a:t>
            </a:r>
            <a:endParaRPr lang="en-US" dirty="0"/>
          </a:p>
          <a:p>
            <a:pPr marL="228600" indent="-228600">
              <a:spcBef>
                <a:spcPts val="0"/>
              </a:spcBef>
              <a:buSzPts val="2200"/>
            </a:pPr>
            <a:r>
              <a:rPr lang="en-US" i="1" dirty="0"/>
              <a:t>Coverity Scan Static Analysis. </a:t>
            </a:r>
            <a:r>
              <a:rPr lang="en-US" dirty="0"/>
              <a:t>(Retrieved August 16, 2024). Synopsis. </a:t>
            </a:r>
            <a:r>
              <a:rPr lang="en-US" dirty="0">
                <a:hlinkClick r:id="rId5"/>
              </a:rPr>
              <a:t>https://scan.coverity.com/</a:t>
            </a:r>
            <a:endParaRPr lang="en-US" dirty="0"/>
          </a:p>
          <a:p>
            <a:pPr marL="228600" indent="-228600">
              <a:spcBef>
                <a:spcPts val="0"/>
              </a:spcBef>
              <a:buSzPts val="2200"/>
            </a:pPr>
            <a:r>
              <a:rPr lang="en-US" i="1" dirty="0" err="1"/>
              <a:t>SonarLint</a:t>
            </a:r>
            <a:r>
              <a:rPr lang="en-US" i="1" dirty="0"/>
              <a:t>.</a:t>
            </a:r>
            <a:r>
              <a:rPr lang="en-US" dirty="0"/>
              <a:t> (Retrieved August 16, 2024). Sonar. </a:t>
            </a:r>
            <a:r>
              <a:rPr lang="en-US" dirty="0">
                <a:hlinkClick r:id="rId6"/>
              </a:rPr>
              <a:t>https://www.sonarsource.com/products/sonarlint/</a:t>
            </a:r>
            <a:endParaRPr lang="en-US" dirty="0"/>
          </a:p>
          <a:p>
            <a:pPr marL="0" indent="0">
              <a:spcBef>
                <a:spcPts val="0"/>
              </a:spcBef>
              <a:buSzPts val="2200"/>
              <a:buNone/>
            </a:pPr>
            <a:r>
              <a:rPr lang="en-US" dirty="0"/>
              <a:t>Slide 15</a:t>
            </a:r>
          </a:p>
          <a:p>
            <a:pPr marL="342900">
              <a:spcBef>
                <a:spcPts val="0"/>
              </a:spcBef>
              <a:buSzPts val="2200"/>
            </a:pPr>
            <a:r>
              <a:rPr lang="en-US" dirty="0"/>
              <a:t>Federal Trade Commission. (February, 2024)</a:t>
            </a:r>
            <a:r>
              <a:rPr lang="en-US" i="1" dirty="0"/>
              <a:t> Equifax Data Breach Settlement.</a:t>
            </a:r>
            <a:r>
              <a:rPr lang="en-US" dirty="0"/>
              <a:t> </a:t>
            </a:r>
            <a:r>
              <a:rPr lang="en-US" dirty="0">
                <a:hlinkClick r:id="rId7"/>
              </a:rPr>
              <a:t>https://www.ftc.gov/enforcement/refunds/equifax-data-breach-settlement</a:t>
            </a:r>
            <a:endParaRPr lang="en-US" dirty="0"/>
          </a:p>
          <a:p>
            <a:pPr marL="342900">
              <a:spcBef>
                <a:spcPts val="0"/>
              </a:spcBef>
              <a:buSzPts val="2200"/>
            </a:pPr>
            <a:endParaRPr lang="en-US" dirty="0"/>
          </a:p>
          <a:p>
            <a:pPr marL="228600" indent="-228600">
              <a:spcBef>
                <a:spcPts val="0"/>
              </a:spcBef>
              <a:buSzPts val="2200"/>
            </a:pP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360075" y="338334"/>
            <a:ext cx="8610600" cy="95787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496009" y="1296207"/>
            <a:ext cx="9199982" cy="541341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7835659" y="512447"/>
            <a:ext cx="4135016" cy="644549"/>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BC247A9-0184-0C1B-C82D-5625410E6107}"/>
              </a:ext>
            </a:extLst>
          </p:cNvPr>
          <p:cNvGraphicFramePr>
            <a:graphicFrameLocks noGrp="1"/>
          </p:cNvGraphicFramePr>
          <p:nvPr>
            <p:extLst>
              <p:ext uri="{D42A27DB-BD31-4B8C-83A1-F6EECF244321}">
                <p14:modId xmlns:p14="http://schemas.microsoft.com/office/powerpoint/2010/main" val="91918315"/>
              </p:ext>
            </p:extLst>
          </p:nvPr>
        </p:nvGraphicFramePr>
        <p:xfrm>
          <a:off x="1902080" y="1439513"/>
          <a:ext cx="7753984" cy="4819452"/>
        </p:xfrm>
        <a:graphic>
          <a:graphicData uri="http://schemas.openxmlformats.org/drawingml/2006/table">
            <a:tbl>
              <a:tblPr firstRow="1" bandRow="1">
                <a:tableStyleId>{802198C4-3087-4945-87E3-76CBB3509B7E}</a:tableStyleId>
              </a:tblPr>
              <a:tblGrid>
                <a:gridCol w="734405">
                  <a:extLst>
                    <a:ext uri="{9D8B030D-6E8A-4147-A177-3AD203B41FA5}">
                      <a16:colId xmlns:a16="http://schemas.microsoft.com/office/drawing/2014/main" val="1246526866"/>
                    </a:ext>
                  </a:extLst>
                </a:gridCol>
                <a:gridCol w="1639146">
                  <a:extLst>
                    <a:ext uri="{9D8B030D-6E8A-4147-A177-3AD203B41FA5}">
                      <a16:colId xmlns:a16="http://schemas.microsoft.com/office/drawing/2014/main" val="1470876681"/>
                    </a:ext>
                  </a:extLst>
                </a:gridCol>
                <a:gridCol w="1823632">
                  <a:extLst>
                    <a:ext uri="{9D8B030D-6E8A-4147-A177-3AD203B41FA5}">
                      <a16:colId xmlns:a16="http://schemas.microsoft.com/office/drawing/2014/main" val="3645987618"/>
                    </a:ext>
                  </a:extLst>
                </a:gridCol>
                <a:gridCol w="1801153">
                  <a:extLst>
                    <a:ext uri="{9D8B030D-6E8A-4147-A177-3AD203B41FA5}">
                      <a16:colId xmlns:a16="http://schemas.microsoft.com/office/drawing/2014/main" val="3273332057"/>
                    </a:ext>
                  </a:extLst>
                </a:gridCol>
                <a:gridCol w="1755648">
                  <a:extLst>
                    <a:ext uri="{9D8B030D-6E8A-4147-A177-3AD203B41FA5}">
                      <a16:colId xmlns:a16="http://schemas.microsoft.com/office/drawing/2014/main" val="3872770333"/>
                    </a:ext>
                  </a:extLst>
                </a:gridCol>
              </a:tblGrid>
              <a:tr h="616012">
                <a:tc>
                  <a:txBody>
                    <a:bodyPr/>
                    <a:lstStyle/>
                    <a:p>
                      <a:r>
                        <a:rPr lang="en-US" dirty="0"/>
                        <a:t>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3">
                  <a:txBody>
                    <a:bodyPr/>
                    <a:lstStyle/>
                    <a:p>
                      <a:pPr algn="ctr"/>
                      <a:r>
                        <a:rPr lang="en-US" sz="2800" b="1" dirty="0"/>
                        <a:t>Priority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dirty="0"/>
                    </a:p>
                  </a:txBody>
                  <a:tcPr>
                    <a:solidFill>
                      <a:srgbClr val="947510"/>
                    </a:solidFill>
                  </a:tcPr>
                </a:tc>
                <a:tc hMerge="1">
                  <a:txBody>
                    <a:bodyPr/>
                    <a:lstStyle/>
                    <a:p>
                      <a:endParaRPr lang="en-US" dirty="0"/>
                    </a:p>
                  </a:txBody>
                  <a:tcPr>
                    <a:solidFill>
                      <a:srgbClr val="A01B18"/>
                    </a:solidFill>
                  </a:tcPr>
                </a:tc>
                <a:extLst>
                  <a:ext uri="{0D108BD9-81ED-4DB2-BD59-A6C34878D82A}">
                    <a16:rowId xmlns:a16="http://schemas.microsoft.com/office/drawing/2014/main" val="1867147764"/>
                  </a:ext>
                </a:extLst>
              </a:tr>
              <a:tr h="1050860">
                <a:tc>
                  <a:txBody>
                    <a:bodyPr/>
                    <a:lstStyle/>
                    <a:p>
                      <a:endParaRPr lang="en-US" dirty="0"/>
                    </a:p>
                  </a:txBody>
                  <a:tcPr>
                    <a:lnL w="9525" cap="flat" cmpd="sng">
                      <a:noFill/>
                      <a:prstDash val="solid"/>
                      <a:round/>
                      <a:headEnd type="none" w="sm" len="sm"/>
                      <a:tailEnd type="none" w="sm" len="sm"/>
                    </a:lnL>
                    <a:lnR w="9525" cap="flat" cmpd="sng">
                      <a:noFill/>
                      <a:prstDash val="solid"/>
                      <a:round/>
                      <a:headEnd type="none" w="sm" len="sm"/>
                      <a:tailEnd type="none" w="sm" len="sm"/>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9525" cap="flat" cmpd="sng">
                      <a:noFill/>
                      <a:prstDash val="solid"/>
                      <a:round/>
                      <a:headEnd type="none" w="sm" len="sm"/>
                      <a:tailEnd type="none" w="sm" len="sm"/>
                    </a:lnL>
                    <a:lnR w="381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38100" cap="flat" cmpd="sng" algn="ctr">
                      <a:solidFill>
                        <a:schemeClr val="tx1"/>
                      </a:solidFill>
                      <a:prstDash val="solid"/>
                      <a:round/>
                      <a:headEnd type="none" w="med" len="med"/>
                      <a:tailEnd type="none" w="med" len="med"/>
                    </a:lnB>
                  </a:tcPr>
                </a:tc>
                <a:tc>
                  <a:txBody>
                    <a:bodyPr/>
                    <a:lstStyle/>
                    <a:p>
                      <a:pPr algn="ctr"/>
                      <a:r>
                        <a:rPr lang="en-US" sz="2000" b="1" dirty="0"/>
                        <a:t>Low</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81BB42"/>
                    </a:solidFill>
                  </a:tcPr>
                </a:tc>
                <a:tc>
                  <a:txBody>
                    <a:bodyPr/>
                    <a:lstStyle/>
                    <a:p>
                      <a:pPr algn="ctr"/>
                      <a:r>
                        <a:rPr lang="en-US" sz="2000" b="1" dirty="0"/>
                        <a:t>Medium</a:t>
                      </a:r>
                    </a:p>
                  </a:txBody>
                  <a:tcPr anchor="ct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E9BF35"/>
                    </a:solidFill>
                  </a:tcPr>
                </a:tc>
                <a:tc>
                  <a:txBody>
                    <a:bodyPr/>
                    <a:lstStyle/>
                    <a:p>
                      <a:pPr algn="ctr"/>
                      <a:r>
                        <a:rPr lang="en-US" sz="2000" b="1" dirty="0"/>
                        <a:t>High</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DF2E28"/>
                    </a:solidFill>
                  </a:tcPr>
                </a:tc>
                <a:extLst>
                  <a:ext uri="{0D108BD9-81ED-4DB2-BD59-A6C34878D82A}">
                    <a16:rowId xmlns:a16="http://schemas.microsoft.com/office/drawing/2014/main" val="4241746491"/>
                  </a:ext>
                </a:extLst>
              </a:tr>
              <a:tr h="1050860">
                <a:tc rowSpan="3">
                  <a:txBody>
                    <a:bodyPr/>
                    <a:lstStyle/>
                    <a:p>
                      <a:pPr algn="ctr"/>
                      <a:r>
                        <a:rPr lang="en-US" sz="2800" b="1" dirty="0"/>
                        <a:t>Likelihood</a:t>
                      </a:r>
                    </a:p>
                  </a:txBody>
                  <a:tcPr vert="vert27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000" b="1" dirty="0"/>
                        <a:t>Likely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rgbClr val="81BB42"/>
                    </a:solidFill>
                  </a:tcPr>
                </a:tc>
                <a:tc>
                  <a:txBody>
                    <a:bodyPr/>
                    <a:lstStyle/>
                    <a:p>
                      <a:pPr algn="ctr"/>
                      <a:endParaRPr lang="en-US" sz="1800" b="1"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ctr"/>
                      <a:r>
                        <a:rPr lang="en-US" sz="1800" b="1" dirty="0"/>
                        <a:t>INT-033-C</a:t>
                      </a:r>
                      <a:br>
                        <a:rPr lang="en-US" sz="1800" b="1" dirty="0"/>
                      </a:br>
                      <a:r>
                        <a:rPr lang="en-US" sz="1800" b="1" dirty="0"/>
                        <a:t>DCL-057-CPP</a:t>
                      </a:r>
                    </a:p>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800" b="1" dirty="0"/>
                        <a:t>STR-051-CPP</a:t>
                      </a:r>
                      <a:br>
                        <a:rPr lang="en-US" sz="1800" b="1" dirty="0"/>
                      </a:br>
                      <a:r>
                        <a:rPr lang="en-US" sz="1800" b="1" dirty="0"/>
                        <a:t>FIO-030-C</a:t>
                      </a:r>
                      <a:br>
                        <a:rPr lang="en-US" sz="1800" b="1" dirty="0"/>
                      </a:br>
                      <a:r>
                        <a:rPr lang="en-US" sz="1800" b="1" dirty="0"/>
                        <a:t>MEM-051-CPP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5785876"/>
                  </a:ext>
                </a:extLst>
              </a:tr>
              <a:tr h="1050860">
                <a:tc vMerge="1">
                  <a:txBody>
                    <a:bodyPr/>
                    <a:lstStyle/>
                    <a:p>
                      <a:endParaRPr lang="en-US" dirty="0"/>
                    </a:p>
                  </a:txBody>
                  <a:tcPr/>
                </a:tc>
                <a:tc>
                  <a:txBody>
                    <a:bodyPr/>
                    <a:lstStyle/>
                    <a:p>
                      <a:pPr algn="ctr"/>
                      <a:r>
                        <a:rPr lang="en-US" sz="2000" b="1" dirty="0"/>
                        <a:t>Probable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solidFill>
                      <a:srgbClr val="B3D78D"/>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ERR-050-CPP</a:t>
                      </a:r>
                    </a:p>
                    <a:p>
                      <a:pPr algn="ctr"/>
                      <a:endParaRPr lang="en-US" sz="1800" b="1"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28052354"/>
                  </a:ext>
                </a:extLst>
              </a:tr>
              <a:tr h="1050860">
                <a:tc vMerge="1">
                  <a:txBody>
                    <a:bodyPr/>
                    <a:lstStyle/>
                    <a:p>
                      <a:endParaRPr lang="en-US" dirty="0"/>
                    </a:p>
                  </a:txBody>
                  <a:tcPr/>
                </a:tc>
                <a:tc>
                  <a:txBody>
                    <a:bodyPr/>
                    <a:lstStyle/>
                    <a:p>
                      <a:pPr algn="ctr"/>
                      <a:r>
                        <a:rPr lang="en-US" sz="2000" b="1" dirty="0"/>
                        <a:t>Unlikely</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solidFill>
                      <a:srgbClr val="CDE4B3"/>
                    </a:solidFill>
                  </a:tcPr>
                </a:tc>
                <a:tc>
                  <a:txBody>
                    <a:bodyPr/>
                    <a:lstStyle/>
                    <a:p>
                      <a:pPr algn="ctr"/>
                      <a:r>
                        <a:rPr lang="en-US" sz="1800" b="1" dirty="0"/>
                        <a:t>DCL-051-CPP</a:t>
                      </a:r>
                      <a:br>
                        <a:rPr lang="en-US" sz="1800" b="1" dirty="0"/>
                      </a:br>
                      <a:r>
                        <a:rPr lang="en-US" sz="1800" b="1" dirty="0"/>
                        <a:t>MSC-011-C</a:t>
                      </a:r>
                      <a:br>
                        <a:rPr lang="en-US" sz="1800" b="1" dirty="0"/>
                      </a:br>
                      <a:r>
                        <a:rPr lang="en-US" sz="1800" b="1" dirty="0"/>
                        <a:t>INT-050-CPP</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40000"/>
                        <a:lumOff val="60000"/>
                      </a:schemeClr>
                    </a:solidFill>
                  </a:tcPr>
                </a:tc>
                <a:tc>
                  <a:txBody>
                    <a:bodyPr/>
                    <a:lstStyle/>
                    <a:p>
                      <a:pPr algn="ctr"/>
                      <a:r>
                        <a:rPr lang="en-US" sz="1800" b="1" dirty="0"/>
                        <a:t>STR-053-CPP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4826667"/>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7772399" y="427648"/>
            <a:ext cx="3883090" cy="8125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C7BB7EF8-D0EF-BF3C-7547-62E3E04B1C49}"/>
              </a:ext>
            </a:extLst>
          </p:cNvPr>
          <p:cNvGraphicFramePr>
            <a:graphicFrameLocks noGrp="1"/>
          </p:cNvGraphicFramePr>
          <p:nvPr>
            <p:extLst>
              <p:ext uri="{D42A27DB-BD31-4B8C-83A1-F6EECF244321}">
                <p14:modId xmlns:p14="http://schemas.microsoft.com/office/powerpoint/2010/main" val="168185165"/>
              </p:ext>
            </p:extLst>
          </p:nvPr>
        </p:nvGraphicFramePr>
        <p:xfrm>
          <a:off x="329777" y="1426464"/>
          <a:ext cx="10597303" cy="4858084"/>
        </p:xfrm>
        <a:graphic>
          <a:graphicData uri="http://schemas.openxmlformats.org/drawingml/2006/table">
            <a:tbl>
              <a:tblPr firstRow="1" bandRow="1">
                <a:tableStyleId>{3C2FFA5D-87B4-456A-9821-1D502468CF0F}</a:tableStyleId>
              </a:tblPr>
              <a:tblGrid>
                <a:gridCol w="4754287">
                  <a:extLst>
                    <a:ext uri="{9D8B030D-6E8A-4147-A177-3AD203B41FA5}">
                      <a16:colId xmlns:a16="http://schemas.microsoft.com/office/drawing/2014/main" val="3859582682"/>
                    </a:ext>
                  </a:extLst>
                </a:gridCol>
                <a:gridCol w="5843016">
                  <a:extLst>
                    <a:ext uri="{9D8B030D-6E8A-4147-A177-3AD203B41FA5}">
                      <a16:colId xmlns:a16="http://schemas.microsoft.com/office/drawing/2014/main" val="989952680"/>
                    </a:ext>
                  </a:extLst>
                </a:gridCol>
              </a:tblGrid>
              <a:tr h="606034">
                <a:tc>
                  <a:txBody>
                    <a:bodyPr/>
                    <a:lstStyle/>
                    <a:p>
                      <a:r>
                        <a:rPr lang="en-US" sz="2800" dirty="0">
                          <a:solidFill>
                            <a:schemeClr val="tx1"/>
                          </a:solidFill>
                        </a:rPr>
                        <a:t>Principles</a:t>
                      </a:r>
                    </a:p>
                  </a:txBody>
                  <a:tcP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r>
                        <a:rPr lang="en-US" sz="2800" dirty="0">
                          <a:solidFill>
                            <a:schemeClr val="tx1"/>
                          </a:solidFill>
                        </a:rPr>
                        <a:t>Coding Standards</a:t>
                      </a:r>
                    </a:p>
                  </a:txBody>
                  <a:tcP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3195712"/>
                  </a:ext>
                </a:extLst>
              </a:tr>
              <a:tr h="401330">
                <a:tc>
                  <a:txBody>
                    <a:bodyPr/>
                    <a:lstStyle/>
                    <a:p>
                      <a:r>
                        <a:rPr lang="en-US" sz="1800" b="1" dirty="0"/>
                        <a:t>Validate Input Data</a:t>
                      </a: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INT-033-C, INT-050-CPP</a:t>
                      </a:r>
                    </a:p>
                  </a:txBody>
                  <a:tcP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1202362"/>
                  </a:ext>
                </a:extLst>
              </a:tr>
              <a:tr h="401330">
                <a:tc>
                  <a:txBody>
                    <a:bodyPr/>
                    <a:lstStyle/>
                    <a:p>
                      <a:r>
                        <a:rPr lang="en-US" sz="1800" b="1" dirty="0"/>
                        <a:t>Heed Compiler Warnings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DCL-051-CPP, STR-051-CPP, MEM-051-CPP, STR-053-CPP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898819"/>
                  </a:ext>
                </a:extLst>
              </a:tr>
              <a:tr h="401330">
                <a:tc>
                  <a:txBody>
                    <a:bodyPr/>
                    <a:lstStyle/>
                    <a:p>
                      <a:r>
                        <a:rPr lang="en-US" sz="1800" b="1" dirty="0"/>
                        <a:t>Architecture and Design for Security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876232"/>
                  </a:ext>
                </a:extLst>
              </a:tr>
              <a:tr h="401330">
                <a:tc>
                  <a:txBody>
                    <a:bodyPr/>
                    <a:lstStyle/>
                    <a:p>
                      <a:r>
                        <a:rPr lang="en-US" sz="1800" b="1" dirty="0"/>
                        <a:t>Keep It Simple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6013310"/>
                  </a:ext>
                </a:extLst>
              </a:tr>
              <a:tr h="401330">
                <a:tc>
                  <a:txBody>
                    <a:bodyPr/>
                    <a:lstStyle/>
                    <a:p>
                      <a:r>
                        <a:rPr lang="en-US" sz="1800" b="1" dirty="0"/>
                        <a:t>Default Deny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642281"/>
                  </a:ext>
                </a:extLst>
              </a:tr>
              <a:tr h="401330">
                <a:tc>
                  <a:txBody>
                    <a:bodyPr/>
                    <a:lstStyle/>
                    <a:p>
                      <a:r>
                        <a:rPr lang="en-US" sz="1800" b="1" dirty="0"/>
                        <a:t>Adhere to the Principle of Least Privilege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3567022"/>
                  </a:ext>
                </a:extLst>
              </a:tr>
              <a:tr h="401330">
                <a:tc>
                  <a:txBody>
                    <a:bodyPr/>
                    <a:lstStyle/>
                    <a:p>
                      <a:r>
                        <a:rPr lang="en-US" sz="1800" b="1" dirty="0"/>
                        <a:t>Sanitize Data Sent to Other Systems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FIO-030-C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0146895"/>
                  </a:ext>
                </a:extLst>
              </a:tr>
              <a:tr h="401330">
                <a:tc>
                  <a:txBody>
                    <a:bodyPr/>
                    <a:lstStyle/>
                    <a:p>
                      <a:r>
                        <a:rPr lang="en-US" sz="1800" b="1" dirty="0"/>
                        <a:t>Practice Defense in Depth</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492712"/>
                  </a:ext>
                </a:extLst>
              </a:tr>
              <a:tr h="401330">
                <a:tc>
                  <a:txBody>
                    <a:bodyPr/>
                    <a:lstStyle/>
                    <a:p>
                      <a:r>
                        <a:rPr lang="en-US" sz="1800" b="1" dirty="0"/>
                        <a:t>Use Effective Quality Assurance Techniques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t>MSC-011-C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586843"/>
                  </a:ext>
                </a:extLst>
              </a:tr>
              <a:tr h="401330">
                <a:tc>
                  <a:txBody>
                    <a:bodyPr/>
                    <a:lstStyle/>
                    <a:p>
                      <a:r>
                        <a:rPr lang="en-US" sz="1800" b="1" dirty="0"/>
                        <a:t>Adopt a Secure Coding Standard</a:t>
                      </a:r>
                    </a:p>
                  </a:txBody>
                  <a:tcPr>
                    <a:lnT w="12700" cap="flat" cmpd="sng" algn="ctr">
                      <a:solidFill>
                        <a:schemeClr val="tx1"/>
                      </a:solidFill>
                      <a:prstDash val="solid"/>
                      <a:round/>
                      <a:headEnd type="none" w="med" len="med"/>
                      <a:tailEnd type="none" w="med" len="med"/>
                    </a:lnT>
                  </a:tcPr>
                </a:tc>
                <a:tc>
                  <a:txBody>
                    <a:bodyPr/>
                    <a:lstStyle/>
                    <a:p>
                      <a:r>
                        <a:rPr lang="en-US" sz="1600" b="1" dirty="0"/>
                        <a:t>ERR-050-CPP, DCL-057-CPP</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76470548"/>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6354147" y="482074"/>
            <a:ext cx="5616528" cy="93540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438E51B3-E954-05A1-2605-A5D3493BD8DA}"/>
              </a:ext>
            </a:extLst>
          </p:cNvPr>
          <p:cNvGraphicFramePr>
            <a:graphicFrameLocks noGrp="1"/>
          </p:cNvGraphicFramePr>
          <p:nvPr>
            <p:extLst>
              <p:ext uri="{D42A27DB-BD31-4B8C-83A1-F6EECF244321}">
                <p14:modId xmlns:p14="http://schemas.microsoft.com/office/powerpoint/2010/main" val="2578981299"/>
              </p:ext>
            </p:extLst>
          </p:nvPr>
        </p:nvGraphicFramePr>
        <p:xfrm>
          <a:off x="713232" y="1494518"/>
          <a:ext cx="10186416" cy="4273732"/>
        </p:xfrm>
        <a:graphic>
          <a:graphicData uri="http://schemas.openxmlformats.org/drawingml/2006/table">
            <a:tbl>
              <a:tblPr firstRow="1" firstCol="1" bandRow="1">
                <a:tableStyleId>{3C2FFA5D-87B4-456A-9821-1D502468CF0F}</a:tableStyleId>
              </a:tblPr>
              <a:tblGrid>
                <a:gridCol w="815834">
                  <a:extLst>
                    <a:ext uri="{9D8B030D-6E8A-4147-A177-3AD203B41FA5}">
                      <a16:colId xmlns:a16="http://schemas.microsoft.com/office/drawing/2014/main" val="2245933140"/>
                    </a:ext>
                  </a:extLst>
                </a:gridCol>
                <a:gridCol w="1624426">
                  <a:extLst>
                    <a:ext uri="{9D8B030D-6E8A-4147-A177-3AD203B41FA5}">
                      <a16:colId xmlns:a16="http://schemas.microsoft.com/office/drawing/2014/main" val="2583694493"/>
                    </a:ext>
                  </a:extLst>
                </a:gridCol>
                <a:gridCol w="1165660">
                  <a:extLst>
                    <a:ext uri="{9D8B030D-6E8A-4147-A177-3AD203B41FA5}">
                      <a16:colId xmlns:a16="http://schemas.microsoft.com/office/drawing/2014/main" val="1338587922"/>
                    </a:ext>
                  </a:extLst>
                </a:gridCol>
                <a:gridCol w="1432424">
                  <a:extLst>
                    <a:ext uri="{9D8B030D-6E8A-4147-A177-3AD203B41FA5}">
                      <a16:colId xmlns:a16="http://schemas.microsoft.com/office/drawing/2014/main" val="1711392550"/>
                    </a:ext>
                  </a:extLst>
                </a:gridCol>
                <a:gridCol w="1323474">
                  <a:extLst>
                    <a:ext uri="{9D8B030D-6E8A-4147-A177-3AD203B41FA5}">
                      <a16:colId xmlns:a16="http://schemas.microsoft.com/office/drawing/2014/main" val="46371134"/>
                    </a:ext>
                  </a:extLst>
                </a:gridCol>
                <a:gridCol w="3824598">
                  <a:extLst>
                    <a:ext uri="{9D8B030D-6E8A-4147-A177-3AD203B41FA5}">
                      <a16:colId xmlns:a16="http://schemas.microsoft.com/office/drawing/2014/main" val="1723421784"/>
                    </a:ext>
                  </a:extLst>
                </a:gridCol>
              </a:tblGrid>
              <a:tr h="438539">
                <a:tc>
                  <a:txBody>
                    <a:bodyPr/>
                    <a:lstStyle/>
                    <a:p>
                      <a:pPr marL="0" marR="0" algn="ctr">
                        <a:spcBef>
                          <a:spcPts val="0"/>
                        </a:spcBef>
                        <a:spcAft>
                          <a:spcPts val="0"/>
                        </a:spcAft>
                      </a:pPr>
                      <a:r>
                        <a:rPr lang="en-US" sz="2000" dirty="0">
                          <a:solidFill>
                            <a:schemeClr val="tx1"/>
                          </a:solidFill>
                          <a:effectLst/>
                          <a:latin typeface="+mn-lt"/>
                          <a:ea typeface="Calibri" panose="020F0502020204030204" pitchFamily="34" charset="0"/>
                        </a:rPr>
                        <a:t>Rank</a:t>
                      </a:r>
                    </a:p>
                  </a:txBody>
                  <a:tcPr marL="68580" marR="68580" marT="0" marB="0"/>
                </a:tc>
                <a:tc>
                  <a:txBody>
                    <a:bodyPr/>
                    <a:lstStyle/>
                    <a:p>
                      <a:pPr marL="0" marR="0" algn="ctr">
                        <a:spcBef>
                          <a:spcPts val="0"/>
                        </a:spcBef>
                        <a:spcAft>
                          <a:spcPts val="0"/>
                        </a:spcAft>
                      </a:pPr>
                      <a:r>
                        <a:rPr lang="en-US" sz="2000" dirty="0">
                          <a:solidFill>
                            <a:schemeClr val="tx1"/>
                          </a:solidFill>
                          <a:effectLst/>
                        </a:rPr>
                        <a:t>Rule</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dirty="0">
                          <a:solidFill>
                            <a:schemeClr val="tx1"/>
                          </a:solidFill>
                          <a:effectLst/>
                        </a:rPr>
                        <a:t>Severity</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dirty="0">
                          <a:solidFill>
                            <a:schemeClr val="tx1"/>
                          </a:solidFill>
                          <a:effectLst/>
                        </a:rPr>
                        <a:t>Likelihood</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dirty="0">
                          <a:solidFill>
                            <a:schemeClr val="tx1"/>
                          </a:solidFill>
                          <a:effectLst/>
                        </a:rPr>
                        <a:t>Priority</a:t>
                      </a:r>
                      <a:endParaRPr lang="en-US" sz="2000" dirty="0">
                        <a:solidFill>
                          <a:schemeClr val="tx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dirty="0">
                          <a:solidFill>
                            <a:schemeClr val="tx1"/>
                          </a:solidFill>
                          <a:effectLst/>
                          <a:latin typeface="+mn-lt"/>
                          <a:ea typeface="Calibri" panose="020F0502020204030204" pitchFamily="34" charset="0"/>
                        </a:rPr>
                        <a:t>Coding Standard</a:t>
                      </a:r>
                    </a:p>
                  </a:txBody>
                  <a:tcPr marL="68580" marR="68580" marT="0" marB="0"/>
                </a:tc>
                <a:extLst>
                  <a:ext uri="{0D108BD9-81ED-4DB2-BD59-A6C34878D82A}">
                    <a16:rowId xmlns:a16="http://schemas.microsoft.com/office/drawing/2014/main" val="1577728604"/>
                  </a:ext>
                </a:extLst>
              </a:tr>
              <a:tr h="380999">
                <a:tc>
                  <a:txBody>
                    <a:bodyPr/>
                    <a:lstStyle/>
                    <a:p>
                      <a:pPr marL="0" marR="0" algn="ctr">
                        <a:spcBef>
                          <a:spcPts val="0"/>
                        </a:spcBef>
                        <a:spcAft>
                          <a:spcPts val="0"/>
                        </a:spcAft>
                      </a:pPr>
                      <a:r>
                        <a:rPr lang="en-US" sz="1800" dirty="0">
                          <a:effectLst/>
                          <a:latin typeface="+mn-lt"/>
                          <a:ea typeface="Calibri" panose="020F0502020204030204" pitchFamily="34" charset="0"/>
                        </a:rPr>
                        <a:t>1</a:t>
                      </a:r>
                    </a:p>
                  </a:txBody>
                  <a:tcPr marL="68580" marR="68580" marT="0" marB="0" anchor="ctr"/>
                </a:tc>
                <a:tc>
                  <a:txBody>
                    <a:bodyPr/>
                    <a:lstStyle/>
                    <a:p>
                      <a:pPr marL="0" marR="0">
                        <a:spcBef>
                          <a:spcPts val="0"/>
                        </a:spcBef>
                        <a:spcAft>
                          <a:spcPts val="0"/>
                        </a:spcAft>
                      </a:pPr>
                      <a:r>
                        <a:rPr lang="en-US" sz="1800" dirty="0">
                          <a:effectLst/>
                          <a:latin typeface="+mn-lt"/>
                        </a:rPr>
                        <a:t>STR51-CPP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High</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Likely</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P18</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String Correctness</a:t>
                      </a:r>
                    </a:p>
                  </a:txBody>
                  <a:tcPr marL="68580" marR="68580" marT="0" marB="0" anchor="ctr"/>
                </a:tc>
                <a:extLst>
                  <a:ext uri="{0D108BD9-81ED-4DB2-BD59-A6C34878D82A}">
                    <a16:rowId xmlns:a16="http://schemas.microsoft.com/office/drawing/2014/main" val="1988961414"/>
                  </a:ext>
                </a:extLst>
              </a:tr>
              <a:tr h="219269">
                <a:tc>
                  <a:txBody>
                    <a:bodyPr/>
                    <a:lstStyle/>
                    <a:p>
                      <a:pPr marL="0" marR="0" algn="ctr">
                        <a:spcBef>
                          <a:spcPts val="0"/>
                        </a:spcBef>
                        <a:spcAft>
                          <a:spcPts val="0"/>
                        </a:spcAft>
                      </a:pPr>
                      <a:r>
                        <a:rPr lang="en-US" sz="1800" dirty="0">
                          <a:effectLst/>
                          <a:latin typeface="+mn-lt"/>
                          <a:ea typeface="Calibri" panose="020F0502020204030204" pitchFamily="34" charset="0"/>
                        </a:rPr>
                        <a:t>2</a:t>
                      </a:r>
                    </a:p>
                  </a:txBody>
                  <a:tcPr marL="68580" marR="68580" marT="0" marB="0" anchor="ctr"/>
                </a:tc>
                <a:tc>
                  <a:txBody>
                    <a:bodyPr/>
                    <a:lstStyle/>
                    <a:p>
                      <a:pPr marL="0" marR="0">
                        <a:spcBef>
                          <a:spcPts val="0"/>
                        </a:spcBef>
                        <a:spcAft>
                          <a:spcPts val="0"/>
                        </a:spcAft>
                      </a:pPr>
                      <a:r>
                        <a:rPr lang="en-US" sz="1800" dirty="0">
                          <a:effectLst/>
                          <a:latin typeface="+mn-lt"/>
                        </a:rPr>
                        <a:t>MEM51-CPP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High</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Likely</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P18 </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Memory Protection</a:t>
                      </a:r>
                    </a:p>
                  </a:txBody>
                  <a:tcPr marL="68580" marR="68580" marT="0" marB="0" anchor="ctr"/>
                </a:tc>
                <a:extLst>
                  <a:ext uri="{0D108BD9-81ED-4DB2-BD59-A6C34878D82A}">
                    <a16:rowId xmlns:a16="http://schemas.microsoft.com/office/drawing/2014/main" val="913557219"/>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3</a:t>
                      </a:r>
                    </a:p>
                  </a:txBody>
                  <a:tcPr marL="68580" marR="68580" marT="0" marB="0" anchor="ctr"/>
                </a:tc>
                <a:tc>
                  <a:txBody>
                    <a:bodyPr/>
                    <a:lstStyle/>
                    <a:p>
                      <a:pPr marL="0" marR="0">
                        <a:spcBef>
                          <a:spcPts val="0"/>
                        </a:spcBef>
                        <a:spcAft>
                          <a:spcPts val="0"/>
                        </a:spcAft>
                      </a:pPr>
                      <a:r>
                        <a:rPr lang="en-US" sz="1800" dirty="0">
                          <a:effectLst/>
                          <a:latin typeface="+mn-lt"/>
                        </a:rPr>
                        <a:t>FIO30-C</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High</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Likely</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P18</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SQL Injection</a:t>
                      </a:r>
                    </a:p>
                  </a:txBody>
                  <a:tcPr marL="68580" marR="68580" marT="0" marB="0" anchor="ctr"/>
                </a:tc>
                <a:extLst>
                  <a:ext uri="{0D108BD9-81ED-4DB2-BD59-A6C34878D82A}">
                    <a16:rowId xmlns:a16="http://schemas.microsoft.com/office/drawing/2014/main" val="2862151232"/>
                  </a:ext>
                </a:extLst>
              </a:tr>
              <a:tr h="219269">
                <a:tc>
                  <a:txBody>
                    <a:bodyPr/>
                    <a:lstStyle/>
                    <a:p>
                      <a:pPr marL="0" marR="0" algn="ctr">
                        <a:spcBef>
                          <a:spcPts val="0"/>
                        </a:spcBef>
                        <a:spcAft>
                          <a:spcPts val="0"/>
                        </a:spcAft>
                      </a:pPr>
                      <a:r>
                        <a:rPr lang="en-US" sz="1800" dirty="0">
                          <a:effectLst/>
                          <a:latin typeface="+mn-lt"/>
                          <a:ea typeface="Calibri" panose="020F0502020204030204" pitchFamily="34" charset="0"/>
                        </a:rPr>
                        <a:t>4</a:t>
                      </a:r>
                    </a:p>
                  </a:txBody>
                  <a:tcPr marL="68580" marR="68580" marT="0" marB="0" anchor="ctr"/>
                </a:tc>
                <a:tc>
                  <a:txBody>
                    <a:bodyPr/>
                    <a:lstStyle/>
                    <a:p>
                      <a:pPr marL="0" marR="0">
                        <a:spcBef>
                          <a:spcPts val="0"/>
                        </a:spcBef>
                        <a:spcAft>
                          <a:spcPts val="0"/>
                        </a:spcAft>
                      </a:pPr>
                      <a:r>
                        <a:rPr lang="en-US" sz="1800" dirty="0">
                          <a:effectLst/>
                          <a:latin typeface="+mn-lt"/>
                        </a:rPr>
                        <a:t>STR53-CPP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High</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Unlikely</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P6 </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String Correctness</a:t>
                      </a:r>
                    </a:p>
                  </a:txBody>
                  <a:tcPr marL="68580" marR="68580" marT="0" marB="0" anchor="ctr"/>
                </a:tc>
                <a:extLst>
                  <a:ext uri="{0D108BD9-81ED-4DB2-BD59-A6C34878D82A}">
                    <a16:rowId xmlns:a16="http://schemas.microsoft.com/office/drawing/2014/main" val="652268361"/>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5</a:t>
                      </a:r>
                    </a:p>
                  </a:txBody>
                  <a:tcPr marL="68580" marR="68580" marT="0" marB="0" anchor="ctr"/>
                </a:tc>
                <a:tc>
                  <a:txBody>
                    <a:bodyPr/>
                    <a:lstStyle/>
                    <a:p>
                      <a:pPr marL="0" marR="0">
                        <a:spcBef>
                          <a:spcPts val="0"/>
                        </a:spcBef>
                        <a:spcAft>
                          <a:spcPts val="0"/>
                        </a:spcAft>
                      </a:pPr>
                      <a:r>
                        <a:rPr lang="en-US" sz="1800" dirty="0">
                          <a:effectLst/>
                          <a:latin typeface="+mn-lt"/>
                        </a:rPr>
                        <a:t>INT50-CPP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Medium</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Unlikely</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P4</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Data Value</a:t>
                      </a:r>
                    </a:p>
                  </a:txBody>
                  <a:tcPr marL="68580" marR="68580" marT="0" marB="0" anchor="ctr"/>
                </a:tc>
                <a:extLst>
                  <a:ext uri="{0D108BD9-81ED-4DB2-BD59-A6C34878D82A}">
                    <a16:rowId xmlns:a16="http://schemas.microsoft.com/office/drawing/2014/main" val="3787713068"/>
                  </a:ext>
                </a:extLst>
              </a:tr>
              <a:tr h="219269">
                <a:tc>
                  <a:txBody>
                    <a:bodyPr/>
                    <a:lstStyle/>
                    <a:p>
                      <a:pPr marL="0" marR="0" algn="ctr">
                        <a:spcBef>
                          <a:spcPts val="0"/>
                        </a:spcBef>
                        <a:spcAft>
                          <a:spcPts val="0"/>
                        </a:spcAft>
                      </a:pPr>
                      <a:r>
                        <a:rPr lang="en-US" sz="1800" dirty="0">
                          <a:effectLst/>
                          <a:latin typeface="+mn-lt"/>
                          <a:ea typeface="Calibri" panose="020F0502020204030204" pitchFamily="34" charset="0"/>
                        </a:rPr>
                        <a:t>6</a:t>
                      </a:r>
                    </a:p>
                  </a:txBody>
                  <a:tcPr marL="68580" marR="68580" marT="0" marB="0" anchor="ctr"/>
                </a:tc>
                <a:tc>
                  <a:txBody>
                    <a:bodyPr/>
                    <a:lstStyle/>
                    <a:p>
                      <a:pPr marL="0" marR="0">
                        <a:spcBef>
                          <a:spcPts val="0"/>
                        </a:spcBef>
                        <a:spcAft>
                          <a:spcPts val="0"/>
                        </a:spcAft>
                      </a:pPr>
                      <a:r>
                        <a:rPr lang="en-US" sz="1800" dirty="0">
                          <a:effectLst/>
                          <a:latin typeface="+mn-lt"/>
                        </a:rPr>
                        <a:t>INT33-C</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Low</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Likely</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P6</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Data Value</a:t>
                      </a:r>
                    </a:p>
                  </a:txBody>
                  <a:tcPr marL="68580" marR="68580" marT="0" marB="0" anchor="ctr"/>
                </a:tc>
                <a:extLst>
                  <a:ext uri="{0D108BD9-81ED-4DB2-BD59-A6C34878D82A}">
                    <a16:rowId xmlns:a16="http://schemas.microsoft.com/office/drawing/2014/main" val="1777565832"/>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7</a:t>
                      </a:r>
                    </a:p>
                  </a:txBody>
                  <a:tcPr marL="68580" marR="68580" marT="0" marB="0" anchor="ctr"/>
                </a:tc>
                <a:tc>
                  <a:txBody>
                    <a:bodyPr/>
                    <a:lstStyle/>
                    <a:p>
                      <a:pPr marL="0" marR="0">
                        <a:spcBef>
                          <a:spcPts val="0"/>
                        </a:spcBef>
                        <a:spcAft>
                          <a:spcPts val="0"/>
                        </a:spcAft>
                      </a:pPr>
                      <a:r>
                        <a:rPr lang="en-US" sz="1800" dirty="0">
                          <a:effectLst/>
                          <a:latin typeface="+mn-lt"/>
                        </a:rPr>
                        <a:t>DCL57-CPP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Low</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Likely</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P6</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Data Type</a:t>
                      </a:r>
                    </a:p>
                  </a:txBody>
                  <a:tcPr marL="68580" marR="68580" marT="0" marB="0" anchor="ctr"/>
                </a:tc>
                <a:extLst>
                  <a:ext uri="{0D108BD9-81ED-4DB2-BD59-A6C34878D82A}">
                    <a16:rowId xmlns:a16="http://schemas.microsoft.com/office/drawing/2014/main" val="2481578603"/>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8</a:t>
                      </a:r>
                    </a:p>
                  </a:txBody>
                  <a:tcPr marL="68580" marR="68580" marT="0" marB="0" anchor="ctr"/>
                </a:tc>
                <a:tc>
                  <a:txBody>
                    <a:bodyPr/>
                    <a:lstStyle/>
                    <a:p>
                      <a:pPr marL="0" marR="0">
                        <a:spcBef>
                          <a:spcPts val="0"/>
                        </a:spcBef>
                        <a:spcAft>
                          <a:spcPts val="0"/>
                        </a:spcAft>
                      </a:pPr>
                      <a:r>
                        <a:rPr lang="en-US" sz="1800" dirty="0">
                          <a:effectLst/>
                          <a:latin typeface="+mn-lt"/>
                        </a:rPr>
                        <a:t>ERR50-CPP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Low</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Probable</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P4 </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Exceptions</a:t>
                      </a:r>
                    </a:p>
                  </a:txBody>
                  <a:tcPr marL="68580" marR="68580" marT="0" marB="0" anchor="ctr"/>
                </a:tc>
                <a:extLst>
                  <a:ext uri="{0D108BD9-81ED-4DB2-BD59-A6C34878D82A}">
                    <a16:rowId xmlns:a16="http://schemas.microsoft.com/office/drawing/2014/main" val="2207017110"/>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9</a:t>
                      </a:r>
                    </a:p>
                  </a:txBody>
                  <a:tcPr marL="68580" marR="68580" marT="0" marB="0" anchor="ctr"/>
                </a:tc>
                <a:tc>
                  <a:txBody>
                    <a:bodyPr/>
                    <a:lstStyle/>
                    <a:p>
                      <a:pPr marL="0" marR="0">
                        <a:spcBef>
                          <a:spcPts val="0"/>
                        </a:spcBef>
                        <a:spcAft>
                          <a:spcPts val="0"/>
                        </a:spcAft>
                      </a:pPr>
                      <a:r>
                        <a:rPr lang="en-US" sz="1800" dirty="0">
                          <a:effectLst/>
                          <a:latin typeface="+mn-lt"/>
                        </a:rPr>
                        <a:t>MSC11-C</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a:effectLst/>
                          <a:latin typeface="+mn-lt"/>
                        </a:rPr>
                        <a:t>Low</a:t>
                      </a:r>
                      <a:endParaRPr lang="en-US" sz="180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Unlikely</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P1</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Assertions</a:t>
                      </a:r>
                    </a:p>
                  </a:txBody>
                  <a:tcPr marL="68580" marR="68580" marT="0" marB="0" anchor="ctr"/>
                </a:tc>
                <a:extLst>
                  <a:ext uri="{0D108BD9-81ED-4DB2-BD59-A6C34878D82A}">
                    <a16:rowId xmlns:a16="http://schemas.microsoft.com/office/drawing/2014/main" val="1251062690"/>
                  </a:ext>
                </a:extLst>
              </a:tr>
              <a:tr h="438539">
                <a:tc>
                  <a:txBody>
                    <a:bodyPr/>
                    <a:lstStyle/>
                    <a:p>
                      <a:pPr marL="0" marR="0" algn="ctr">
                        <a:spcBef>
                          <a:spcPts val="0"/>
                        </a:spcBef>
                        <a:spcAft>
                          <a:spcPts val="0"/>
                        </a:spcAft>
                      </a:pPr>
                      <a:r>
                        <a:rPr lang="en-US" sz="1800" dirty="0">
                          <a:effectLst/>
                          <a:latin typeface="+mn-lt"/>
                          <a:ea typeface="Calibri" panose="020F0502020204030204" pitchFamily="34" charset="0"/>
                        </a:rPr>
                        <a:t>10</a:t>
                      </a:r>
                    </a:p>
                  </a:txBody>
                  <a:tcPr marL="68580" marR="68580" marT="0" marB="0" anchor="ctr"/>
                </a:tc>
                <a:tc>
                  <a:txBody>
                    <a:bodyPr/>
                    <a:lstStyle/>
                    <a:p>
                      <a:pPr marL="0" marR="0">
                        <a:spcBef>
                          <a:spcPts val="0"/>
                        </a:spcBef>
                        <a:spcAft>
                          <a:spcPts val="0"/>
                        </a:spcAft>
                      </a:pPr>
                      <a:r>
                        <a:rPr lang="en-US" sz="1800" dirty="0">
                          <a:effectLst/>
                          <a:latin typeface="+mn-lt"/>
                        </a:rPr>
                        <a:t>DCL51-CPP</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Low</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Unlikely</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rPr>
                        <a:t>P3</a:t>
                      </a:r>
                      <a:endParaRPr lang="en-US" sz="1800" dirty="0">
                        <a:effectLst/>
                        <a:latin typeface="+mn-lt"/>
                        <a:ea typeface="Calibri" panose="020F0502020204030204" pitchFamily="34" charset="0"/>
                      </a:endParaRPr>
                    </a:p>
                  </a:txBody>
                  <a:tcPr marL="68580" marR="68580" marT="0" marB="0" anchor="ctr"/>
                </a:tc>
                <a:tc>
                  <a:txBody>
                    <a:bodyPr/>
                    <a:lstStyle/>
                    <a:p>
                      <a:pPr marL="0" marR="0">
                        <a:spcBef>
                          <a:spcPts val="0"/>
                        </a:spcBef>
                        <a:spcAft>
                          <a:spcPts val="0"/>
                        </a:spcAft>
                      </a:pPr>
                      <a:r>
                        <a:rPr lang="en-US" sz="1800" dirty="0">
                          <a:effectLst/>
                          <a:latin typeface="+mn-lt"/>
                          <a:ea typeface="Calibri" panose="020F0502020204030204" pitchFamily="34" charset="0"/>
                        </a:rPr>
                        <a:t>Data Type</a:t>
                      </a:r>
                    </a:p>
                  </a:txBody>
                  <a:tcPr marL="68580" marR="68580" marT="0" marB="0" anchor="ctr"/>
                </a:tc>
                <a:extLst>
                  <a:ext uri="{0D108BD9-81ED-4DB2-BD59-A6C34878D82A}">
                    <a16:rowId xmlns:a16="http://schemas.microsoft.com/office/drawing/2014/main" val="864962498"/>
                  </a:ext>
                </a:extLst>
              </a:tr>
            </a:tbl>
          </a:graphicData>
        </a:graphic>
      </p:graphicFrame>
      <p:sp>
        <p:nvSpPr>
          <p:cNvPr id="5" name="TextBox 4">
            <a:extLst>
              <a:ext uri="{FF2B5EF4-FFF2-40B4-BE49-F238E27FC236}">
                <a16:creationId xmlns:a16="http://schemas.microsoft.com/office/drawing/2014/main" id="{BE6B7645-AE6F-81F5-DBB1-01D4D56B2AA0}"/>
              </a:ext>
            </a:extLst>
          </p:cNvPr>
          <p:cNvSpPr txBox="1"/>
          <p:nvPr/>
        </p:nvSpPr>
        <p:spPr>
          <a:xfrm>
            <a:off x="897658" y="5975816"/>
            <a:ext cx="9546336" cy="400110"/>
          </a:xfrm>
          <a:prstGeom prst="rect">
            <a:avLst/>
          </a:prstGeom>
          <a:noFill/>
        </p:spPr>
        <p:txBody>
          <a:bodyPr wrap="square" rtlCol="0">
            <a:spAutoFit/>
          </a:bodyPr>
          <a:lstStyle/>
          <a:p>
            <a:r>
              <a:rPr lang="en-US" sz="2000" i="1" dirty="0">
                <a:solidFill>
                  <a:schemeClr val="bg1"/>
                </a:solidFill>
              </a:rPr>
              <a:t>Ranking evaluated from the Severity, Likelihood and Priority for resolution.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6096000" y="508341"/>
            <a:ext cx="5827776" cy="927267"/>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402336" y="1435608"/>
            <a:ext cx="11125038" cy="471007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000"/>
              <a:buNone/>
            </a:pPr>
            <a:r>
              <a:rPr lang="en-US" sz="3000" dirty="0">
                <a:effectLst/>
                <a:latin typeface="Calibri" panose="020F0502020204030204" pitchFamily="34" charset="0"/>
                <a:ea typeface="Calibri" panose="020F0502020204030204" pitchFamily="34" charset="0"/>
                <a:cs typeface="Calibri" panose="020F0502020204030204" pitchFamily="34" charset="0"/>
              </a:rPr>
              <a:t>Encryption uses a key to reversibly conceal data. The three states of data can use encryption to secure data.</a:t>
            </a:r>
          </a:p>
          <a:p>
            <a:pPr marL="0" lvl="0" indent="0" algn="l" rtl="0">
              <a:lnSpc>
                <a:spcPct val="90000"/>
              </a:lnSpc>
              <a:spcBef>
                <a:spcPts val="0"/>
              </a:spcBef>
              <a:spcAft>
                <a:spcPts val="0"/>
              </a:spcAft>
              <a:buClr>
                <a:schemeClr val="lt1"/>
              </a:buClr>
              <a:buSzPts val="2000"/>
              <a:buNone/>
            </a:pPr>
            <a:endParaRPr lang="en-US" sz="30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Clr>
                <a:schemeClr val="lt1"/>
              </a:buClr>
              <a:buSzPts val="200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a:lnSpc>
                <a:spcPct val="107000"/>
              </a:lnSpc>
              <a:spcBef>
                <a:spcPts val="0"/>
              </a:spcBef>
            </a:pPr>
            <a:r>
              <a:rPr lang="en-US" sz="2600" b="1" dirty="0">
                <a:effectLst/>
                <a:latin typeface="Calibri" panose="020F0502020204030204" pitchFamily="34" charset="0"/>
                <a:ea typeface="Calibri" panose="020F0502020204030204" pitchFamily="34" charset="0"/>
                <a:cs typeface="Calibri" panose="020F0502020204030204" pitchFamily="34" charset="0"/>
              </a:rPr>
              <a:t>Encryption at rest </a:t>
            </a:r>
            <a:r>
              <a:rPr lang="en-US" sz="2600" dirty="0">
                <a:effectLst/>
                <a:latin typeface="Calibri" panose="020F0502020204030204" pitchFamily="34" charset="0"/>
                <a:ea typeface="Calibri" panose="020F0502020204030204" pitchFamily="34" charset="0"/>
                <a:cs typeface="Calibri" panose="020F0502020204030204" pitchFamily="34" charset="0"/>
              </a:rPr>
              <a:t>– Safeguards data against file transfers or file modifications.</a:t>
            </a:r>
          </a:p>
          <a:p>
            <a:pPr marL="800100" lvl="1">
              <a:lnSpc>
                <a:spcPct val="170000"/>
              </a:lnSpc>
              <a:spcBef>
                <a:spcPts val="0"/>
              </a:spcBef>
            </a:pPr>
            <a:r>
              <a:rPr lang="en-US" sz="2200" dirty="0">
                <a:effectLst/>
                <a:latin typeface="Calibri" panose="020F0502020204030204" pitchFamily="34" charset="0"/>
                <a:ea typeface="Calibri" panose="020F0502020204030204" pitchFamily="34" charset="0"/>
                <a:cs typeface="Calibri" panose="020F0502020204030204" pitchFamily="34" charset="0"/>
              </a:rPr>
              <a:t>Commonly used to store user account credentials.</a:t>
            </a:r>
          </a:p>
          <a:p>
            <a:pPr marL="342900">
              <a:lnSpc>
                <a:spcPct val="107000"/>
              </a:lnSpc>
              <a:spcBef>
                <a:spcPts val="0"/>
              </a:spcBef>
              <a:spcAft>
                <a:spcPts val="800"/>
              </a:spcAft>
            </a:pPr>
            <a:r>
              <a:rPr lang="en-US" sz="2600" b="1" dirty="0">
                <a:effectLst/>
                <a:latin typeface="Calibri" panose="020F0502020204030204" pitchFamily="34" charset="0"/>
                <a:ea typeface="Calibri" panose="020F0502020204030204" pitchFamily="34" charset="0"/>
                <a:cs typeface="Calibri" panose="020F0502020204030204" pitchFamily="34" charset="0"/>
              </a:rPr>
              <a:t>Encryption in flight </a:t>
            </a:r>
            <a:r>
              <a:rPr lang="en-US" sz="2600" dirty="0">
                <a:effectLst/>
                <a:latin typeface="Calibri" panose="020F0502020204030204" pitchFamily="34" charset="0"/>
                <a:ea typeface="Calibri" panose="020F0502020204030204" pitchFamily="34" charset="0"/>
                <a:cs typeface="Calibri" panose="020F0502020204030204" pitchFamily="34" charset="0"/>
              </a:rPr>
              <a:t>– Safeguards data against interception or redirection across a network</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800100" lvl="1">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Calibri" panose="020F0502020204030204" pitchFamily="34" charset="0"/>
              </a:rPr>
              <a:t>Commonly used for user financial and government data.</a:t>
            </a:r>
          </a:p>
          <a:p>
            <a:r>
              <a:rPr lang="en-US" sz="2600" b="1" dirty="0">
                <a:effectLst/>
                <a:latin typeface="Calibri" panose="020F0502020204030204" pitchFamily="34" charset="0"/>
                <a:ea typeface="Calibri" panose="020F0502020204030204" pitchFamily="34" charset="0"/>
                <a:cs typeface="Calibri" panose="020F0502020204030204" pitchFamily="34" charset="0"/>
              </a:rPr>
              <a:t>Encryption in use </a:t>
            </a:r>
            <a:r>
              <a:rPr lang="en-US" sz="2600" dirty="0">
                <a:effectLst/>
                <a:latin typeface="Calibri" panose="020F0502020204030204" pitchFamily="34" charset="0"/>
                <a:ea typeface="Calibri" panose="020F0502020204030204" pitchFamily="34" charset="0"/>
                <a:cs typeface="Calibri" panose="020F0502020204030204" pitchFamily="34" charset="0"/>
              </a:rPr>
              <a:t>-  Safeguards data from scanning or dumping of memory</a:t>
            </a:r>
            <a:r>
              <a:rPr lang="en-US" sz="2400" dirty="0">
                <a:effectLst/>
                <a:latin typeface="Calibri" panose="020F0502020204030204" pitchFamily="34" charset="0"/>
                <a:ea typeface="Calibri" panose="020F0502020204030204" pitchFamily="34" charset="0"/>
                <a:cs typeface="Calibri" panose="020F0502020204030204" pitchFamily="34" charset="0"/>
              </a:rPr>
              <a:t>.</a:t>
            </a:r>
          </a:p>
          <a:p>
            <a:pPr lvl="1"/>
            <a:r>
              <a:rPr lang="en-US" sz="2200" dirty="0">
                <a:effectLst/>
                <a:latin typeface="Calibri" panose="020F0502020204030204" pitchFamily="34" charset="0"/>
                <a:ea typeface="Calibri" panose="020F0502020204030204" pitchFamily="34" charset="0"/>
                <a:cs typeface="Calibri" panose="020F0502020204030204" pitchFamily="34" charset="0"/>
              </a:rPr>
              <a:t>Commonly used for data such as autofill in web browsers.</a:t>
            </a:r>
            <a:endParaRPr lang="en-US" sz="2200" dirty="0">
              <a:latin typeface="Calibri" panose="020F0502020204030204" pitchFamily="34" charset="0"/>
              <a:cs typeface="Calibri" panose="020F050202020403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6903720" y="764373"/>
            <a:ext cx="4602480" cy="844971"/>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1819656"/>
            <a:ext cx="10820400" cy="4024125"/>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400"/>
              <a:buNone/>
            </a:pPr>
            <a:r>
              <a:rPr lang="en-US" sz="3200" dirty="0">
                <a:effectLst/>
                <a:latin typeface="Calibri" panose="020F0502020204030204" pitchFamily="34" charset="0"/>
                <a:ea typeface="Calibri" panose="020F0502020204030204" pitchFamily="34" charset="0"/>
              </a:rPr>
              <a:t>The Triple-A Policies focus on user permissions to secure data.</a:t>
            </a:r>
            <a:br>
              <a:rPr lang="en-US" sz="3200" dirty="0">
                <a:effectLst/>
                <a:latin typeface="Calibri" panose="020F0502020204030204" pitchFamily="34" charset="0"/>
                <a:ea typeface="Calibri" panose="020F0502020204030204" pitchFamily="34" charset="0"/>
              </a:rPr>
            </a:br>
            <a:endParaRPr lang="en-US" sz="3200" dirty="0">
              <a:effectLst/>
              <a:latin typeface="Calibri" panose="020F0502020204030204" pitchFamily="34" charset="0"/>
              <a:ea typeface="Calibri" panose="020F0502020204030204" pitchFamily="34" charset="0"/>
            </a:endParaRPr>
          </a:p>
          <a:p>
            <a:pPr marL="0" indent="0">
              <a:spcBef>
                <a:spcPts val="0"/>
              </a:spcBef>
              <a:buSzPts val="2400"/>
              <a:buNone/>
            </a:pP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rPr>
              <a:t>Authentication - verifies that an accessing user is correct through a unique combination of account credentials.</a:t>
            </a:r>
            <a:br>
              <a:rPr lang="en-US" sz="2800" dirty="0">
                <a:effectLst/>
                <a:latin typeface="Calibri" panose="020F0502020204030204" pitchFamily="34" charset="0"/>
                <a:ea typeface="Calibri" panose="020F0502020204030204" pitchFamily="34" charset="0"/>
              </a:rPr>
            </a:br>
            <a:endParaRPr lang="en-US" sz="2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rPr>
              <a:t>Authorization - provides permissions to user accounts.</a:t>
            </a:r>
            <a:br>
              <a:rPr lang="en-US" sz="2800" dirty="0">
                <a:effectLst/>
                <a:latin typeface="Calibri" panose="020F0502020204030204" pitchFamily="34" charset="0"/>
                <a:ea typeface="Calibri" panose="020F0502020204030204" pitchFamily="34" charset="0"/>
              </a:rPr>
            </a:br>
            <a:endParaRPr lang="en-US" sz="2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rPr>
              <a:t>Accounting - records information about user actions.</a:t>
            </a:r>
            <a:endParaRPr sz="28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057373"/>
            <a:ext cx="10820400" cy="2386584"/>
          </a:xfrm>
          <a:prstGeom prst="rect">
            <a:avLst/>
          </a:prstGeom>
          <a:noFill/>
          <a:ln>
            <a:noFill/>
          </a:ln>
        </p:spPr>
        <p:txBody>
          <a:bodyPr spcFirstLastPara="1" wrap="square" lIns="91425" tIns="45700" rIns="91425" bIns="45700" anchor="t" anchorCtr="0">
            <a:noAutofit/>
          </a:bodyPr>
          <a:lstStyle/>
          <a:p>
            <a:pPr marL="285750" indent="-285750"/>
            <a:r>
              <a:rPr lang="en-US" sz="3200" dirty="0">
                <a:effectLst/>
                <a:latin typeface="Calibri" panose="020F0502020204030204" pitchFamily="34" charset="0"/>
                <a:ea typeface="Calibri" panose="020F0502020204030204" pitchFamily="34" charset="0"/>
              </a:rPr>
              <a:t>Testing is essential for validating programs for intended behavior.</a:t>
            </a:r>
            <a:br>
              <a:rPr lang="en-US" sz="1800" dirty="0">
                <a:effectLst/>
                <a:latin typeface="Calibri" panose="020F0502020204030204" pitchFamily="34" charset="0"/>
                <a:ea typeface="Calibri" panose="020F0502020204030204" pitchFamily="34" charset="0"/>
              </a:rPr>
            </a:br>
            <a:endParaRPr lang="en-US" sz="1800" dirty="0">
              <a:effectLst/>
              <a:latin typeface="Calibri" panose="020F0502020204030204" pitchFamily="34" charset="0"/>
              <a:ea typeface="Calibri" panose="020F0502020204030204" pitchFamily="34" charset="0"/>
            </a:endParaRPr>
          </a:p>
          <a:p>
            <a:pPr marL="742950" lvl="1" indent="-285750"/>
            <a:r>
              <a:rPr lang="en-US" sz="2800" dirty="0">
                <a:effectLst/>
                <a:latin typeface="Calibri" panose="020F0502020204030204" pitchFamily="34" charset="0"/>
                <a:ea typeface="Calibri" panose="020F0502020204030204" pitchFamily="34" charset="0"/>
              </a:rPr>
              <a:t>Unit testing is an approach that tests small software units.</a:t>
            </a:r>
            <a:endParaRPr lang="en-US" sz="28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C075-07B3-0685-C877-07A031DC64F7}"/>
              </a:ext>
            </a:extLst>
          </p:cNvPr>
          <p:cNvSpPr>
            <a:spLocks noGrp="1"/>
          </p:cNvSpPr>
          <p:nvPr>
            <p:ph type="title"/>
          </p:nvPr>
        </p:nvSpPr>
        <p:spPr/>
        <p:txBody>
          <a:bodyPr/>
          <a:lstStyle/>
          <a:p>
            <a:r>
              <a:rPr lang="en-US" dirty="0"/>
              <a:t>Unit Test - </a:t>
            </a:r>
            <a:r>
              <a:rPr lang="en-US" dirty="0" err="1"/>
              <a:t>ResizeIncreasesCollection</a:t>
            </a:r>
            <a:endParaRPr lang="en-US" dirty="0"/>
          </a:p>
        </p:txBody>
      </p:sp>
      <p:pic>
        <p:nvPicPr>
          <p:cNvPr id="5" name="Picture 4">
            <a:extLst>
              <a:ext uri="{FF2B5EF4-FFF2-40B4-BE49-F238E27FC236}">
                <a16:creationId xmlns:a16="http://schemas.microsoft.com/office/drawing/2014/main" id="{89B25EE8-A359-8F9E-A05E-41FBB93A5101}"/>
              </a:ext>
            </a:extLst>
          </p:cNvPr>
          <p:cNvPicPr>
            <a:picLocks noChangeAspect="1"/>
          </p:cNvPicPr>
          <p:nvPr/>
        </p:nvPicPr>
        <p:blipFill>
          <a:blip r:embed="rId2"/>
          <a:stretch>
            <a:fillRect/>
          </a:stretch>
        </p:blipFill>
        <p:spPr>
          <a:xfrm>
            <a:off x="169088" y="2057401"/>
            <a:ext cx="8164281" cy="2915815"/>
          </a:xfrm>
          <a:prstGeom prst="rect">
            <a:avLst/>
          </a:prstGeom>
        </p:spPr>
      </p:pic>
      <p:pic>
        <p:nvPicPr>
          <p:cNvPr id="7" name="Picture 6">
            <a:extLst>
              <a:ext uri="{FF2B5EF4-FFF2-40B4-BE49-F238E27FC236}">
                <a16:creationId xmlns:a16="http://schemas.microsoft.com/office/drawing/2014/main" id="{FDE6F41F-3BD5-D804-6A31-1ED75ED8084E}"/>
              </a:ext>
            </a:extLst>
          </p:cNvPr>
          <p:cNvPicPr>
            <a:picLocks noChangeAspect="1"/>
          </p:cNvPicPr>
          <p:nvPr/>
        </p:nvPicPr>
        <p:blipFill>
          <a:blip r:embed="rId3"/>
          <a:stretch>
            <a:fillRect/>
          </a:stretch>
        </p:blipFill>
        <p:spPr>
          <a:xfrm>
            <a:off x="169088" y="5171196"/>
            <a:ext cx="8193094" cy="591255"/>
          </a:xfrm>
          <a:prstGeom prst="rect">
            <a:avLst/>
          </a:prstGeom>
        </p:spPr>
      </p:pic>
      <p:pic>
        <p:nvPicPr>
          <p:cNvPr id="8" name="Google Shape;197;g9504e29505_0_0" descr="Green Pace logo">
            <a:extLst>
              <a:ext uri="{FF2B5EF4-FFF2-40B4-BE49-F238E27FC236}">
                <a16:creationId xmlns:a16="http://schemas.microsoft.com/office/drawing/2014/main" id="{88D49488-01D0-19EC-5E68-74787642276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446840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microsoft.com/office/infopath/2007/PartnerControls"/>
    <ds:schemaRef ds:uri="http://purl.org/dc/terms/"/>
    <ds:schemaRef ds:uri="http://schemas.microsoft.com/office/2006/documentManagement/types"/>
    <ds:schemaRef ds:uri="http://purl.org/dc/dcmitype/"/>
    <ds:schemaRef ds:uri="http://schemas.microsoft.com/office/2006/metadata/properties"/>
    <ds:schemaRef ds:uri="http://www.w3.org/XML/1998/namespace"/>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3140</TotalTime>
  <Words>700</Words>
  <Application>Microsoft Office PowerPoint</Application>
  <PresentationFormat>Widescreen</PresentationFormat>
  <Paragraphs>172</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Symbol</vt: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 - ResizeIncreasesCollection</vt:lpstr>
      <vt:lpstr>Unit Test - ResizeDecreasesCollectionToZero</vt:lpstr>
      <vt:lpstr>Unit Test –  EraseRangeInCollection</vt:lpstr>
      <vt:lpstr>Unit Test –  OutOfRangeExceptionWhenCallingAt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Marcus Spruill</cp:lastModifiedBy>
  <cp:revision>4</cp:revision>
  <dcterms:created xsi:type="dcterms:W3CDTF">2020-08-19T17:59:24Z</dcterms:created>
  <dcterms:modified xsi:type="dcterms:W3CDTF">2024-08-24T06:56:13Z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