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B2634-7E21-4D04-A808-D2CA7FC887BA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F1883-563B-4A82-9D05-CA6647141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6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F1883-563B-4A82-9D05-CA6647141A8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2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F1883-563B-4A82-9D05-CA6647141A80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3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irkudal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hirkudale/IBM_Data_Science_Professional_Certification/blob/main/10.Applied_Data_Science_Capstone/Week%201%20Introduction/Data%20wrangling%20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irkudale/IBM_Data_Science_Professional_Certification/blob/main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irkudale/IBM_Data_Science_Professional_Certification/blob/main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irkudale/IBM_Data_Science_Professional_Certification/blob/main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irkudale/IBM_Data_Science_Professional_Certification/blob/main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irkudale/IBM_Data_Science_Professional_Certification/blob/main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hirkudale/IBM_Data_Science_Professional_Certification/blob/main/10.Applied_Data_Science_Capstone/Week%204%20Predictive%20Analysis%20(Classification)/Machine%20Learning%20Prediction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professional-certificates/ibm-data-science?&amp;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mihirkudale/IBM_Data_Science_Professional_Certification/blob/main/10.Applied_Data_Science_Capstone/Week%201%20Introduction/Data%20Collection%20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mihirkudale/IBM_Data_Science_Professional_Certification/blob/main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6092" y="4300220"/>
            <a:ext cx="5795106" cy="143564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Mihir Kudale</a:t>
            </a:r>
            <a:endParaRPr lang="en-IN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https://github.com/mihirkudale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dirty="0">
                <a:latin typeface="Carlito"/>
                <a:cs typeface="Carlito"/>
                <a:hlinkClick r:id="rId3"/>
              </a:rPr>
              <a:t>https://github.com/mihirkudale/IBM_Data_Science_Professional_Certification/blob/main/10.Applied_Data_Science_Capstone/Week%201%20Introduction/Data%20wrangling%20.ipynb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https://github.com/mihirkudale/IBM_Data_Science_Professional_Certification/blob/main/10.Applied_Data_Science_Capstone/Week%202%20EDA/EDA%20with%20Visualization.ipynb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 err="1"/>
              <a:t>with</a:t>
            </a:r>
            <a:r>
              <a:rPr spc="-770" dirty="0" err="1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https://github.com/mihirkudale/IBM_Data_Science_Professional_Certification/blob/main/10.Applied_Data_Science_Capstone/Week%202%20EDA/EDA%20with%20SQL.ipynb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8514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https://github.com/mihirkudale/IBM_Data_Science_Professional_Certification/blob/main/10.Applied_Data_Science_Capstone/Week%203%20Interactive%20Visual%20Analytics%20and%20Dashboard/Interactive%20Visual%20Analytics%20with%20Folium.ipynb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34734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https://github.com/mihirkudale/IBM_Data_Science_Professional_Certification/blob/main/10.Applied_Data_Science_Capstone/Week%203%20Interactive%20Visual%20Analytics%20and%20Dashboard/spacex_dash_app.py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https://github.com/mihirkudale/IBM_Data_Science_Professional_Certification/blob/main/10.Applied_Data_Science_Capstone/Week%204%20Predictive%20Analysis%20(Classification)/Machine%20Learning%20Prediction.ipynb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D49B89-986F-4A13-A34C-39B1CECF4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8197"/>
            <a:ext cx="4143953" cy="217200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770B9-178C-4F2B-8324-06EA4F015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4" y="1981200"/>
            <a:ext cx="7811186" cy="31482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F9FB8-A854-4A42-B8A0-62A8C9041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14600"/>
            <a:ext cx="6858000" cy="14098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FA6B9C-0836-4854-AF01-676D0F56C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10961"/>
            <a:ext cx="7621064" cy="130510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3F464-FADF-4DA1-A06D-76C51BAD7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49883"/>
            <a:ext cx="6420746" cy="14098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13845-AF1D-4ED5-B9D6-F018BE9DD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47735"/>
            <a:ext cx="7391400" cy="18321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9A508-FF71-4FFF-A435-83DC8E1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10900"/>
            <a:ext cx="6629400" cy="22196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67005-BEC2-4E30-AFEB-54B1949EB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4080"/>
            <a:ext cx="617220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82BF-440D-448A-B47F-60B555275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1" y="2533525"/>
            <a:ext cx="7205969" cy="1790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77AE7-E9AD-44AA-9045-125F1FD72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775135"/>
            <a:ext cx="6324600" cy="338184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727982"/>
            <a:ext cx="8401050" cy="347466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dirty="0">
                <a:latin typeface="Carlito"/>
                <a:cs typeface="Carlito"/>
                <a:hlinkClick r:id="rId3"/>
              </a:rPr>
              <a:t>https://github.com/mihirkudale/IBM_Data_Science_Professional_Certification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https://github.com/mihirkudale/IBM_Data_Science_Professional_Certification/blob/main/10.Applied_Data_Science_Capstone/Week%201%20Introduction/Data%20Collection%20Api.ipynb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5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lang="en-IN" sz="2200" spc="-20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https://github.com/mihirkudale/IBM_Data_Science_Professional_Certification/blob/main/10.Applied_Data_Science_Capstone/Week%201%20Introduction/Data%20Collection%20with%20Web%20Scraping.ipynb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3022</Words>
  <Application>Microsoft Office PowerPoint</Application>
  <PresentationFormat>Widescreen</PresentationFormat>
  <Paragraphs>292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MY WEB DEV_2012076_MIhirKudale</cp:lastModifiedBy>
  <cp:revision>39</cp:revision>
  <dcterms:created xsi:type="dcterms:W3CDTF">2021-08-26T16:53:12Z</dcterms:created>
  <dcterms:modified xsi:type="dcterms:W3CDTF">2021-11-03T14:15:42Z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