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67" r:id="rId3"/>
    <p:sldId id="257" r:id="rId4"/>
    <p:sldId id="258" r:id="rId5"/>
    <p:sldId id="268" r:id="rId6"/>
    <p:sldId id="260" r:id="rId7"/>
    <p:sldId id="261" r:id="rId8"/>
    <p:sldId id="269" r:id="rId9"/>
    <p:sldId id="262" r:id="rId10"/>
    <p:sldId id="25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437E5A-B7AD-4688-8DD2-FF7EE1E7A84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F1C34FA-BEFD-4C01-ACA3-E6FC6BD40C6B}">
      <dgm:prSet/>
      <dgm:spPr/>
      <dgm:t>
        <a:bodyPr/>
        <a:lstStyle/>
        <a:p>
          <a:pPr>
            <a:defRPr cap="all"/>
          </a:pPr>
          <a:r>
            <a:rPr lang="en-US"/>
            <a:t>What is SQL</a:t>
          </a:r>
        </a:p>
      </dgm:t>
    </dgm:pt>
    <dgm:pt modelId="{3FDE116F-4672-45F3-BDB8-2FA6EA6D433B}" type="parTrans" cxnId="{044322FC-DBDA-4150-A82E-83F475DF9EC2}">
      <dgm:prSet/>
      <dgm:spPr/>
      <dgm:t>
        <a:bodyPr/>
        <a:lstStyle/>
        <a:p>
          <a:endParaRPr lang="en-US"/>
        </a:p>
      </dgm:t>
    </dgm:pt>
    <dgm:pt modelId="{5A0C3A97-62A5-44FF-8599-CEBA62BD223D}" type="sibTrans" cxnId="{044322FC-DBDA-4150-A82E-83F475DF9EC2}">
      <dgm:prSet/>
      <dgm:spPr/>
      <dgm:t>
        <a:bodyPr/>
        <a:lstStyle/>
        <a:p>
          <a:endParaRPr lang="en-US"/>
        </a:p>
      </dgm:t>
    </dgm:pt>
    <dgm:pt modelId="{B52943B2-9E7A-4F35-9EC8-243278B22419}">
      <dgm:prSet/>
      <dgm:spPr/>
      <dgm:t>
        <a:bodyPr/>
        <a:lstStyle/>
        <a:p>
          <a:pPr>
            <a:defRPr cap="all"/>
          </a:pPr>
          <a:r>
            <a:rPr lang="en-US"/>
            <a:t>Applications</a:t>
          </a:r>
        </a:p>
      </dgm:t>
    </dgm:pt>
    <dgm:pt modelId="{C769A170-F7AD-448A-BF6E-4C5EEB5AFFBD}" type="parTrans" cxnId="{14E9C013-77F6-4D35-A0E6-5F86957674D1}">
      <dgm:prSet/>
      <dgm:spPr/>
      <dgm:t>
        <a:bodyPr/>
        <a:lstStyle/>
        <a:p>
          <a:endParaRPr lang="en-US"/>
        </a:p>
      </dgm:t>
    </dgm:pt>
    <dgm:pt modelId="{00A0BE0A-D901-4C63-8007-0401404D0A95}" type="sibTrans" cxnId="{14E9C013-77F6-4D35-A0E6-5F86957674D1}">
      <dgm:prSet/>
      <dgm:spPr/>
      <dgm:t>
        <a:bodyPr/>
        <a:lstStyle/>
        <a:p>
          <a:endParaRPr lang="en-US"/>
        </a:p>
      </dgm:t>
    </dgm:pt>
    <dgm:pt modelId="{D9FEA9DE-4076-4F5F-9E1B-96C6EE66E37C}">
      <dgm:prSet/>
      <dgm:spPr/>
      <dgm:t>
        <a:bodyPr/>
        <a:lstStyle/>
        <a:p>
          <a:pPr>
            <a:defRPr cap="all"/>
          </a:pPr>
          <a:r>
            <a:rPr lang="en-US"/>
            <a:t>Practical</a:t>
          </a:r>
        </a:p>
      </dgm:t>
    </dgm:pt>
    <dgm:pt modelId="{485BC1CF-1040-427A-8273-8CD77467AC2A}" type="parTrans" cxnId="{109A02CA-77FB-4156-942D-0C52C891EAAC}">
      <dgm:prSet/>
      <dgm:spPr/>
      <dgm:t>
        <a:bodyPr/>
        <a:lstStyle/>
        <a:p>
          <a:endParaRPr lang="en-US"/>
        </a:p>
      </dgm:t>
    </dgm:pt>
    <dgm:pt modelId="{D235B899-C075-4824-873A-A61D7532AE2B}" type="sibTrans" cxnId="{109A02CA-77FB-4156-942D-0C52C891EAAC}">
      <dgm:prSet/>
      <dgm:spPr/>
      <dgm:t>
        <a:bodyPr/>
        <a:lstStyle/>
        <a:p>
          <a:endParaRPr lang="en-US"/>
        </a:p>
      </dgm:t>
    </dgm:pt>
    <dgm:pt modelId="{925CC5EB-572C-4BF8-BF25-2B4470422FD0}" type="pres">
      <dgm:prSet presAssocID="{8D437E5A-B7AD-4688-8DD2-FF7EE1E7A84D}" presName="root" presStyleCnt="0">
        <dgm:presLayoutVars>
          <dgm:dir/>
          <dgm:resizeHandles val="exact"/>
        </dgm:presLayoutVars>
      </dgm:prSet>
      <dgm:spPr/>
    </dgm:pt>
    <dgm:pt modelId="{22130063-EEAD-4247-A36D-0D212CCA171C}" type="pres">
      <dgm:prSet presAssocID="{BF1C34FA-BEFD-4C01-ACA3-E6FC6BD40C6B}" presName="compNode" presStyleCnt="0"/>
      <dgm:spPr/>
    </dgm:pt>
    <dgm:pt modelId="{6FAF6292-D7B3-4C4E-A390-49DBB6601B3D}" type="pres">
      <dgm:prSet presAssocID="{BF1C34FA-BEFD-4C01-ACA3-E6FC6BD40C6B}" presName="iconBgRect" presStyleLbl="bgShp" presStyleIdx="0" presStyleCnt="3"/>
      <dgm:spPr/>
    </dgm:pt>
    <dgm:pt modelId="{15B5A3FA-6014-4DBF-87FC-2716518619D9}" type="pres">
      <dgm:prSet presAssocID="{BF1C34FA-BEFD-4C01-ACA3-E6FC6BD40C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DCB867B2-60F8-4AF6-8AD3-79B55CA185E1}" type="pres">
      <dgm:prSet presAssocID="{BF1C34FA-BEFD-4C01-ACA3-E6FC6BD40C6B}" presName="spaceRect" presStyleCnt="0"/>
      <dgm:spPr/>
    </dgm:pt>
    <dgm:pt modelId="{95EB9987-EA84-4E29-8F6B-4A0ED34DE972}" type="pres">
      <dgm:prSet presAssocID="{BF1C34FA-BEFD-4C01-ACA3-E6FC6BD40C6B}" presName="textRect" presStyleLbl="revTx" presStyleIdx="0" presStyleCnt="3">
        <dgm:presLayoutVars>
          <dgm:chMax val="1"/>
          <dgm:chPref val="1"/>
        </dgm:presLayoutVars>
      </dgm:prSet>
      <dgm:spPr/>
    </dgm:pt>
    <dgm:pt modelId="{9425A720-4188-41D3-B8CF-9F5EE70DF7B5}" type="pres">
      <dgm:prSet presAssocID="{5A0C3A97-62A5-44FF-8599-CEBA62BD223D}" presName="sibTrans" presStyleCnt="0"/>
      <dgm:spPr/>
    </dgm:pt>
    <dgm:pt modelId="{829A7ED3-6C23-4016-9C8F-F95E0AC043FF}" type="pres">
      <dgm:prSet presAssocID="{B52943B2-9E7A-4F35-9EC8-243278B22419}" presName="compNode" presStyleCnt="0"/>
      <dgm:spPr/>
    </dgm:pt>
    <dgm:pt modelId="{13E77B49-0D79-4F5E-BD7E-FFC3FF08AAE9}" type="pres">
      <dgm:prSet presAssocID="{B52943B2-9E7A-4F35-9EC8-243278B22419}" presName="iconBgRect" presStyleLbl="bgShp" presStyleIdx="1" presStyleCnt="3"/>
      <dgm:spPr/>
    </dgm:pt>
    <dgm:pt modelId="{CF438BE7-EE03-478E-A743-EDD175D8CDC0}" type="pres">
      <dgm:prSet presAssocID="{B52943B2-9E7A-4F35-9EC8-243278B224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7CF8630D-DCBE-4072-97E5-BF5C4AA96884}" type="pres">
      <dgm:prSet presAssocID="{B52943B2-9E7A-4F35-9EC8-243278B22419}" presName="spaceRect" presStyleCnt="0"/>
      <dgm:spPr/>
    </dgm:pt>
    <dgm:pt modelId="{6F72BF3D-611E-4D96-81FC-A3B6573FBFFD}" type="pres">
      <dgm:prSet presAssocID="{B52943B2-9E7A-4F35-9EC8-243278B22419}" presName="textRect" presStyleLbl="revTx" presStyleIdx="1" presStyleCnt="3">
        <dgm:presLayoutVars>
          <dgm:chMax val="1"/>
          <dgm:chPref val="1"/>
        </dgm:presLayoutVars>
      </dgm:prSet>
      <dgm:spPr/>
    </dgm:pt>
    <dgm:pt modelId="{37C25F17-9FAD-4441-B2D2-F7428EC162C0}" type="pres">
      <dgm:prSet presAssocID="{00A0BE0A-D901-4C63-8007-0401404D0A95}" presName="sibTrans" presStyleCnt="0"/>
      <dgm:spPr/>
    </dgm:pt>
    <dgm:pt modelId="{05DD217C-7C2C-4FF6-B43D-6D263B79C140}" type="pres">
      <dgm:prSet presAssocID="{D9FEA9DE-4076-4F5F-9E1B-96C6EE66E37C}" presName="compNode" presStyleCnt="0"/>
      <dgm:spPr/>
    </dgm:pt>
    <dgm:pt modelId="{59AFECB8-B9EA-442E-B43D-51EF2539F891}" type="pres">
      <dgm:prSet presAssocID="{D9FEA9DE-4076-4F5F-9E1B-96C6EE66E37C}" presName="iconBgRect" presStyleLbl="bgShp" presStyleIdx="2" presStyleCnt="3"/>
      <dgm:spPr/>
    </dgm:pt>
    <dgm:pt modelId="{054ADB07-0826-46AB-8F04-795180F27C18}" type="pres">
      <dgm:prSet presAssocID="{D9FEA9DE-4076-4F5F-9E1B-96C6EE66E3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8887E90-218C-463B-B338-2922F9CEACFF}" type="pres">
      <dgm:prSet presAssocID="{D9FEA9DE-4076-4F5F-9E1B-96C6EE66E37C}" presName="spaceRect" presStyleCnt="0"/>
      <dgm:spPr/>
    </dgm:pt>
    <dgm:pt modelId="{0EF07856-C286-42A2-BAEB-4A6EF3182F90}" type="pres">
      <dgm:prSet presAssocID="{D9FEA9DE-4076-4F5F-9E1B-96C6EE66E3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5B63C01-639D-4D78-A313-EB6007C677EA}" type="presOf" srcId="{D9FEA9DE-4076-4F5F-9E1B-96C6EE66E37C}" destId="{0EF07856-C286-42A2-BAEB-4A6EF3182F90}" srcOrd="0" destOrd="0" presId="urn:microsoft.com/office/officeart/2018/5/layout/IconCircleLabelList"/>
    <dgm:cxn modelId="{14E9C013-77F6-4D35-A0E6-5F86957674D1}" srcId="{8D437E5A-B7AD-4688-8DD2-FF7EE1E7A84D}" destId="{B52943B2-9E7A-4F35-9EC8-243278B22419}" srcOrd="1" destOrd="0" parTransId="{C769A170-F7AD-448A-BF6E-4C5EEB5AFFBD}" sibTransId="{00A0BE0A-D901-4C63-8007-0401404D0A95}"/>
    <dgm:cxn modelId="{D93B0660-865C-4D79-85B0-C111637B1305}" type="presOf" srcId="{B52943B2-9E7A-4F35-9EC8-243278B22419}" destId="{6F72BF3D-611E-4D96-81FC-A3B6573FBFFD}" srcOrd="0" destOrd="0" presId="urn:microsoft.com/office/officeart/2018/5/layout/IconCircleLabelList"/>
    <dgm:cxn modelId="{6F954383-84A2-44DE-A6E6-615DD4D9350E}" type="presOf" srcId="{8D437E5A-B7AD-4688-8DD2-FF7EE1E7A84D}" destId="{925CC5EB-572C-4BF8-BF25-2B4470422FD0}" srcOrd="0" destOrd="0" presId="urn:microsoft.com/office/officeart/2018/5/layout/IconCircleLabelList"/>
    <dgm:cxn modelId="{109A02CA-77FB-4156-942D-0C52C891EAAC}" srcId="{8D437E5A-B7AD-4688-8DD2-FF7EE1E7A84D}" destId="{D9FEA9DE-4076-4F5F-9E1B-96C6EE66E37C}" srcOrd="2" destOrd="0" parTransId="{485BC1CF-1040-427A-8273-8CD77467AC2A}" sibTransId="{D235B899-C075-4824-873A-A61D7532AE2B}"/>
    <dgm:cxn modelId="{32C528F4-A578-41D9-8D35-EA4CE5B706F6}" type="presOf" srcId="{BF1C34FA-BEFD-4C01-ACA3-E6FC6BD40C6B}" destId="{95EB9987-EA84-4E29-8F6B-4A0ED34DE972}" srcOrd="0" destOrd="0" presId="urn:microsoft.com/office/officeart/2018/5/layout/IconCircleLabelList"/>
    <dgm:cxn modelId="{044322FC-DBDA-4150-A82E-83F475DF9EC2}" srcId="{8D437E5A-B7AD-4688-8DD2-FF7EE1E7A84D}" destId="{BF1C34FA-BEFD-4C01-ACA3-E6FC6BD40C6B}" srcOrd="0" destOrd="0" parTransId="{3FDE116F-4672-45F3-BDB8-2FA6EA6D433B}" sibTransId="{5A0C3A97-62A5-44FF-8599-CEBA62BD223D}"/>
    <dgm:cxn modelId="{ED7B0989-1587-4539-8DEF-78A6408D3A23}" type="presParOf" srcId="{925CC5EB-572C-4BF8-BF25-2B4470422FD0}" destId="{22130063-EEAD-4247-A36D-0D212CCA171C}" srcOrd="0" destOrd="0" presId="urn:microsoft.com/office/officeart/2018/5/layout/IconCircleLabelList"/>
    <dgm:cxn modelId="{624068D6-93DC-4043-BE0D-3C9FEF95DCC9}" type="presParOf" srcId="{22130063-EEAD-4247-A36D-0D212CCA171C}" destId="{6FAF6292-D7B3-4C4E-A390-49DBB6601B3D}" srcOrd="0" destOrd="0" presId="urn:microsoft.com/office/officeart/2018/5/layout/IconCircleLabelList"/>
    <dgm:cxn modelId="{1C3C1ADC-FABC-45BB-94E8-CBBA3D499E8D}" type="presParOf" srcId="{22130063-EEAD-4247-A36D-0D212CCA171C}" destId="{15B5A3FA-6014-4DBF-87FC-2716518619D9}" srcOrd="1" destOrd="0" presId="urn:microsoft.com/office/officeart/2018/5/layout/IconCircleLabelList"/>
    <dgm:cxn modelId="{0EADB9A7-6846-4ED1-BBA3-A70E2AC83A70}" type="presParOf" srcId="{22130063-EEAD-4247-A36D-0D212CCA171C}" destId="{DCB867B2-60F8-4AF6-8AD3-79B55CA185E1}" srcOrd="2" destOrd="0" presId="urn:microsoft.com/office/officeart/2018/5/layout/IconCircleLabelList"/>
    <dgm:cxn modelId="{38671636-6C3E-4F92-B7B3-CA31F19A47DC}" type="presParOf" srcId="{22130063-EEAD-4247-A36D-0D212CCA171C}" destId="{95EB9987-EA84-4E29-8F6B-4A0ED34DE972}" srcOrd="3" destOrd="0" presId="urn:microsoft.com/office/officeart/2018/5/layout/IconCircleLabelList"/>
    <dgm:cxn modelId="{91C6E864-1EA5-4375-B46D-86CE59800CDB}" type="presParOf" srcId="{925CC5EB-572C-4BF8-BF25-2B4470422FD0}" destId="{9425A720-4188-41D3-B8CF-9F5EE70DF7B5}" srcOrd="1" destOrd="0" presId="urn:microsoft.com/office/officeart/2018/5/layout/IconCircleLabelList"/>
    <dgm:cxn modelId="{12E33AD5-F3AD-4D15-B59C-99807B75F301}" type="presParOf" srcId="{925CC5EB-572C-4BF8-BF25-2B4470422FD0}" destId="{829A7ED3-6C23-4016-9C8F-F95E0AC043FF}" srcOrd="2" destOrd="0" presId="urn:microsoft.com/office/officeart/2018/5/layout/IconCircleLabelList"/>
    <dgm:cxn modelId="{7FBCA1B1-B4E1-40B9-8EEC-FC76A8D99497}" type="presParOf" srcId="{829A7ED3-6C23-4016-9C8F-F95E0AC043FF}" destId="{13E77B49-0D79-4F5E-BD7E-FFC3FF08AAE9}" srcOrd="0" destOrd="0" presId="urn:microsoft.com/office/officeart/2018/5/layout/IconCircleLabelList"/>
    <dgm:cxn modelId="{CAE6E317-E61D-4711-8E01-1EB06F81CDDB}" type="presParOf" srcId="{829A7ED3-6C23-4016-9C8F-F95E0AC043FF}" destId="{CF438BE7-EE03-478E-A743-EDD175D8CDC0}" srcOrd="1" destOrd="0" presId="urn:microsoft.com/office/officeart/2018/5/layout/IconCircleLabelList"/>
    <dgm:cxn modelId="{20DC1027-1E13-4EA3-AF52-76E47BEBA058}" type="presParOf" srcId="{829A7ED3-6C23-4016-9C8F-F95E0AC043FF}" destId="{7CF8630D-DCBE-4072-97E5-BF5C4AA96884}" srcOrd="2" destOrd="0" presId="urn:microsoft.com/office/officeart/2018/5/layout/IconCircleLabelList"/>
    <dgm:cxn modelId="{9C5F6911-8884-432A-A1C5-78CDF80AB263}" type="presParOf" srcId="{829A7ED3-6C23-4016-9C8F-F95E0AC043FF}" destId="{6F72BF3D-611E-4D96-81FC-A3B6573FBFFD}" srcOrd="3" destOrd="0" presId="urn:microsoft.com/office/officeart/2018/5/layout/IconCircleLabelList"/>
    <dgm:cxn modelId="{993269BB-716F-4B7E-A6BC-0315BBCF0C47}" type="presParOf" srcId="{925CC5EB-572C-4BF8-BF25-2B4470422FD0}" destId="{37C25F17-9FAD-4441-B2D2-F7428EC162C0}" srcOrd="3" destOrd="0" presId="urn:microsoft.com/office/officeart/2018/5/layout/IconCircleLabelList"/>
    <dgm:cxn modelId="{19682CB8-EF8A-4B00-BFAE-184891B10680}" type="presParOf" srcId="{925CC5EB-572C-4BF8-BF25-2B4470422FD0}" destId="{05DD217C-7C2C-4FF6-B43D-6D263B79C140}" srcOrd="4" destOrd="0" presId="urn:microsoft.com/office/officeart/2018/5/layout/IconCircleLabelList"/>
    <dgm:cxn modelId="{75190DB9-3754-4A62-8302-978BB8E30565}" type="presParOf" srcId="{05DD217C-7C2C-4FF6-B43D-6D263B79C140}" destId="{59AFECB8-B9EA-442E-B43D-51EF2539F891}" srcOrd="0" destOrd="0" presId="urn:microsoft.com/office/officeart/2018/5/layout/IconCircleLabelList"/>
    <dgm:cxn modelId="{D9B05C91-2BFB-4062-BE6C-FEBCFD88C6EB}" type="presParOf" srcId="{05DD217C-7C2C-4FF6-B43D-6D263B79C140}" destId="{054ADB07-0826-46AB-8F04-795180F27C18}" srcOrd="1" destOrd="0" presId="urn:microsoft.com/office/officeart/2018/5/layout/IconCircleLabelList"/>
    <dgm:cxn modelId="{5A928E14-9CA9-4D3C-9E9C-45E1D7C74FCE}" type="presParOf" srcId="{05DD217C-7C2C-4FF6-B43D-6D263B79C140}" destId="{B8887E90-218C-463B-B338-2922F9CEACFF}" srcOrd="2" destOrd="0" presId="urn:microsoft.com/office/officeart/2018/5/layout/IconCircleLabelList"/>
    <dgm:cxn modelId="{22F6D6E5-747E-4EA8-A1BA-82C85F586DDE}" type="presParOf" srcId="{05DD217C-7C2C-4FF6-B43D-6D263B79C140}" destId="{0EF07856-C286-42A2-BAEB-4A6EF3182F9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F6292-D7B3-4C4E-A390-49DBB6601B3D}">
      <dsp:nvSpPr>
        <dsp:cNvPr id="0" name=""/>
        <dsp:cNvSpPr/>
      </dsp:nvSpPr>
      <dsp:spPr>
        <a:xfrm>
          <a:off x="623999" y="262424"/>
          <a:ext cx="1784250" cy="1784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5A3FA-6014-4DBF-87FC-2716518619D9}">
      <dsp:nvSpPr>
        <dsp:cNvPr id="0" name=""/>
        <dsp:cNvSpPr/>
      </dsp:nvSpPr>
      <dsp:spPr>
        <a:xfrm>
          <a:off x="100424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B9987-EA84-4E29-8F6B-4A0ED34DE972}">
      <dsp:nvSpPr>
        <dsp:cNvPr id="0" name=""/>
        <dsp:cNvSpPr/>
      </dsp:nvSpPr>
      <dsp:spPr>
        <a:xfrm>
          <a:off x="5362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What is SQL</a:t>
          </a:r>
        </a:p>
      </dsp:txBody>
      <dsp:txXfrm>
        <a:off x="53624" y="2602425"/>
        <a:ext cx="2925000" cy="720000"/>
      </dsp:txXfrm>
    </dsp:sp>
    <dsp:sp modelId="{13E77B49-0D79-4F5E-BD7E-FFC3FF08AAE9}">
      <dsp:nvSpPr>
        <dsp:cNvPr id="0" name=""/>
        <dsp:cNvSpPr/>
      </dsp:nvSpPr>
      <dsp:spPr>
        <a:xfrm>
          <a:off x="4060874" y="262424"/>
          <a:ext cx="1784250" cy="1784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38BE7-EE03-478E-A743-EDD175D8CDC0}">
      <dsp:nvSpPr>
        <dsp:cNvPr id="0" name=""/>
        <dsp:cNvSpPr/>
      </dsp:nvSpPr>
      <dsp:spPr>
        <a:xfrm>
          <a:off x="4441124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2BF3D-611E-4D96-81FC-A3B6573FBFFD}">
      <dsp:nvSpPr>
        <dsp:cNvPr id="0" name=""/>
        <dsp:cNvSpPr/>
      </dsp:nvSpPr>
      <dsp:spPr>
        <a:xfrm>
          <a:off x="3490499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Applications</a:t>
          </a:r>
        </a:p>
      </dsp:txBody>
      <dsp:txXfrm>
        <a:off x="3490499" y="2602425"/>
        <a:ext cx="2925000" cy="720000"/>
      </dsp:txXfrm>
    </dsp:sp>
    <dsp:sp modelId="{59AFECB8-B9EA-442E-B43D-51EF2539F891}">
      <dsp:nvSpPr>
        <dsp:cNvPr id="0" name=""/>
        <dsp:cNvSpPr/>
      </dsp:nvSpPr>
      <dsp:spPr>
        <a:xfrm>
          <a:off x="7497749" y="262424"/>
          <a:ext cx="1784250" cy="1784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ADB07-0826-46AB-8F04-795180F27C18}">
      <dsp:nvSpPr>
        <dsp:cNvPr id="0" name=""/>
        <dsp:cNvSpPr/>
      </dsp:nvSpPr>
      <dsp:spPr>
        <a:xfrm>
          <a:off x="7877999" y="642674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07856-C286-42A2-BAEB-4A6EF3182F90}">
      <dsp:nvSpPr>
        <dsp:cNvPr id="0" name=""/>
        <dsp:cNvSpPr/>
      </dsp:nvSpPr>
      <dsp:spPr>
        <a:xfrm>
          <a:off x="6927374" y="2602425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800" kern="1200"/>
            <a:t>Practical</a:t>
          </a:r>
        </a:p>
      </dsp:txBody>
      <dsp:txXfrm>
        <a:off x="6927374" y="2602425"/>
        <a:ext cx="29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53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6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2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1904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638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09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24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30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5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98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8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08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A3B6B-7772-4C48-9008-E232534D46D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70A5-D468-428A-A7D4-6A70B96C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388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  <p:sldLayoutId id="2147483836" r:id="rId15"/>
    <p:sldLayoutId id="2147483837" r:id="rId16"/>
    <p:sldLayoutId id="214748383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riadb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9A8B-CE99-3401-BAD5-A85A1A2EDC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SQL</a:t>
            </a:r>
          </a:p>
        </p:txBody>
      </p:sp>
      <p:pic>
        <p:nvPicPr>
          <p:cNvPr id="4" name="Picture 3" descr="A blue cylinder with white text&#10;&#10;Description automatically generated">
            <a:extLst>
              <a:ext uri="{FF2B5EF4-FFF2-40B4-BE49-F238E27FC236}">
                <a16:creationId xmlns:a16="http://schemas.microsoft.com/office/drawing/2014/main" id="{4B3C02DD-B05D-DB37-B6F8-973924081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33" y="4074721"/>
            <a:ext cx="4041290" cy="2121677"/>
          </a:xfrm>
          <a:prstGeom prst="rect">
            <a:avLst/>
          </a:prstGeom>
        </p:spPr>
      </p:pic>
      <p:pic>
        <p:nvPicPr>
          <p:cNvPr id="8" name="Picture 7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B240CD2-538E-318A-AC0A-076DBEDF0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579" y="983869"/>
            <a:ext cx="4890262" cy="4890262"/>
          </a:xfrm>
          <a:prstGeom prst="rect">
            <a:avLst/>
          </a:prstGeom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BAE76555-DC37-85DA-C79F-DBE87C5FE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78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B2A3-4BDA-5CA0-4593-0751A7021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MariaDB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3B85B-C769-F10C-BEB4-614877979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Go to </a:t>
            </a:r>
            <a:r>
              <a:rPr lang="en-US" dirty="0">
                <a:hlinkClick r:id="rId2"/>
              </a:rPr>
              <a:t>https://mariadb.org/</a:t>
            </a:r>
            <a:r>
              <a:rPr lang="en-US" dirty="0"/>
              <a:t> </a:t>
            </a:r>
            <a:r>
              <a:rPr lang="en-US" dirty="0" err="1"/>
              <a:t>qr</a:t>
            </a:r>
            <a:r>
              <a:rPr lang="en-US" dirty="0"/>
              <a:t> code</a:t>
            </a:r>
          </a:p>
          <a:p>
            <a:pPr marL="0" indent="0">
              <a:buNone/>
            </a:pPr>
            <a:r>
              <a:rPr lang="en-US" dirty="0"/>
              <a:t>2. Click download, and then scroll down and click download</a:t>
            </a:r>
          </a:p>
          <a:p>
            <a:pPr marL="0" indent="0">
              <a:buNone/>
            </a:pPr>
            <a:r>
              <a:rPr lang="en-US" dirty="0"/>
              <a:t>3. Follow the wizard instructions</a:t>
            </a:r>
          </a:p>
          <a:p>
            <a:pPr marL="0" indent="0">
              <a:buNone/>
            </a:pPr>
            <a:r>
              <a:rPr lang="en-US" dirty="0"/>
              <a:t>4. Create a password for the root user</a:t>
            </a:r>
          </a:p>
          <a:p>
            <a:pPr marL="0" indent="0">
              <a:buNone/>
            </a:pPr>
            <a:r>
              <a:rPr lang="en-US" dirty="0"/>
              <a:t>5. Open </a:t>
            </a:r>
            <a:r>
              <a:rPr lang="en-US" dirty="0" err="1"/>
              <a:t>HeidiSQL</a:t>
            </a:r>
            <a:r>
              <a:rPr lang="en-US" dirty="0"/>
              <a:t> (is installed alongside MariaDB)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78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2EF9D-64D1-807A-D99C-D02CE554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922E7-8AA2-6FE1-5D46-14159C987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the Workshop Repository on GitHub</a:t>
            </a:r>
          </a:p>
          <a:p>
            <a:r>
              <a:rPr lang="en-US" dirty="0"/>
              <a:t>[insert QR code on this slide]/website</a:t>
            </a:r>
          </a:p>
        </p:txBody>
      </p:sp>
    </p:spTree>
    <p:extLst>
      <p:ext uri="{BB962C8B-B14F-4D97-AF65-F5344CB8AC3E}">
        <p14:creationId xmlns:p14="http://schemas.microsoft.com/office/powerpoint/2010/main" val="6581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EDDD4-955F-EFE2-5C87-0260F372D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0FDF1A0-C8E9-A27F-0EAB-D63119A9F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1583033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698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ECDE-4BD1-BD93-AF0B-4D70A936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0CEA-626E-CA2C-D5F2-EE73E805B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Structured Query Language</a:t>
            </a:r>
          </a:p>
          <a:p>
            <a:r>
              <a:rPr lang="en-US" dirty="0"/>
              <a:t>Standard language for storing, manipulating, and retrieving data in relational databases</a:t>
            </a:r>
          </a:p>
          <a:p>
            <a:r>
              <a:rPr lang="en-US" dirty="0"/>
              <a:t>Extremely common</a:t>
            </a:r>
          </a:p>
          <a:p>
            <a:r>
              <a:rPr lang="en-US" dirty="0"/>
              <a:t>Many flavors (MySQL, SQL Server, PostgreSQL,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/>
              <a:t>Slight differences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850F7-B3C6-7FF0-4CCC-13B5FB8E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653" y="231036"/>
            <a:ext cx="4091334" cy="2480460"/>
          </a:xfrm>
          <a:prstGeom prst="rect">
            <a:avLst/>
          </a:prstGeom>
        </p:spPr>
      </p:pic>
      <p:pic>
        <p:nvPicPr>
          <p:cNvPr id="9" name="Picture 8" descr="A scoop of ice cream in a metal container&#10;&#10;Description automatically generated">
            <a:extLst>
              <a:ext uri="{FF2B5EF4-FFF2-40B4-BE49-F238E27FC236}">
                <a16:creationId xmlns:a16="http://schemas.microsoft.com/office/drawing/2014/main" id="{EFB6FE26-6FCA-034E-CA39-4B21165EA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760" y="3580621"/>
            <a:ext cx="2030895" cy="304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25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08BE-7AA3-0E00-6286-B73CE904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1B9DC-080F-1EA2-5620-EE31EBA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Business</a:t>
            </a:r>
          </a:p>
          <a:p>
            <a:pPr lvl="1"/>
            <a:r>
              <a:rPr lang="en-US" dirty="0"/>
              <a:t>Make informed decisions from sales data to customer behavior</a:t>
            </a:r>
          </a:p>
          <a:p>
            <a:r>
              <a:rPr lang="en-US" dirty="0"/>
              <a:t>Tech &amp; Web</a:t>
            </a:r>
          </a:p>
          <a:p>
            <a:pPr lvl="1"/>
            <a:r>
              <a:rPr lang="en-US" dirty="0"/>
              <a:t>Powering web applications, e-commerce sites, tech platforms</a:t>
            </a:r>
          </a:p>
          <a:p>
            <a:r>
              <a:rPr lang="en-US" dirty="0"/>
              <a:t>Finance</a:t>
            </a:r>
          </a:p>
          <a:p>
            <a:pPr lvl="1"/>
            <a:r>
              <a:rPr lang="en-US" dirty="0"/>
              <a:t>Analyzing financial data, trends, and market behaviors.</a:t>
            </a:r>
          </a:p>
          <a:p>
            <a:r>
              <a:rPr lang="en-US" dirty="0"/>
              <a:t>Healthcare</a:t>
            </a:r>
          </a:p>
          <a:p>
            <a:pPr lvl="1"/>
            <a:r>
              <a:rPr lang="en-US" dirty="0"/>
              <a:t>Managing patient data, medical records, and research.</a:t>
            </a:r>
          </a:p>
          <a:p>
            <a:r>
              <a:rPr lang="en-US" dirty="0"/>
              <a:t>Everyday Apps</a:t>
            </a:r>
          </a:p>
          <a:p>
            <a:pPr lvl="1"/>
            <a:r>
              <a:rPr lang="en-US" dirty="0"/>
              <a:t>From your favorite food delivery app to social media platforms</a:t>
            </a:r>
          </a:p>
        </p:txBody>
      </p:sp>
      <p:pic>
        <p:nvPicPr>
          <p:cNvPr id="5" name="Picture 4" descr="A close-up of a handshake&#10;&#10;Description automatically generated">
            <a:extLst>
              <a:ext uri="{FF2B5EF4-FFF2-40B4-BE49-F238E27FC236}">
                <a16:creationId xmlns:a16="http://schemas.microsoft.com/office/drawing/2014/main" id="{E4DBD2A4-E866-4786-6C4C-2D2C31424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23" y="256377"/>
            <a:ext cx="3180588" cy="2202852"/>
          </a:xfrm>
          <a:prstGeom prst="rect">
            <a:avLst/>
          </a:prstGeom>
        </p:spPr>
      </p:pic>
      <p:pic>
        <p:nvPicPr>
          <p:cNvPr id="7" name="Picture 6" descr="A person typing on a computer&#10;&#10;Description automatically generated">
            <a:extLst>
              <a:ext uri="{FF2B5EF4-FFF2-40B4-BE49-F238E27FC236}">
                <a16:creationId xmlns:a16="http://schemas.microsoft.com/office/drawing/2014/main" id="{F092E07C-D187-E727-A5F1-EF990285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22" y="2564100"/>
            <a:ext cx="3180589" cy="1919321"/>
          </a:xfrm>
          <a:prstGeom prst="rect">
            <a:avLst/>
          </a:prstGeom>
        </p:spPr>
      </p:pic>
      <p:pic>
        <p:nvPicPr>
          <p:cNvPr id="9" name="Picture 8" descr="A group of doctors in a discussion&#10;&#10;Description automatically generated">
            <a:extLst>
              <a:ext uri="{FF2B5EF4-FFF2-40B4-BE49-F238E27FC236}">
                <a16:creationId xmlns:a16="http://schemas.microsoft.com/office/drawing/2014/main" id="{34105756-590A-4584-418E-500525CF1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822" y="4588292"/>
            <a:ext cx="3180589" cy="179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41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824FCA-F6FE-4C86-279B-C50FF655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use 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  <p:pic>
        <p:nvPicPr>
          <p:cNvPr id="9" name="Picture 8" descr="A 3d person with a question mark&#10;&#10;Description automatically generated">
            <a:extLst>
              <a:ext uri="{FF2B5EF4-FFF2-40B4-BE49-F238E27FC236}">
                <a16:creationId xmlns:a16="http://schemas.microsoft.com/office/drawing/2014/main" id="{DF8D1455-84DE-9A17-F215-9F0A2F50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538" y="2288382"/>
            <a:ext cx="3255962" cy="3255962"/>
          </a:xfrm>
          <a:prstGeom prst="rect">
            <a:avLst/>
          </a:prstGeom>
        </p:spPr>
      </p:pic>
      <p:pic>
        <p:nvPicPr>
          <p:cNvPr id="11" name="Picture 10" descr="A yellow emoticon with green eyes&#10;&#10;Description automatically generated">
            <a:extLst>
              <a:ext uri="{FF2B5EF4-FFF2-40B4-BE49-F238E27FC236}">
                <a16:creationId xmlns:a16="http://schemas.microsoft.com/office/drawing/2014/main" id="{12F2E050-5470-0D25-D5BD-65CBDFA17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6" y="2288382"/>
            <a:ext cx="3919214" cy="323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9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884C985-ADEA-2094-A781-B04CAC1A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 Types</a:t>
            </a:r>
          </a:p>
        </p:txBody>
      </p:sp>
      <p:pic>
        <p:nvPicPr>
          <p:cNvPr id="5" name="Content Placeholder 4" descr="A diagram of a language&#10;&#10;Description automatically generated with medium confidence">
            <a:extLst>
              <a:ext uri="{FF2B5EF4-FFF2-40B4-BE49-F238E27FC236}">
                <a16:creationId xmlns:a16="http://schemas.microsoft.com/office/drawing/2014/main" id="{6DAF4DE6-EF50-AB33-FE50-F25F63F41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926" y="1962150"/>
            <a:ext cx="6756147" cy="3790950"/>
          </a:xfrm>
        </p:spPr>
      </p:pic>
    </p:spTree>
    <p:extLst>
      <p:ext uri="{BB962C8B-B14F-4D97-AF65-F5344CB8AC3E}">
        <p14:creationId xmlns:p14="http://schemas.microsoft.com/office/powerpoint/2010/main" val="371052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FC371-0442-A1BA-2541-4BB1EC10C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79620-121A-F451-05FA-5F5602BD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98212"/>
            <a:ext cx="9905999" cy="419298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SELECT: select data from database</a:t>
            </a:r>
          </a:p>
          <a:p>
            <a:r>
              <a:rPr lang="en-US" dirty="0"/>
              <a:t>FROM: specify table being pulled from</a:t>
            </a:r>
          </a:p>
          <a:p>
            <a:r>
              <a:rPr lang="en-US" dirty="0"/>
              <a:t>WHERE: filter query to match condition</a:t>
            </a:r>
          </a:p>
          <a:p>
            <a:r>
              <a:rPr lang="en-US" dirty="0"/>
              <a:t>AS: rename column/table with alias</a:t>
            </a:r>
          </a:p>
          <a:p>
            <a:r>
              <a:rPr lang="en-US" dirty="0"/>
              <a:t>INNER JOIN/JOIN: combine rows from 2+ tables with matching values</a:t>
            </a:r>
          </a:p>
          <a:p>
            <a:r>
              <a:rPr lang="en-US" dirty="0"/>
              <a:t>ON: column on which to JOIN the tables</a:t>
            </a:r>
          </a:p>
          <a:p>
            <a:r>
              <a:rPr lang="en-US" dirty="0"/>
              <a:t>GROUP BY: group data into logical sets</a:t>
            </a:r>
          </a:p>
          <a:p>
            <a:r>
              <a:rPr lang="en-US" dirty="0"/>
              <a:t>ORDER BY: set order of result (ASC default, DESC reverses order)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27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BA5B-64F7-0D88-C21A-C78C76FAA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14450"/>
            <a:ext cx="9905999" cy="4476751"/>
          </a:xfrm>
        </p:spPr>
        <p:txBody>
          <a:bodyPr>
            <a:normAutofit/>
          </a:bodyPr>
          <a:lstStyle/>
          <a:p>
            <a:r>
              <a:rPr lang="en-US" dirty="0"/>
              <a:t>AND: combines conditions; all must be met</a:t>
            </a:r>
          </a:p>
          <a:p>
            <a:r>
              <a:rPr lang="en-US" dirty="0"/>
              <a:t>OR: combines conditions; one must be met</a:t>
            </a:r>
          </a:p>
          <a:p>
            <a:r>
              <a:rPr lang="en-US" dirty="0"/>
              <a:t>HAVING: same as WHERE, but filters groups</a:t>
            </a:r>
          </a:p>
          <a:p>
            <a:r>
              <a:rPr lang="en-US" dirty="0"/>
              <a:t>DISTINCT: only SELECTs rows with distinct values of a column</a:t>
            </a:r>
          </a:p>
          <a:p>
            <a:r>
              <a:rPr lang="en-US" dirty="0"/>
              <a:t>LIMIT: limit rows returned (different in other flavors)</a:t>
            </a:r>
          </a:p>
          <a:p>
            <a:r>
              <a:rPr lang="en-US" dirty="0"/>
              <a:t>COUNT: count number of rows</a:t>
            </a:r>
          </a:p>
          <a:p>
            <a:r>
              <a:rPr lang="en-US" dirty="0"/>
              <a:t>SUM: return sum of column</a:t>
            </a:r>
          </a:p>
          <a:p>
            <a:r>
              <a:rPr lang="en-US" dirty="0"/>
              <a:t>AVG: return average of column</a:t>
            </a:r>
          </a:p>
        </p:txBody>
      </p:sp>
    </p:spTree>
    <p:extLst>
      <p:ext uri="{BB962C8B-B14F-4D97-AF65-F5344CB8AC3E}">
        <p14:creationId xmlns:p14="http://schemas.microsoft.com/office/powerpoint/2010/main" val="4038448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board with arrows and text&#10;&#10;Description automatically generated">
            <a:extLst>
              <a:ext uri="{FF2B5EF4-FFF2-40B4-BE49-F238E27FC236}">
                <a16:creationId xmlns:a16="http://schemas.microsoft.com/office/drawing/2014/main" id="{941FB235-A001-2043-987C-45C18BC73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30" y="1479550"/>
            <a:ext cx="8626740" cy="4440859"/>
          </a:xfrm>
        </p:spPr>
      </p:pic>
    </p:spTree>
    <p:extLst>
      <p:ext uri="{BB962C8B-B14F-4D97-AF65-F5344CB8AC3E}">
        <p14:creationId xmlns:p14="http://schemas.microsoft.com/office/powerpoint/2010/main" val="3491205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155</TotalTime>
  <Words>325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Intro to SQL</vt:lpstr>
      <vt:lpstr>summary</vt:lpstr>
      <vt:lpstr>What is SQL?</vt:lpstr>
      <vt:lpstr>Why use SQL?</vt:lpstr>
      <vt:lpstr>How do I use sql?</vt:lpstr>
      <vt:lpstr>Command Types</vt:lpstr>
      <vt:lpstr>Common commands</vt:lpstr>
      <vt:lpstr>PowerPoint Presentation</vt:lpstr>
      <vt:lpstr>PowerPoint Presentation</vt:lpstr>
      <vt:lpstr>Installing MariaDB</vt:lpstr>
      <vt:lpstr>The Database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Marquez, Marc</dc:creator>
  <cp:lastModifiedBy>Marquez, Marc</cp:lastModifiedBy>
  <cp:revision>38</cp:revision>
  <dcterms:created xsi:type="dcterms:W3CDTF">2024-10-08T02:02:37Z</dcterms:created>
  <dcterms:modified xsi:type="dcterms:W3CDTF">2024-10-20T20:22:44Z</dcterms:modified>
</cp:coreProperties>
</file>