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2" r:id="rId3"/>
    <p:sldId id="289" r:id="rId4"/>
    <p:sldId id="290" r:id="rId5"/>
    <p:sldId id="261" r:id="rId6"/>
    <p:sldId id="293" r:id="rId7"/>
    <p:sldId id="266" r:id="rId8"/>
    <p:sldId id="263" r:id="rId9"/>
    <p:sldId id="292" r:id="rId10"/>
    <p:sldId id="264" r:id="rId11"/>
    <p:sldId id="268" r:id="rId12"/>
    <p:sldId id="285" r:id="rId13"/>
    <p:sldId id="282" r:id="rId14"/>
    <p:sldId id="258" r:id="rId15"/>
    <p:sldId id="260" r:id="rId16"/>
    <p:sldId id="294" r:id="rId17"/>
    <p:sldId id="296" r:id="rId18"/>
    <p:sldId id="272" r:id="rId19"/>
    <p:sldId id="297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3050000020004" pitchFamily="34" charset="0"/>
      <p:regular r:id="rId26"/>
      <p:bold r:id="rId27"/>
      <p:italic r:id="rId28"/>
      <p:boldItalic r:id="rId29"/>
    </p:embeddedFont>
    <p:embeddedFont>
      <p:font typeface="Fira Sans Extra Condensed SemiBold" panose="020B0603050000020004" pitchFamily="34" charset="0"/>
      <p:regular r:id="rId30"/>
      <p:bold r:id="rId31"/>
      <p:italic r:id="rId32"/>
      <p:boldItalic r:id="rId33"/>
    </p:embeddedFont>
    <p:embeddedFont>
      <p:font typeface="Fira Sans Medium" panose="020F050202020403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75E"/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2B607-E1B7-B24C-BDD9-4712C2F52040}" v="2150" dt="2023-11-15T18:55:01.605"/>
    <p1510:client id="{7F6E8560-924E-474C-B375-9B25BACF0997}" v="216" dt="2023-11-15T16:55:06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1"/>
  </p:normalViewPr>
  <p:slideViewPr>
    <p:cSldViewPr snapToGrid="0">
      <p:cViewPr varScale="1">
        <p:scale>
          <a:sx n="180" d="100"/>
          <a:sy n="180" d="100"/>
        </p:scale>
        <p:origin x="544" y="17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0ac15b42eb9de31799c59f32273787c4c1c56e0d094945799485bc6b855a85a::" providerId="AD" clId="Web-{7F6E8560-924E-474C-B375-9B25BACF0997}"/>
    <pc:docChg chg="addSld delSld modSld">
      <pc:chgData name="Guest User" userId="S::urn:spo:anon#20ac15b42eb9de31799c59f32273787c4c1c56e0d094945799485bc6b855a85a::" providerId="AD" clId="Web-{7F6E8560-924E-474C-B375-9B25BACF0997}" dt="2023-11-15T16:55:06.447" v="196"/>
      <pc:docMkLst>
        <pc:docMk/>
      </pc:docMkLst>
      <pc:sldChg chg="addSp">
        <pc:chgData name="Guest User" userId="S::urn:spo:anon#20ac15b42eb9de31799c59f32273787c4c1c56e0d094945799485bc6b855a85a::" providerId="AD" clId="Web-{7F6E8560-924E-474C-B375-9B25BACF0997}" dt="2023-11-15T16:55:00.618" v="188"/>
        <pc:sldMkLst>
          <pc:docMk/>
          <pc:sldMk cId="0" sldId="258"/>
        </pc:sldMkLst>
        <pc:picChg chg="add">
          <ac:chgData name="Guest User" userId="S::urn:spo:anon#20ac15b42eb9de31799c59f32273787c4c1c56e0d094945799485bc6b855a85a::" providerId="AD" clId="Web-{7F6E8560-924E-474C-B375-9B25BACF0997}" dt="2023-11-15T16:55:00.134" v="187"/>
          <ac:picMkLst>
            <pc:docMk/>
            <pc:sldMk cId="0" sldId="258"/>
            <ac:picMk id="4" creationId="{4F5C9755-2763-582A-FF3A-232A1E118355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0.618" v="188"/>
          <ac:picMkLst>
            <pc:docMk/>
            <pc:sldMk cId="0" sldId="258"/>
            <ac:picMk id="10" creationId="{BB13AB34-8C57-5C4A-6CDA-374BDA0D92CB}"/>
          </ac:picMkLst>
        </pc:picChg>
      </pc:sldChg>
      <pc:sldChg chg="addSp delSp modSp">
        <pc:chgData name="Guest User" userId="S::urn:spo:anon#20ac15b42eb9de31799c59f32273787c4c1c56e0d094945799485bc6b855a85a::" providerId="AD" clId="Web-{7F6E8560-924E-474C-B375-9B25BACF0997}" dt="2023-11-15T16:55:02.072" v="190"/>
        <pc:sldMkLst>
          <pc:docMk/>
          <pc:sldMk cId="0" sldId="260"/>
        </pc:sldMkLst>
        <pc:spChg chg="mod">
          <ac:chgData name="Guest User" userId="S::urn:spo:anon#20ac15b42eb9de31799c59f32273787c4c1c56e0d094945799485bc6b855a85a::" providerId="AD" clId="Web-{7F6E8560-924E-474C-B375-9B25BACF0997}" dt="2023-11-15T16:47:40.401" v="100" actId="1076"/>
          <ac:spMkLst>
            <pc:docMk/>
            <pc:sldMk cId="0" sldId="260"/>
            <ac:spMk id="18" creationId="{3DBD4FC1-DAEA-01AE-878C-9534ABAE0C93}"/>
          </ac:spMkLst>
        </pc:spChg>
        <pc:spChg chg="mod">
          <ac:chgData name="Guest User" userId="S::urn:spo:anon#20ac15b42eb9de31799c59f32273787c4c1c56e0d094945799485bc6b855a85a::" providerId="AD" clId="Web-{7F6E8560-924E-474C-B375-9B25BACF0997}" dt="2023-11-15T16:48:07.058" v="104" actId="20577"/>
          <ac:spMkLst>
            <pc:docMk/>
            <pc:sldMk cId="0" sldId="260"/>
            <ac:spMk id="20" creationId="{8246927E-CD99-8262-F775-E5543BE292DC}"/>
          </ac:spMkLst>
        </pc:spChg>
        <pc:spChg chg="mod">
          <ac:chgData name="Guest User" userId="S::urn:spo:anon#20ac15b42eb9de31799c59f32273787c4c1c56e0d094945799485bc6b855a85a::" providerId="AD" clId="Web-{7F6E8560-924E-474C-B375-9B25BACF0997}" dt="2023-11-15T16:48:10.918" v="105" actId="20577"/>
          <ac:spMkLst>
            <pc:docMk/>
            <pc:sldMk cId="0" sldId="260"/>
            <ac:spMk id="21" creationId="{0104D3C5-2A25-5F6A-7FC7-A153B86656F9}"/>
          </ac:spMkLst>
        </pc:spChg>
        <pc:spChg chg="mod">
          <ac:chgData name="Guest User" userId="S::urn:spo:anon#20ac15b42eb9de31799c59f32273787c4c1c56e0d094945799485bc6b855a85a::" providerId="AD" clId="Web-{7F6E8560-924E-474C-B375-9B25BACF0997}" dt="2023-11-15T16:48:50.403" v="108" actId="20577"/>
          <ac:spMkLst>
            <pc:docMk/>
            <pc:sldMk cId="0" sldId="260"/>
            <ac:spMk id="22" creationId="{214AB863-8DD4-CE89-FEA7-E2264CB1FE82}"/>
          </ac:spMkLst>
        </pc:spChg>
        <pc:spChg chg="mod">
          <ac:chgData name="Guest User" userId="S::urn:spo:anon#20ac15b42eb9de31799c59f32273787c4c1c56e0d094945799485bc6b855a85a::" providerId="AD" clId="Web-{7F6E8560-924E-474C-B375-9B25BACF0997}" dt="2023-11-15T16:48:50.857" v="110" actId="20577"/>
          <ac:spMkLst>
            <pc:docMk/>
            <pc:sldMk cId="0" sldId="260"/>
            <ac:spMk id="23" creationId="{0534E9B6-F3E3-718C-0AF6-B754D6745D62}"/>
          </ac:spMkLst>
        </pc:spChg>
        <pc:picChg chg="add mod">
          <ac:chgData name="Guest User" userId="S::urn:spo:anon#20ac15b42eb9de31799c59f32273787c4c1c56e0d094945799485bc6b855a85a::" providerId="AD" clId="Web-{7F6E8560-924E-474C-B375-9B25BACF0997}" dt="2023-11-15T16:47:01.587" v="93" actId="1076"/>
          <ac:picMkLst>
            <pc:docMk/>
            <pc:sldMk cId="0" sldId="260"/>
            <ac:picMk id="2" creationId="{51A26304-585C-8E54-5308-8CC73104C6DA}"/>
          </ac:picMkLst>
        </pc:picChg>
        <pc:picChg chg="add mod">
          <ac:chgData name="Guest User" userId="S::urn:spo:anon#20ac15b42eb9de31799c59f32273787c4c1c56e0d094945799485bc6b855a85a::" providerId="AD" clId="Web-{7F6E8560-924E-474C-B375-9B25BACF0997}" dt="2023-11-15T16:47:01.603" v="94" actId="1076"/>
          <ac:picMkLst>
            <pc:docMk/>
            <pc:sldMk cId="0" sldId="260"/>
            <ac:picMk id="4" creationId="{C4B13675-71D0-0793-26EE-746BD82085DC}"/>
          </ac:picMkLst>
        </pc:picChg>
        <pc:picChg chg="add mod">
          <ac:chgData name="Guest User" userId="S::urn:spo:anon#20ac15b42eb9de31799c59f32273787c4c1c56e0d094945799485bc6b855a85a::" providerId="AD" clId="Web-{7F6E8560-924E-474C-B375-9B25BACF0997}" dt="2023-11-15T16:47:01.619" v="95" actId="1076"/>
          <ac:picMkLst>
            <pc:docMk/>
            <pc:sldMk cId="0" sldId="260"/>
            <ac:picMk id="6" creationId="{EAC1B45B-3AA8-6397-ECCE-BF0B5A7EC341}"/>
          </ac:picMkLst>
        </pc:picChg>
        <pc:picChg chg="add mod">
          <ac:chgData name="Guest User" userId="S::urn:spo:anon#20ac15b42eb9de31799c59f32273787c4c1c56e0d094945799485bc6b855a85a::" providerId="AD" clId="Web-{7F6E8560-924E-474C-B375-9B25BACF0997}" dt="2023-11-15T16:47:01.634" v="96" actId="1076"/>
          <ac:picMkLst>
            <pc:docMk/>
            <pc:sldMk cId="0" sldId="260"/>
            <ac:picMk id="8" creationId="{FCC59ED4-2A85-646D-9AA1-B37006E96090}"/>
          </ac:picMkLst>
        </pc:picChg>
        <pc:picChg chg="add mod">
          <ac:chgData name="Guest User" userId="S::urn:spo:anon#20ac15b42eb9de31799c59f32273787c4c1c56e0d094945799485bc6b855a85a::" providerId="AD" clId="Web-{7F6E8560-924E-474C-B375-9B25BACF0997}" dt="2023-11-15T16:47:07.150" v="98" actId="1076"/>
          <ac:picMkLst>
            <pc:docMk/>
            <pc:sldMk cId="0" sldId="260"/>
            <ac:picMk id="10" creationId="{BE18EF0B-FC48-4C6F-58E9-388D56E64059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4:01.269" v="46"/>
          <ac:picMkLst>
            <pc:docMk/>
            <pc:sldMk cId="0" sldId="260"/>
            <ac:picMk id="12" creationId="{91BE8273-B405-BD37-FF76-C93F796E6210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4:01.269" v="45"/>
          <ac:picMkLst>
            <pc:docMk/>
            <pc:sldMk cId="0" sldId="260"/>
            <ac:picMk id="13" creationId="{545FE873-39E4-4577-185E-00DAB4C46DDC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4:01.269" v="44"/>
          <ac:picMkLst>
            <pc:docMk/>
            <pc:sldMk cId="0" sldId="260"/>
            <ac:picMk id="14" creationId="{F42A5EA5-7656-08E7-1FD2-AA3372C7CD7E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4:01.269" v="43"/>
          <ac:picMkLst>
            <pc:docMk/>
            <pc:sldMk cId="0" sldId="260"/>
            <ac:picMk id="15" creationId="{BFEB3CD1-2853-0B78-D3A9-60D8452D3795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4:01.269" v="42"/>
          <ac:picMkLst>
            <pc:docMk/>
            <pc:sldMk cId="0" sldId="260"/>
            <ac:picMk id="16" creationId="{CB691F41-224E-200F-F76E-AA4610C0FF23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1.603" v="189"/>
          <ac:picMkLst>
            <pc:docMk/>
            <pc:sldMk cId="0" sldId="260"/>
            <ac:picMk id="19" creationId="{6C3B42B3-9054-01FD-CC45-69BBB880332B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2.072" v="190"/>
          <ac:picMkLst>
            <pc:docMk/>
            <pc:sldMk cId="0" sldId="260"/>
            <ac:picMk id="25" creationId="{FA1C0B48-839F-9108-356B-D9003FB2C605}"/>
          </ac:picMkLst>
        </pc:picChg>
      </pc:sldChg>
      <pc:sldChg chg="addSp">
        <pc:chgData name="Guest User" userId="S::urn:spo:anon#20ac15b42eb9de31799c59f32273787c4c1c56e0d094945799485bc6b855a85a::" providerId="AD" clId="Web-{7F6E8560-924E-474C-B375-9B25BACF0997}" dt="2023-11-15T16:55:06.447" v="196"/>
        <pc:sldMkLst>
          <pc:docMk/>
          <pc:sldMk cId="0" sldId="272"/>
        </pc:sldMkLst>
        <pc:picChg chg="add">
          <ac:chgData name="Guest User" userId="S::urn:spo:anon#20ac15b42eb9de31799c59f32273787c4c1c56e0d094945799485bc6b855a85a::" providerId="AD" clId="Web-{7F6E8560-924E-474C-B375-9B25BACF0997}" dt="2023-11-15T16:55:05.978" v="195"/>
          <ac:picMkLst>
            <pc:docMk/>
            <pc:sldMk cId="0" sldId="272"/>
            <ac:picMk id="3" creationId="{41332215-C4CB-F8B4-5C14-2410CD62CDD1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6.447" v="196"/>
          <ac:picMkLst>
            <pc:docMk/>
            <pc:sldMk cId="0" sldId="272"/>
            <ac:picMk id="5" creationId="{B1D2C3EB-1A86-4845-05F2-2F2D8528B646}"/>
          </ac:picMkLst>
        </pc:picChg>
      </pc:sldChg>
      <pc:sldChg chg="addSp">
        <pc:chgData name="Guest User" userId="S::urn:spo:anon#20ac15b42eb9de31799c59f32273787c4c1c56e0d094945799485bc6b855a85a::" providerId="AD" clId="Web-{7F6E8560-924E-474C-B375-9B25BACF0997}" dt="2023-11-15T16:54:56.962" v="186"/>
        <pc:sldMkLst>
          <pc:docMk/>
          <pc:sldMk cId="0" sldId="282"/>
        </pc:sldMkLst>
        <pc:picChg chg="add">
          <ac:chgData name="Guest User" userId="S::urn:spo:anon#20ac15b42eb9de31799c59f32273787c4c1c56e0d094945799485bc6b855a85a::" providerId="AD" clId="Web-{7F6E8560-924E-474C-B375-9B25BACF0997}" dt="2023-11-15T16:54:56.493" v="185"/>
          <ac:picMkLst>
            <pc:docMk/>
            <pc:sldMk cId="0" sldId="282"/>
            <ac:picMk id="3" creationId="{E3BC8519-C482-968A-7EE8-1562465C6374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4:56.962" v="186"/>
          <ac:picMkLst>
            <pc:docMk/>
            <pc:sldMk cId="0" sldId="282"/>
            <ac:picMk id="6" creationId="{0994F17E-5A1E-F8D7-7BF5-1236ECBDD7C1}"/>
          </ac:picMkLst>
        </pc:picChg>
      </pc:sldChg>
      <pc:sldChg chg="addSp">
        <pc:chgData name="Guest User" userId="S::urn:spo:anon#20ac15b42eb9de31799c59f32273787c4c1c56e0d094945799485bc6b855a85a::" providerId="AD" clId="Web-{7F6E8560-924E-474C-B375-9B25BACF0997}" dt="2023-11-15T16:54:55.603" v="184"/>
        <pc:sldMkLst>
          <pc:docMk/>
          <pc:sldMk cId="0" sldId="285"/>
        </pc:sldMkLst>
        <pc:picChg chg="add">
          <ac:chgData name="Guest User" userId="S::urn:spo:anon#20ac15b42eb9de31799c59f32273787c4c1c56e0d094945799485bc6b855a85a::" providerId="AD" clId="Web-{7F6E8560-924E-474C-B375-9B25BACF0997}" dt="2023-11-15T16:54:55.103" v="183"/>
          <ac:picMkLst>
            <pc:docMk/>
            <pc:sldMk cId="0" sldId="285"/>
            <ac:picMk id="3" creationId="{724725D3-9305-96F8-074C-E26CB80120E7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4:55.603" v="184"/>
          <ac:picMkLst>
            <pc:docMk/>
            <pc:sldMk cId="0" sldId="285"/>
            <ac:picMk id="5" creationId="{451D1729-8898-3CB7-CC11-229F5350C9E1}"/>
          </ac:picMkLst>
        </pc:picChg>
      </pc:sldChg>
      <pc:sldChg chg="del">
        <pc:chgData name="Guest User" userId="S::urn:spo:anon#20ac15b42eb9de31799c59f32273787c4c1c56e0d094945799485bc6b855a85a::" providerId="AD" clId="Web-{7F6E8560-924E-474C-B375-9B25BACF0997}" dt="2023-11-15T13:32:33.459" v="0"/>
        <pc:sldMkLst>
          <pc:docMk/>
          <pc:sldMk cId="4010625402" sldId="291"/>
        </pc:sldMkLst>
      </pc:sldChg>
      <pc:sldChg chg="addSp delSp modSp">
        <pc:chgData name="Guest User" userId="S::urn:spo:anon#20ac15b42eb9de31799c59f32273787c4c1c56e0d094945799485bc6b855a85a::" providerId="AD" clId="Web-{7F6E8560-924E-474C-B375-9B25BACF0997}" dt="2023-11-15T16:55:03.494" v="192"/>
        <pc:sldMkLst>
          <pc:docMk/>
          <pc:sldMk cId="1063364359" sldId="294"/>
        </pc:sldMkLst>
        <pc:spChg chg="del mod">
          <ac:chgData name="Guest User" userId="S::urn:spo:anon#20ac15b42eb9de31799c59f32273787c4c1c56e0d094945799485bc6b855a85a::" providerId="AD" clId="Web-{7F6E8560-924E-474C-B375-9B25BACF0997}" dt="2023-11-15T16:52:54.193" v="160"/>
          <ac:spMkLst>
            <pc:docMk/>
            <pc:sldMk cId="1063364359" sldId="294"/>
            <ac:spMk id="3" creationId="{125A70E5-E11F-F5EB-A17A-97CC112F2104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41.567" v="157"/>
          <ac:spMkLst>
            <pc:docMk/>
            <pc:sldMk cId="1063364359" sldId="294"/>
            <ac:spMk id="5" creationId="{1A4DF513-69F8-FB1A-CA88-E46F087BD017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43.208" v="158"/>
          <ac:spMkLst>
            <pc:docMk/>
            <pc:sldMk cId="1063364359" sldId="294"/>
            <ac:spMk id="7" creationId="{A9DFEC1B-B6F9-2D52-6251-7D6160BB89F4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33.817" v="153"/>
          <ac:spMkLst>
            <pc:docMk/>
            <pc:sldMk cId="1063364359" sldId="294"/>
            <ac:spMk id="9" creationId="{553F1689-FF55-702B-23FC-21E0385D4F6A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33.817" v="152"/>
          <ac:spMkLst>
            <pc:docMk/>
            <pc:sldMk cId="1063364359" sldId="294"/>
            <ac:spMk id="11" creationId="{4164BBF3-7C5D-DAC4-8001-3BF2215F12CF}"/>
          </ac:spMkLst>
        </pc:spChg>
        <pc:spChg chg="del mod">
          <ac:chgData name="Guest User" userId="S::urn:spo:anon#20ac15b42eb9de31799c59f32273787c4c1c56e0d094945799485bc6b855a85a::" providerId="AD" clId="Web-{7F6E8560-924E-474C-B375-9B25BACF0997}" dt="2023-11-15T16:52:33.817" v="151"/>
          <ac:spMkLst>
            <pc:docMk/>
            <pc:sldMk cId="1063364359" sldId="294"/>
            <ac:spMk id="18" creationId="{3DBD4FC1-DAEA-01AE-878C-9534ABAE0C93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33.817" v="150"/>
          <ac:spMkLst>
            <pc:docMk/>
            <pc:sldMk cId="1063364359" sldId="294"/>
            <ac:spMk id="20" creationId="{8246927E-CD99-8262-F775-E5543BE292DC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39.676" v="156"/>
          <ac:spMkLst>
            <pc:docMk/>
            <pc:sldMk cId="1063364359" sldId="294"/>
            <ac:spMk id="21" creationId="{0104D3C5-2A25-5F6A-7FC7-A153B86656F9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2:58.505" v="162"/>
          <ac:spMkLst>
            <pc:docMk/>
            <pc:sldMk cId="1063364359" sldId="294"/>
            <ac:spMk id="22" creationId="{214AB863-8DD4-CE89-FEA7-E2264CB1FE82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6:53:00.521" v="163"/>
          <ac:spMkLst>
            <pc:docMk/>
            <pc:sldMk cId="1063364359" sldId="294"/>
            <ac:spMk id="23" creationId="{0534E9B6-F3E3-718C-0AF6-B754D6745D62}"/>
          </ac:spMkLst>
        </pc:spChg>
        <pc:spChg chg="mod">
          <ac:chgData name="Guest User" userId="S::urn:spo:anon#20ac15b42eb9de31799c59f32273787c4c1c56e0d094945799485bc6b855a85a::" providerId="AD" clId="Web-{7F6E8560-924E-474C-B375-9B25BACF0997}" dt="2023-11-15T16:53:52.694" v="178" actId="20577"/>
          <ac:spMkLst>
            <pc:docMk/>
            <pc:sldMk cId="1063364359" sldId="294"/>
            <ac:spMk id="1482" creationId="{00000000-0000-0000-0000-000000000000}"/>
          </ac:spMkLst>
        </pc:spChg>
        <pc:picChg chg="del">
          <ac:chgData name="Guest User" userId="S::urn:spo:anon#20ac15b42eb9de31799c59f32273787c4c1c56e0d094945799485bc6b855a85a::" providerId="AD" clId="Web-{7F6E8560-924E-474C-B375-9B25BACF0997}" dt="2023-11-15T16:49:05.701" v="115"/>
          <ac:picMkLst>
            <pc:docMk/>
            <pc:sldMk cId="1063364359" sldId="294"/>
            <ac:picMk id="2" creationId="{3ED06B91-EFE5-C218-F960-21901E4F43EF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9:05.701" v="114"/>
          <ac:picMkLst>
            <pc:docMk/>
            <pc:sldMk cId="1063364359" sldId="294"/>
            <ac:picMk id="4" creationId="{0903D11C-5D00-90B4-1EC2-1BCEC6E63964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9:05.701" v="113"/>
          <ac:picMkLst>
            <pc:docMk/>
            <pc:sldMk cId="1063364359" sldId="294"/>
            <ac:picMk id="6" creationId="{602862DF-A534-49FA-91CD-B48C320B46C0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9:05.701" v="112"/>
          <ac:picMkLst>
            <pc:docMk/>
            <pc:sldMk cId="1063364359" sldId="294"/>
            <ac:picMk id="8" creationId="{32F8A4C2-5BE5-63C5-1349-32D25A5DFFF7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6:49:05.701" v="111"/>
          <ac:picMkLst>
            <pc:docMk/>
            <pc:sldMk cId="1063364359" sldId="294"/>
            <ac:picMk id="10" creationId="{33C20501-16AE-6DF1-5B53-CDD4FD0CCF80}"/>
          </ac:picMkLst>
        </pc:picChg>
        <pc:picChg chg="add del mod">
          <ac:chgData name="Guest User" userId="S::urn:spo:anon#20ac15b42eb9de31799c59f32273787c4c1c56e0d094945799485bc6b855a85a::" providerId="AD" clId="Web-{7F6E8560-924E-474C-B375-9B25BACF0997}" dt="2023-11-15T16:52:33.817" v="149"/>
          <ac:picMkLst>
            <pc:docMk/>
            <pc:sldMk cId="1063364359" sldId="294"/>
            <ac:picMk id="12" creationId="{9E479E18-40A4-D37D-9643-3B23B2BBE5A8}"/>
          </ac:picMkLst>
        </pc:picChg>
        <pc:picChg chg="add del mod">
          <ac:chgData name="Guest User" userId="S::urn:spo:anon#20ac15b42eb9de31799c59f32273787c4c1c56e0d094945799485bc6b855a85a::" providerId="AD" clId="Web-{7F6E8560-924E-474C-B375-9B25BACF0997}" dt="2023-11-15T16:52:33.817" v="148"/>
          <ac:picMkLst>
            <pc:docMk/>
            <pc:sldMk cId="1063364359" sldId="294"/>
            <ac:picMk id="13" creationId="{F40B36B4-20E4-1A17-52C4-4651D6710C89}"/>
          </ac:picMkLst>
        </pc:picChg>
        <pc:picChg chg="add del mod">
          <ac:chgData name="Guest User" userId="S::urn:spo:anon#20ac15b42eb9de31799c59f32273787c4c1c56e0d094945799485bc6b855a85a::" providerId="AD" clId="Web-{7F6E8560-924E-474C-B375-9B25BACF0997}" dt="2023-11-15T16:52:36.333" v="154"/>
          <ac:picMkLst>
            <pc:docMk/>
            <pc:sldMk cId="1063364359" sldId="294"/>
            <ac:picMk id="14" creationId="{A4457020-1445-2932-E011-91385487BE8B}"/>
          </ac:picMkLst>
        </pc:picChg>
        <pc:picChg chg="add del mod">
          <ac:chgData name="Guest User" userId="S::urn:spo:anon#20ac15b42eb9de31799c59f32273787c4c1c56e0d094945799485bc6b855a85a::" providerId="AD" clId="Web-{7F6E8560-924E-474C-B375-9B25BACF0997}" dt="2023-11-15T16:52:56.927" v="161"/>
          <ac:picMkLst>
            <pc:docMk/>
            <pc:sldMk cId="1063364359" sldId="294"/>
            <ac:picMk id="15" creationId="{9A61DD64-CC71-106C-9E4B-80D9C4490849}"/>
          </ac:picMkLst>
        </pc:picChg>
        <pc:picChg chg="add del mod">
          <ac:chgData name="Guest User" userId="S::urn:spo:anon#20ac15b42eb9de31799c59f32273787c4c1c56e0d094945799485bc6b855a85a::" providerId="AD" clId="Web-{7F6E8560-924E-474C-B375-9B25BACF0997}" dt="2023-11-15T16:52:37.723" v="155"/>
          <ac:picMkLst>
            <pc:docMk/>
            <pc:sldMk cId="1063364359" sldId="294"/>
            <ac:picMk id="16" creationId="{BF479A42-D149-339E-D5E9-A6AF6F9DA343}"/>
          </ac:picMkLst>
        </pc:picChg>
        <pc:picChg chg="add mod">
          <ac:chgData name="Guest User" userId="S::urn:spo:anon#20ac15b42eb9de31799c59f32273787c4c1c56e0d094945799485bc6b855a85a::" providerId="AD" clId="Web-{7F6E8560-924E-474C-B375-9B25BACF0997}" dt="2023-11-15T16:54:14.383" v="182" actId="1076"/>
          <ac:picMkLst>
            <pc:docMk/>
            <pc:sldMk cId="1063364359" sldId="294"/>
            <ac:picMk id="17" creationId="{A5DF6350-DD91-2030-CA6B-194081B04705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3.025" v="191"/>
          <ac:picMkLst>
            <pc:docMk/>
            <pc:sldMk cId="1063364359" sldId="294"/>
            <ac:picMk id="24" creationId="{5FA9FDD1-C588-95BA-D68E-877B02B2D97D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3.494" v="192"/>
          <ac:picMkLst>
            <pc:docMk/>
            <pc:sldMk cId="1063364359" sldId="294"/>
            <ac:picMk id="26" creationId="{B9511C41-6B0A-AACA-55FB-7E0CB7B1397C}"/>
          </ac:picMkLst>
        </pc:picChg>
      </pc:sldChg>
      <pc:sldChg chg="new del">
        <pc:chgData name="Guest User" userId="S::urn:spo:anon#20ac15b42eb9de31799c59f32273787c4c1c56e0d094945799485bc6b855a85a::" providerId="AD" clId="Web-{7F6E8560-924E-474C-B375-9B25BACF0997}" dt="2023-11-15T13:33:21.117" v="3"/>
        <pc:sldMkLst>
          <pc:docMk/>
          <pc:sldMk cId="1100302496" sldId="295"/>
        </pc:sldMkLst>
      </pc:sldChg>
      <pc:sldChg chg="addSp delSp modSp add">
        <pc:chgData name="Guest User" userId="S::urn:spo:anon#20ac15b42eb9de31799c59f32273787c4c1c56e0d094945799485bc6b855a85a::" providerId="AD" clId="Web-{7F6E8560-924E-474C-B375-9B25BACF0997}" dt="2023-11-15T16:55:04.853" v="194"/>
        <pc:sldMkLst>
          <pc:docMk/>
          <pc:sldMk cId="3518816719" sldId="296"/>
        </pc:sldMkLst>
        <pc:spChg chg="del">
          <ac:chgData name="Guest User" userId="S::urn:spo:anon#20ac15b42eb9de31799c59f32273787c4c1c56e0d094945799485bc6b855a85a::" providerId="AD" clId="Web-{7F6E8560-924E-474C-B375-9B25BACF0997}" dt="2023-11-15T13:33:56.009" v="19"/>
          <ac:spMkLst>
            <pc:docMk/>
            <pc:sldMk cId="3518816719" sldId="296"/>
            <ac:spMk id="3" creationId="{125A70E5-E11F-F5EB-A17A-97CC112F2104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51.024" v="17"/>
          <ac:spMkLst>
            <pc:docMk/>
            <pc:sldMk cId="3518816719" sldId="296"/>
            <ac:spMk id="5" creationId="{1A4DF513-69F8-FB1A-CA88-E46F087BD017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54.149" v="18"/>
          <ac:spMkLst>
            <pc:docMk/>
            <pc:sldMk cId="3518816719" sldId="296"/>
            <ac:spMk id="7" creationId="{A9DFEC1B-B6F9-2D52-6251-7D6160BB89F4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29.851" v="11"/>
          <ac:spMkLst>
            <pc:docMk/>
            <pc:sldMk cId="3518816719" sldId="296"/>
            <ac:spMk id="9" creationId="{553F1689-FF55-702B-23FC-21E0385D4F6A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29.836" v="10"/>
          <ac:spMkLst>
            <pc:docMk/>
            <pc:sldMk cId="3518816719" sldId="296"/>
            <ac:spMk id="11" creationId="{4164BBF3-7C5D-DAC4-8001-3BF2215F12CF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29.836" v="9"/>
          <ac:spMkLst>
            <pc:docMk/>
            <pc:sldMk cId="3518816719" sldId="296"/>
            <ac:spMk id="18" creationId="{3DBD4FC1-DAEA-01AE-878C-9534ABAE0C93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29.836" v="8"/>
          <ac:spMkLst>
            <pc:docMk/>
            <pc:sldMk cId="3518816719" sldId="296"/>
            <ac:spMk id="20" creationId="{8246927E-CD99-8262-F775-E5543BE292DC}"/>
          </ac:spMkLst>
        </pc:spChg>
        <pc:spChg chg="del mod">
          <ac:chgData name="Guest User" userId="S::urn:spo:anon#20ac15b42eb9de31799c59f32273787c4c1c56e0d094945799485bc6b855a85a::" providerId="AD" clId="Web-{7F6E8560-924E-474C-B375-9B25BACF0997}" dt="2023-11-15T13:33:48.118" v="16"/>
          <ac:spMkLst>
            <pc:docMk/>
            <pc:sldMk cId="3518816719" sldId="296"/>
            <ac:spMk id="21" creationId="{0104D3C5-2A25-5F6A-7FC7-A153B86656F9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35.086" v="13"/>
          <ac:spMkLst>
            <pc:docMk/>
            <pc:sldMk cId="3518816719" sldId="296"/>
            <ac:spMk id="22" creationId="{214AB863-8DD4-CE89-FEA7-E2264CB1FE82}"/>
          </ac:spMkLst>
        </pc:spChg>
        <pc:spChg chg="del">
          <ac:chgData name="Guest User" userId="S::urn:spo:anon#20ac15b42eb9de31799c59f32273787c4c1c56e0d094945799485bc6b855a85a::" providerId="AD" clId="Web-{7F6E8560-924E-474C-B375-9B25BACF0997}" dt="2023-11-15T13:33:33.945" v="12"/>
          <ac:spMkLst>
            <pc:docMk/>
            <pc:sldMk cId="3518816719" sldId="296"/>
            <ac:spMk id="23" creationId="{0534E9B6-F3E3-718C-0AF6-B754D6745D62}"/>
          </ac:spMkLst>
        </pc:spChg>
        <pc:spChg chg="mod">
          <ac:chgData name="Guest User" userId="S::urn:spo:anon#20ac15b42eb9de31799c59f32273787c4c1c56e0d094945799485bc6b855a85a::" providerId="AD" clId="Web-{7F6E8560-924E-474C-B375-9B25BACF0997}" dt="2023-11-15T13:35:59.513" v="39"/>
          <ac:spMkLst>
            <pc:docMk/>
            <pc:sldMk cId="3518816719" sldId="296"/>
            <ac:spMk id="1482" creationId="{00000000-0000-0000-0000-000000000000}"/>
          </ac:spMkLst>
        </pc:spChg>
        <pc:picChg chg="del">
          <ac:chgData name="Guest User" userId="S::urn:spo:anon#20ac15b42eb9de31799c59f32273787c4c1c56e0d094945799485bc6b855a85a::" providerId="AD" clId="Web-{7F6E8560-924E-474C-B375-9B25BACF0997}" dt="2023-11-15T13:33:29.836" v="7"/>
          <ac:picMkLst>
            <pc:docMk/>
            <pc:sldMk cId="3518816719" sldId="296"/>
            <ac:picMk id="2" creationId="{3ED06B91-EFE5-C218-F960-21901E4F43EF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4.400" v="193"/>
          <ac:picMkLst>
            <pc:docMk/>
            <pc:sldMk cId="3518816719" sldId="296"/>
            <ac:picMk id="3" creationId="{64271B1D-636B-DB24-0AF5-9E464515D67A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3:33:29.836" v="6"/>
          <ac:picMkLst>
            <pc:docMk/>
            <pc:sldMk cId="3518816719" sldId="296"/>
            <ac:picMk id="4" creationId="{0903D11C-5D00-90B4-1EC2-1BCEC6E63964}"/>
          </ac:picMkLst>
        </pc:picChg>
        <pc:picChg chg="add">
          <ac:chgData name="Guest User" userId="S::urn:spo:anon#20ac15b42eb9de31799c59f32273787c4c1c56e0d094945799485bc6b855a85a::" providerId="AD" clId="Web-{7F6E8560-924E-474C-B375-9B25BACF0997}" dt="2023-11-15T16:55:04.853" v="194"/>
          <ac:picMkLst>
            <pc:docMk/>
            <pc:sldMk cId="3518816719" sldId="296"/>
            <ac:picMk id="5" creationId="{A37A4BB4-9D42-5637-D408-6951FC4B5D8B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3:33:39.492" v="14"/>
          <ac:picMkLst>
            <pc:docMk/>
            <pc:sldMk cId="3518816719" sldId="296"/>
            <ac:picMk id="6" creationId="{602862DF-A534-49FA-91CD-B48C320B46C0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3:33:29.836" v="5"/>
          <ac:picMkLst>
            <pc:docMk/>
            <pc:sldMk cId="3518816719" sldId="296"/>
            <ac:picMk id="8" creationId="{32F8A4C2-5BE5-63C5-1349-32D25A5DFFF7}"/>
          </ac:picMkLst>
        </pc:picChg>
        <pc:picChg chg="del">
          <ac:chgData name="Guest User" userId="S::urn:spo:anon#20ac15b42eb9de31799c59f32273787c4c1c56e0d094945799485bc6b855a85a::" providerId="AD" clId="Web-{7F6E8560-924E-474C-B375-9B25BACF0997}" dt="2023-11-15T13:33:29.836" v="4"/>
          <ac:picMkLst>
            <pc:docMk/>
            <pc:sldMk cId="3518816719" sldId="296"/>
            <ac:picMk id="10" creationId="{33C20501-16AE-6DF1-5B53-CDD4FD0CCF80}"/>
          </ac:picMkLst>
        </pc:picChg>
        <pc:picChg chg="add mod modCrop">
          <ac:chgData name="Guest User" userId="S::urn:spo:anon#20ac15b42eb9de31799c59f32273787c4c1c56e0d094945799485bc6b855a85a::" providerId="AD" clId="Web-{7F6E8560-924E-474C-B375-9B25BACF0997}" dt="2023-11-15T13:36:09.420" v="41" actId="1076"/>
          <ac:picMkLst>
            <pc:docMk/>
            <pc:sldMk cId="3518816719" sldId="296"/>
            <ac:picMk id="12" creationId="{E22680DE-669E-0917-B5DB-863A78AB7B59}"/>
          </ac:picMkLst>
        </pc:picChg>
      </pc:sldChg>
      <pc:sldChg chg="add del">
        <pc:chgData name="Guest User" userId="S::urn:spo:anon#20ac15b42eb9de31799c59f32273787c4c1c56e0d094945799485bc6b855a85a::" providerId="AD" clId="Web-{7F6E8560-924E-474C-B375-9B25BACF0997}" dt="2023-11-15T13:34:00.946" v="21"/>
        <pc:sldMkLst>
          <pc:docMk/>
          <pc:sldMk cId="902138367" sldId="297"/>
        </pc:sldMkLst>
      </pc:sldChg>
    </pc:docChg>
  </pc:docChgLst>
  <pc:docChgLst>
    <pc:chgData name="Utente guest" userId="S::urn:spo:anon#20ac15b42eb9de31799c59f32273787c4c1c56e0d094945799485bc6b855a85a::" providerId="AD" clId="Web-{7200A56F-EC7E-6E3F-616A-EC61D1B048F3}"/>
    <pc:docChg chg="addSld delSld modSld sldOrd">
      <pc:chgData name="Utente guest" userId="S::urn:spo:anon#20ac15b42eb9de31799c59f32273787c4c1c56e0d094945799485bc6b855a85a::" providerId="AD" clId="Web-{7200A56F-EC7E-6E3F-616A-EC61D1B048F3}" dt="2023-11-02T19:59:08.291" v="461"/>
      <pc:docMkLst>
        <pc:docMk/>
      </pc:docMkLst>
      <pc:sldChg chg="ord">
        <pc:chgData name="Utente guest" userId="S::urn:spo:anon#20ac15b42eb9de31799c59f32273787c4c1c56e0d094945799485bc6b855a85a::" providerId="AD" clId="Web-{7200A56F-EC7E-6E3F-616A-EC61D1B048F3}" dt="2023-11-02T19:58:59.259" v="459"/>
        <pc:sldMkLst>
          <pc:docMk/>
          <pc:sldMk cId="0" sldId="257"/>
        </pc:sldMkLst>
      </pc:sldChg>
      <pc:sldChg chg="ord">
        <pc:chgData name="Utente guest" userId="S::urn:spo:anon#20ac15b42eb9de31799c59f32273787c4c1c56e0d094945799485bc6b855a85a::" providerId="AD" clId="Web-{7200A56F-EC7E-6E3F-616A-EC61D1B048F3}" dt="2023-11-02T19:59:08.291" v="461"/>
        <pc:sldMkLst>
          <pc:docMk/>
          <pc:sldMk cId="0" sldId="258"/>
        </pc:sldMkLst>
      </pc:sldChg>
      <pc:sldChg chg="ord">
        <pc:chgData name="Utente guest" userId="S::urn:spo:anon#20ac15b42eb9de31799c59f32273787c4c1c56e0d094945799485bc6b855a85a::" providerId="AD" clId="Web-{7200A56F-EC7E-6E3F-616A-EC61D1B048F3}" dt="2023-11-02T19:59:04.603" v="460"/>
        <pc:sldMkLst>
          <pc:docMk/>
          <pc:sldMk cId="0" sldId="259"/>
        </pc:sldMkLst>
      </pc:sldChg>
      <pc:sldChg chg="modSp ord">
        <pc:chgData name="Utente guest" userId="S::urn:spo:anon#20ac15b42eb9de31799c59f32273787c4c1c56e0d094945799485bc6b855a85a::" providerId="AD" clId="Web-{7200A56F-EC7E-6E3F-616A-EC61D1B048F3}" dt="2023-11-02T19:58:55.025" v="458"/>
        <pc:sldMkLst>
          <pc:docMk/>
          <pc:sldMk cId="0" sldId="260"/>
        </pc:sldMkLst>
        <pc:spChg chg="mod">
          <ac:chgData name="Utente guest" userId="S::urn:spo:anon#20ac15b42eb9de31799c59f32273787c4c1c56e0d094945799485bc6b855a85a::" providerId="AD" clId="Web-{7200A56F-EC7E-6E3F-616A-EC61D1B048F3}" dt="2023-11-02T19:37:21.680" v="65"/>
          <ac:spMkLst>
            <pc:docMk/>
            <pc:sldMk cId="0" sldId="260"/>
            <ac:spMk id="1474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63"/>
          <ac:spMkLst>
            <pc:docMk/>
            <pc:sldMk cId="0" sldId="260"/>
            <ac:spMk id="147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62"/>
          <ac:spMkLst>
            <pc:docMk/>
            <pc:sldMk cId="0" sldId="260"/>
            <ac:spMk id="147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61"/>
          <ac:spMkLst>
            <pc:docMk/>
            <pc:sldMk cId="0" sldId="260"/>
            <ac:spMk id="147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60"/>
          <ac:spMkLst>
            <pc:docMk/>
            <pc:sldMk cId="0" sldId="260"/>
            <ac:spMk id="147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59"/>
          <ac:spMkLst>
            <pc:docMk/>
            <pc:sldMk cId="0" sldId="260"/>
            <ac:spMk id="1479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58"/>
          <ac:spMkLst>
            <pc:docMk/>
            <pc:sldMk cId="0" sldId="260"/>
            <ac:spMk id="148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7:14.304" v="57"/>
          <ac:spMkLst>
            <pc:docMk/>
            <pc:sldMk cId="0" sldId="260"/>
            <ac:spMk id="148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6:53.898" v="48" actId="20577"/>
          <ac:spMkLst>
            <pc:docMk/>
            <pc:sldMk cId="0" sldId="260"/>
            <ac:spMk id="1485" creationId="{00000000-0000-0000-0000-000000000000}"/>
          </ac:spMkLst>
        </pc:spChg>
      </pc:sldChg>
      <pc:sldChg chg="addSp delSp modSp ord">
        <pc:chgData name="Utente guest" userId="S::urn:spo:anon#20ac15b42eb9de31799c59f32273787c4c1c56e0d094945799485bc6b855a85a::" providerId="AD" clId="Web-{7200A56F-EC7E-6E3F-616A-EC61D1B048F3}" dt="2023-11-02T19:58:46.962" v="457"/>
        <pc:sldMkLst>
          <pc:docMk/>
          <pc:sldMk cId="0" sldId="263"/>
        </pc:sldMkLst>
        <pc:spChg chg="add">
          <ac:chgData name="Utente guest" userId="S::urn:spo:anon#20ac15b42eb9de31799c59f32273787c4c1c56e0d094945799485bc6b855a85a::" providerId="AD" clId="Web-{7200A56F-EC7E-6E3F-616A-EC61D1B048F3}" dt="2023-11-02T19:31:49.328" v="20"/>
          <ac:spMkLst>
            <pc:docMk/>
            <pc:sldMk cId="0" sldId="263"/>
            <ac:spMk id="4" creationId="{30E014F2-EA90-94D8-17F1-C88A6716A43D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31:32.358" v="18"/>
          <ac:spMkLst>
            <pc:docMk/>
            <pc:sldMk cId="0" sldId="263"/>
            <ac:spMk id="1686" creationId="{00000000-0000-0000-0000-000000000000}"/>
          </ac:spMkLst>
        </pc:spChg>
        <pc:picChg chg="mod">
          <ac:chgData name="Utente guest" userId="S::urn:spo:anon#20ac15b42eb9de31799c59f32273787c4c1c56e0d094945799485bc6b855a85a::" providerId="AD" clId="Web-{7200A56F-EC7E-6E3F-616A-EC61D1B048F3}" dt="2023-11-02T19:29:21.808" v="0" actId="1076"/>
          <ac:picMkLst>
            <pc:docMk/>
            <pc:sldMk cId="0" sldId="263"/>
            <ac:picMk id="2" creationId="{8379A23C-D73B-1BC9-A94F-BD5AF3435796}"/>
          </ac:picMkLst>
        </pc:picChg>
      </pc:sldChg>
      <pc:sldChg chg="modSp ord">
        <pc:chgData name="Utente guest" userId="S::urn:spo:anon#20ac15b42eb9de31799c59f32273787c4c1c56e0d094945799485bc6b855a85a::" providerId="AD" clId="Web-{7200A56F-EC7E-6E3F-616A-EC61D1B048F3}" dt="2023-11-02T19:39:28.167" v="212" actId="20577"/>
        <pc:sldMkLst>
          <pc:docMk/>
          <pc:sldMk cId="0" sldId="264"/>
        </pc:sldMkLst>
        <pc:spChg chg="mod">
          <ac:chgData name="Utente guest" userId="S::urn:spo:anon#20ac15b42eb9de31799c59f32273787c4c1c56e0d094945799485bc6b855a85a::" providerId="AD" clId="Web-{7200A56F-EC7E-6E3F-616A-EC61D1B048F3}" dt="2023-11-02T19:34:54.520" v="32"/>
          <ac:spMkLst>
            <pc:docMk/>
            <pc:sldMk cId="0" sldId="264"/>
            <ac:spMk id="169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4:58.692" v="33"/>
          <ac:spMkLst>
            <pc:docMk/>
            <pc:sldMk cId="0" sldId="264"/>
            <ac:spMk id="169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9:28.167" v="212" actId="20577"/>
          <ac:spMkLst>
            <pc:docMk/>
            <pc:sldMk cId="0" sldId="264"/>
            <ac:spMk id="1701" creationId="{00000000-0000-0000-0000-000000000000}"/>
          </ac:spMkLst>
        </pc:spChg>
        <pc:picChg chg="mod">
          <ac:chgData name="Utente guest" userId="S::urn:spo:anon#20ac15b42eb9de31799c59f32273787c4c1c56e0d094945799485bc6b855a85a::" providerId="AD" clId="Web-{7200A56F-EC7E-6E3F-616A-EC61D1B048F3}" dt="2023-11-02T19:32:38.219" v="23" actId="1076"/>
          <ac:picMkLst>
            <pc:docMk/>
            <pc:sldMk cId="0" sldId="264"/>
            <ac:picMk id="4" creationId="{7E3D4A58-A8FE-145A-C6E2-B75D1AB2A9A2}"/>
          </ac:picMkLst>
        </pc:picChg>
        <pc:picChg chg="mod">
          <ac:chgData name="Utente guest" userId="S::urn:spo:anon#20ac15b42eb9de31799c59f32273787c4c1c56e0d094945799485bc6b855a85a::" providerId="AD" clId="Web-{7200A56F-EC7E-6E3F-616A-EC61D1B048F3}" dt="2023-11-02T19:34:00.143" v="29" actId="1076"/>
          <ac:picMkLst>
            <pc:docMk/>
            <pc:sldMk cId="0" sldId="264"/>
            <ac:picMk id="5" creationId="{42B7170E-4676-71EA-002E-99F2545BB5F8}"/>
          </ac:picMkLst>
        </pc:picChg>
      </pc:sldChg>
      <pc:sldChg chg="modSp">
        <pc:chgData name="Utente guest" userId="S::urn:spo:anon#20ac15b42eb9de31799c59f32273787c4c1c56e0d094945799485bc6b855a85a::" providerId="AD" clId="Web-{7200A56F-EC7E-6E3F-616A-EC61D1B048F3}" dt="2023-11-02T19:38:50.807" v="208"/>
        <pc:sldMkLst>
          <pc:docMk/>
          <pc:sldMk cId="0" sldId="268"/>
        </pc:sldMkLst>
        <pc:spChg chg="mod">
          <ac:chgData name="Utente guest" userId="S::urn:spo:anon#20ac15b42eb9de31799c59f32273787c4c1c56e0d094945799485bc6b855a85a::" providerId="AD" clId="Web-{7200A56F-EC7E-6E3F-616A-EC61D1B048F3}" dt="2023-11-02T19:35:24.786" v="34"/>
          <ac:spMkLst>
            <pc:docMk/>
            <pc:sldMk cId="0" sldId="268"/>
            <ac:spMk id="20" creationId="{C00D1119-3B8B-097D-1B47-3C635E4FF162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5:59.631" v="37" actId="20577"/>
          <ac:spMkLst>
            <pc:docMk/>
            <pc:sldMk cId="0" sldId="268"/>
            <ac:spMk id="222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6:07.756" v="38"/>
          <ac:spMkLst>
            <pc:docMk/>
            <pc:sldMk cId="0" sldId="268"/>
            <ac:spMk id="222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6:07.772" v="39"/>
          <ac:spMkLst>
            <pc:docMk/>
            <pc:sldMk cId="0" sldId="268"/>
            <ac:spMk id="2224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6:07.772" v="40"/>
          <ac:spMkLst>
            <pc:docMk/>
            <pc:sldMk cId="0" sldId="268"/>
            <ac:spMk id="222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6:07.772" v="41"/>
          <ac:spMkLst>
            <pc:docMk/>
            <pc:sldMk cId="0" sldId="268"/>
            <ac:spMk id="222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9"/>
          <ac:spMkLst>
            <pc:docMk/>
            <pc:sldMk cId="0" sldId="268"/>
            <ac:spMk id="223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8"/>
          <ac:spMkLst>
            <pc:docMk/>
            <pc:sldMk cId="0" sldId="268"/>
            <ac:spMk id="223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7"/>
          <ac:spMkLst>
            <pc:docMk/>
            <pc:sldMk cId="0" sldId="268"/>
            <ac:spMk id="223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6"/>
          <ac:spMkLst>
            <pc:docMk/>
            <pc:sldMk cId="0" sldId="268"/>
            <ac:spMk id="2234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5"/>
          <ac:spMkLst>
            <pc:docMk/>
            <pc:sldMk cId="0" sldId="268"/>
            <ac:spMk id="223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4"/>
          <ac:spMkLst>
            <pc:docMk/>
            <pc:sldMk cId="0" sldId="268"/>
            <ac:spMk id="223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3"/>
          <ac:spMkLst>
            <pc:docMk/>
            <pc:sldMk cId="0" sldId="268"/>
            <ac:spMk id="223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2"/>
          <ac:spMkLst>
            <pc:docMk/>
            <pc:sldMk cId="0" sldId="268"/>
            <ac:spMk id="223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43.104" v="204"/>
          <ac:spMkLst>
            <pc:docMk/>
            <pc:sldMk cId="0" sldId="268"/>
            <ac:spMk id="2239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90"/>
          <ac:spMkLst>
            <pc:docMk/>
            <pc:sldMk cId="0" sldId="268"/>
            <ac:spMk id="224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9"/>
          <ac:spMkLst>
            <pc:docMk/>
            <pc:sldMk cId="0" sldId="268"/>
            <ac:spMk id="224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43.166" v="205"/>
          <ac:spMkLst>
            <pc:docMk/>
            <pc:sldMk cId="0" sldId="268"/>
            <ac:spMk id="224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43.244" v="206"/>
          <ac:spMkLst>
            <pc:docMk/>
            <pc:sldMk cId="0" sldId="268"/>
            <ac:spMk id="224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6"/>
          <ac:spMkLst>
            <pc:docMk/>
            <pc:sldMk cId="0" sldId="268"/>
            <ac:spMk id="2249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5"/>
          <ac:spMkLst>
            <pc:docMk/>
            <pc:sldMk cId="0" sldId="268"/>
            <ac:spMk id="225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4"/>
          <ac:spMkLst>
            <pc:docMk/>
            <pc:sldMk cId="0" sldId="268"/>
            <ac:spMk id="225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3"/>
          <ac:spMkLst>
            <pc:docMk/>
            <pc:sldMk cId="0" sldId="268"/>
            <ac:spMk id="225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2"/>
          <ac:spMkLst>
            <pc:docMk/>
            <pc:sldMk cId="0" sldId="268"/>
            <ac:spMk id="225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1"/>
          <ac:spMkLst>
            <pc:docMk/>
            <pc:sldMk cId="0" sldId="268"/>
            <ac:spMk id="2254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80"/>
          <ac:spMkLst>
            <pc:docMk/>
            <pc:sldMk cId="0" sldId="268"/>
            <ac:spMk id="225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9"/>
          <ac:spMkLst>
            <pc:docMk/>
            <pc:sldMk cId="0" sldId="268"/>
            <ac:spMk id="225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8"/>
          <ac:spMkLst>
            <pc:docMk/>
            <pc:sldMk cId="0" sldId="268"/>
            <ac:spMk id="225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43.385" v="207"/>
          <ac:spMkLst>
            <pc:docMk/>
            <pc:sldMk cId="0" sldId="268"/>
            <ac:spMk id="225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50.807" v="208"/>
          <ac:spMkLst>
            <pc:docMk/>
            <pc:sldMk cId="0" sldId="268"/>
            <ac:spMk id="226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5"/>
          <ac:spMkLst>
            <pc:docMk/>
            <pc:sldMk cId="0" sldId="268"/>
            <ac:spMk id="226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4"/>
          <ac:spMkLst>
            <pc:docMk/>
            <pc:sldMk cId="0" sldId="268"/>
            <ac:spMk id="226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3"/>
          <ac:spMkLst>
            <pc:docMk/>
            <pc:sldMk cId="0" sldId="268"/>
            <ac:spMk id="226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2"/>
          <ac:spMkLst>
            <pc:docMk/>
            <pc:sldMk cId="0" sldId="268"/>
            <ac:spMk id="226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1"/>
          <ac:spMkLst>
            <pc:docMk/>
            <pc:sldMk cId="0" sldId="268"/>
            <ac:spMk id="226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70"/>
          <ac:spMkLst>
            <pc:docMk/>
            <pc:sldMk cId="0" sldId="268"/>
            <ac:spMk id="226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38:19.462" v="169"/>
          <ac:spMkLst>
            <pc:docMk/>
            <pc:sldMk cId="0" sldId="268"/>
            <ac:spMk id="2269" creationId="{00000000-0000-0000-0000-000000000000}"/>
          </ac:spMkLst>
        </pc:spChg>
      </pc:sldChg>
      <pc:sldChg chg="addSp delSp modSp ord">
        <pc:chgData name="Utente guest" userId="S::urn:spo:anon#20ac15b42eb9de31799c59f32273787c4c1c56e0d094945799485bc6b855a85a::" providerId="AD" clId="Web-{7200A56F-EC7E-6E3F-616A-EC61D1B048F3}" dt="2023-11-02T19:56:09.380" v="450"/>
        <pc:sldMkLst>
          <pc:docMk/>
          <pc:sldMk cId="0" sldId="282"/>
        </pc:sldMkLst>
        <pc:spChg chg="add del">
          <ac:chgData name="Utente guest" userId="S::urn:spo:anon#20ac15b42eb9de31799c59f32273787c4c1c56e0d094945799485bc6b855a85a::" providerId="AD" clId="Web-{7200A56F-EC7E-6E3F-616A-EC61D1B048F3}" dt="2023-11-02T19:55:02.644" v="426"/>
          <ac:spMkLst>
            <pc:docMk/>
            <pc:sldMk cId="0" sldId="282"/>
            <ac:spMk id="3" creationId="{94B0CA06-C018-D3A1-1693-FC14E183B17D}"/>
          </ac:spMkLst>
        </pc:spChg>
        <pc:spChg chg="add mod">
          <ac:chgData name="Utente guest" userId="S::urn:spo:anon#20ac15b42eb9de31799c59f32273787c4c1c56e0d094945799485bc6b855a85a::" providerId="AD" clId="Web-{7200A56F-EC7E-6E3F-616A-EC61D1B048F3}" dt="2023-11-02T19:55:21.457" v="446" actId="20577"/>
          <ac:spMkLst>
            <pc:docMk/>
            <pc:sldMk cId="0" sldId="282"/>
            <ac:spMk id="5" creationId="{E66C5417-AF09-90DE-38E1-7F7464B2ADAD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35" v="427" actId="1076"/>
          <ac:spMkLst>
            <pc:docMk/>
            <pc:sldMk cId="0" sldId="282"/>
            <ac:spMk id="445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35" v="428" actId="1076"/>
          <ac:spMkLst>
            <pc:docMk/>
            <pc:sldMk cId="0" sldId="282"/>
            <ac:spMk id="445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35" v="429" actId="1076"/>
          <ac:spMkLst>
            <pc:docMk/>
            <pc:sldMk cId="0" sldId="282"/>
            <ac:spMk id="445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50" v="430" actId="1076"/>
          <ac:spMkLst>
            <pc:docMk/>
            <pc:sldMk cId="0" sldId="282"/>
            <ac:spMk id="445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00.422" v="380"/>
          <ac:spMkLst>
            <pc:docMk/>
            <pc:sldMk cId="0" sldId="282"/>
            <ac:spMk id="446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8.406" v="379"/>
          <ac:spMkLst>
            <pc:docMk/>
            <pc:sldMk cId="0" sldId="282"/>
            <ac:spMk id="446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50" v="431" actId="1076"/>
          <ac:spMkLst>
            <pc:docMk/>
            <pc:sldMk cId="0" sldId="282"/>
            <ac:spMk id="446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50" v="432" actId="1076"/>
          <ac:spMkLst>
            <pc:docMk/>
            <pc:sldMk cId="0" sldId="282"/>
            <ac:spMk id="446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6.063" v="375"/>
          <ac:spMkLst>
            <pc:docMk/>
            <pc:sldMk cId="0" sldId="282"/>
            <ac:spMk id="446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55.908" v="389"/>
          <ac:spMkLst>
            <pc:docMk/>
            <pc:sldMk cId="0" sldId="282"/>
            <ac:spMk id="446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6.516" v="376"/>
          <ac:spMkLst>
            <pc:docMk/>
            <pc:sldMk cId="0" sldId="282"/>
            <ac:spMk id="4466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2.141" v="374"/>
          <ac:spMkLst>
            <pc:docMk/>
            <pc:sldMk cId="0" sldId="282"/>
            <ac:spMk id="4467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47.031" v="370"/>
          <ac:spMkLst>
            <pc:docMk/>
            <pc:sldMk cId="0" sldId="282"/>
            <ac:spMk id="446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47.031" v="369"/>
          <ac:spMkLst>
            <pc:docMk/>
            <pc:sldMk cId="0" sldId="282"/>
            <ac:spMk id="446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6.563" v="377"/>
          <ac:spMkLst>
            <pc:docMk/>
            <pc:sldMk cId="0" sldId="282"/>
            <ac:spMk id="447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17.126" v="382"/>
          <ac:spMkLst>
            <pc:docMk/>
            <pc:sldMk cId="0" sldId="282"/>
            <ac:spMk id="447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7.438" v="378"/>
          <ac:spMkLst>
            <pc:docMk/>
            <pc:sldMk cId="0" sldId="282"/>
            <ac:spMk id="4472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66" v="433" actId="1076"/>
          <ac:spMkLst>
            <pc:docMk/>
            <pc:sldMk cId="0" sldId="282"/>
            <ac:spMk id="447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66" v="434" actId="1076"/>
          <ac:spMkLst>
            <pc:docMk/>
            <pc:sldMk cId="0" sldId="282"/>
            <ac:spMk id="4474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066" v="435" actId="1076"/>
          <ac:spMkLst>
            <pc:docMk/>
            <pc:sldMk cId="0" sldId="282"/>
            <ac:spMk id="447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3:39.532" v="388" actId="14100"/>
          <ac:spMkLst>
            <pc:docMk/>
            <pc:sldMk cId="0" sldId="282"/>
            <ac:spMk id="450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30.345" v="386"/>
          <ac:spMkLst>
            <pc:docMk/>
            <pc:sldMk cId="0" sldId="282"/>
            <ac:spMk id="4510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52:49.672" v="372"/>
          <ac:spMkLst>
            <pc:docMk/>
            <pc:sldMk cId="0" sldId="282"/>
            <ac:spMk id="455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2:51.078" v="373"/>
          <ac:spMkLst>
            <pc:docMk/>
            <pc:sldMk cId="0" sldId="282"/>
            <ac:spMk id="455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128" v="438" actId="1076"/>
          <ac:spMkLst>
            <pc:docMk/>
            <pc:sldMk cId="0" sldId="282"/>
            <ac:spMk id="455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4:30.315" v="411"/>
          <ac:spMkLst>
            <pc:docMk/>
            <pc:sldMk cId="0" sldId="282"/>
            <ac:spMk id="455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22.204" v="385"/>
          <ac:spMkLst>
            <pc:docMk/>
            <pc:sldMk cId="0" sldId="282"/>
            <ac:spMk id="4556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54:23.362" v="408"/>
          <ac:spMkLst>
            <pc:docMk/>
            <pc:sldMk cId="0" sldId="282"/>
            <ac:spMk id="455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55:10.128" v="439" actId="1076"/>
          <ac:spMkLst>
            <pc:docMk/>
            <pc:sldMk cId="0" sldId="282"/>
            <ac:spMk id="455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4:28.909" v="410"/>
          <ac:spMkLst>
            <pc:docMk/>
            <pc:sldMk cId="0" sldId="282"/>
            <ac:spMk id="455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58.267" v="391"/>
          <ac:spMkLst>
            <pc:docMk/>
            <pc:sldMk cId="0" sldId="282"/>
            <ac:spMk id="456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4:00.017" v="392"/>
          <ac:spMkLst>
            <pc:docMk/>
            <pc:sldMk cId="0" sldId="282"/>
            <ac:spMk id="456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3:20.188" v="384"/>
          <ac:spMkLst>
            <pc:docMk/>
            <pc:sldMk cId="0" sldId="282"/>
            <ac:spMk id="456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4:27.674" v="409"/>
          <ac:spMkLst>
            <pc:docMk/>
            <pc:sldMk cId="0" sldId="282"/>
            <ac:spMk id="4563" creationId="{00000000-0000-0000-0000-000000000000}"/>
          </ac:spMkLst>
        </pc:spChg>
        <pc:grpChg chg="del">
          <ac:chgData name="Utente guest" userId="S::urn:spo:anon#20ac15b42eb9de31799c59f32273787c4c1c56e0d094945799485bc6b855a85a::" providerId="AD" clId="Web-{7200A56F-EC7E-6E3F-616A-EC61D1B048F3}" dt="2023-11-02T19:52:47.031" v="368"/>
          <ac:grpSpMkLst>
            <pc:docMk/>
            <pc:sldMk cId="0" sldId="282"/>
            <ac:grpSpMk id="4476" creationId="{00000000-0000-0000-0000-000000000000}"/>
          </ac:grpSpMkLst>
        </pc:grpChg>
        <pc:grpChg chg="del">
          <ac:chgData name="Utente guest" userId="S::urn:spo:anon#20ac15b42eb9de31799c59f32273787c4c1c56e0d094945799485bc6b855a85a::" providerId="AD" clId="Web-{7200A56F-EC7E-6E3F-616A-EC61D1B048F3}" dt="2023-11-02T19:53:56.798" v="390"/>
          <ac:grpSpMkLst>
            <pc:docMk/>
            <pc:sldMk cId="0" sldId="282"/>
            <ac:grpSpMk id="4485" creationId="{00000000-0000-0000-0000-000000000000}"/>
          </ac:grpSpMkLst>
        </pc:grpChg>
        <pc:grpChg chg="mod">
          <ac:chgData name="Utente guest" userId="S::urn:spo:anon#20ac15b42eb9de31799c59f32273787c4c1c56e0d094945799485bc6b855a85a::" providerId="AD" clId="Web-{7200A56F-EC7E-6E3F-616A-EC61D1B048F3}" dt="2023-11-02T19:55:10.097" v="436" actId="1076"/>
          <ac:grpSpMkLst>
            <pc:docMk/>
            <pc:sldMk cId="0" sldId="282"/>
            <ac:grpSpMk id="4503" creationId="{00000000-0000-0000-0000-000000000000}"/>
          </ac:grpSpMkLst>
        </pc:grpChg>
        <pc:grpChg chg="del">
          <ac:chgData name="Utente guest" userId="S::urn:spo:anon#20ac15b42eb9de31799c59f32273787c4c1c56e0d094945799485bc6b855a85a::" providerId="AD" clId="Web-{7200A56F-EC7E-6E3F-616A-EC61D1B048F3}" dt="2023-11-02T19:53:19.797" v="383"/>
          <ac:grpSpMkLst>
            <pc:docMk/>
            <pc:sldMk cId="0" sldId="282"/>
            <ac:grpSpMk id="4516" creationId="{00000000-0000-0000-0000-000000000000}"/>
          </ac:grpSpMkLst>
        </pc:grpChg>
        <pc:grpChg chg="mod">
          <ac:chgData name="Utente guest" userId="S::urn:spo:anon#20ac15b42eb9de31799c59f32273787c4c1c56e0d094945799485bc6b855a85a::" providerId="AD" clId="Web-{7200A56F-EC7E-6E3F-616A-EC61D1B048F3}" dt="2023-11-02T19:55:10.113" v="437" actId="1076"/>
          <ac:grpSpMkLst>
            <pc:docMk/>
            <pc:sldMk cId="0" sldId="282"/>
            <ac:grpSpMk id="4529" creationId="{00000000-0000-0000-0000-000000000000}"/>
          </ac:grpSpMkLst>
        </pc:grpChg>
        <pc:grpChg chg="del">
          <ac:chgData name="Utente guest" userId="S::urn:spo:anon#20ac15b42eb9de31799c59f32273787c4c1c56e0d094945799485bc6b855a85a::" providerId="AD" clId="Web-{7200A56F-EC7E-6E3F-616A-EC61D1B048F3}" dt="2023-11-02T19:53:04.891" v="381"/>
          <ac:grpSpMkLst>
            <pc:docMk/>
            <pc:sldMk cId="0" sldId="282"/>
            <ac:grpSpMk id="4542" creationId="{00000000-0000-0000-0000-000000000000}"/>
          </ac:grpSpMkLst>
        </pc:grpChg>
      </pc:sldChg>
      <pc:sldChg chg="addSp delSp modSp ord">
        <pc:chgData name="Utente guest" userId="S::urn:spo:anon#20ac15b42eb9de31799c59f32273787c4c1c56e0d094945799485bc6b855a85a::" providerId="AD" clId="Web-{7200A56F-EC7E-6E3F-616A-EC61D1B048F3}" dt="2023-11-02T19:56:29.818" v="454"/>
        <pc:sldMkLst>
          <pc:docMk/>
          <pc:sldMk cId="0" sldId="285"/>
        </pc:sldMkLst>
        <pc:spChg chg="del">
          <ac:chgData name="Utente guest" userId="S::urn:spo:anon#20ac15b42eb9de31799c59f32273787c4c1c56e0d094945799485bc6b855a85a::" providerId="AD" clId="Web-{7200A56F-EC7E-6E3F-616A-EC61D1B048F3}" dt="2023-11-02T19:45:44.677" v="299"/>
          <ac:spMkLst>
            <pc:docMk/>
            <pc:sldMk cId="0" sldId="285"/>
            <ac:spMk id="498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2.661" v="296"/>
          <ac:spMkLst>
            <pc:docMk/>
            <pc:sldMk cId="0" sldId="285"/>
            <ac:spMk id="4989" creationId="{00000000-0000-0000-0000-000000000000}"/>
          </ac:spMkLst>
        </pc:spChg>
        <pc:spChg chg="add del">
          <ac:chgData name="Utente guest" userId="S::urn:spo:anon#20ac15b42eb9de31799c59f32273787c4c1c56e0d094945799485bc6b855a85a::" providerId="AD" clId="Web-{7200A56F-EC7E-6E3F-616A-EC61D1B048F3}" dt="2023-11-02T19:45:45.489" v="301"/>
          <ac:spMkLst>
            <pc:docMk/>
            <pc:sldMk cId="0" sldId="285"/>
            <ac:spMk id="499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5.083" v="300"/>
          <ac:spMkLst>
            <pc:docMk/>
            <pc:sldMk cId="0" sldId="285"/>
            <ac:spMk id="499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8.489" v="302"/>
          <ac:spMkLst>
            <pc:docMk/>
            <pc:sldMk cId="0" sldId="285"/>
            <ac:spMk id="500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4.255" v="298"/>
          <ac:spMkLst>
            <pc:docMk/>
            <pc:sldMk cId="0" sldId="285"/>
            <ac:spMk id="500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3.833" v="297"/>
          <ac:spMkLst>
            <pc:docMk/>
            <pc:sldMk cId="0" sldId="285"/>
            <ac:spMk id="500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34.317" v="290"/>
          <ac:spMkLst>
            <pc:docMk/>
            <pc:sldMk cId="0" sldId="285"/>
            <ac:spMk id="500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1.223" v="293"/>
          <ac:spMkLst>
            <pc:docMk/>
            <pc:sldMk cId="0" sldId="285"/>
            <ac:spMk id="500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29.739" v="287"/>
          <ac:spMkLst>
            <pc:docMk/>
            <pc:sldMk cId="0" sldId="285"/>
            <ac:spMk id="501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33.223" v="289"/>
          <ac:spMkLst>
            <pc:docMk/>
            <pc:sldMk cId="0" sldId="285"/>
            <ac:spMk id="501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32.083" v="288"/>
          <ac:spMkLst>
            <pc:docMk/>
            <pc:sldMk cId="0" sldId="285"/>
            <ac:spMk id="502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37.723" v="291"/>
          <ac:spMkLst>
            <pc:docMk/>
            <pc:sldMk cId="0" sldId="285"/>
            <ac:spMk id="502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0.770" v="292"/>
          <ac:spMkLst>
            <pc:docMk/>
            <pc:sldMk cId="0" sldId="285"/>
            <ac:spMk id="502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2.114" v="295"/>
          <ac:spMkLst>
            <pc:docMk/>
            <pc:sldMk cId="0" sldId="285"/>
            <ac:spMk id="502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41.661" v="294"/>
          <ac:spMkLst>
            <pc:docMk/>
            <pc:sldMk cId="0" sldId="285"/>
            <ac:spMk id="503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47.488" v="278"/>
          <ac:spMkLst>
            <pc:docMk/>
            <pc:sldMk cId="0" sldId="285"/>
            <ac:spMk id="5032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5:03.816" v="283"/>
          <ac:spMkLst>
            <pc:docMk/>
            <pc:sldMk cId="0" sldId="285"/>
            <ac:spMk id="503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52.675" v="279"/>
          <ac:spMkLst>
            <pc:docMk/>
            <pc:sldMk cId="0" sldId="285"/>
            <ac:spMk id="503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5:13.395" v="286"/>
          <ac:spMkLst>
            <pc:docMk/>
            <pc:sldMk cId="0" sldId="285"/>
            <ac:spMk id="503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53.878" v="280"/>
          <ac:spMkLst>
            <pc:docMk/>
            <pc:sldMk cId="0" sldId="285"/>
            <ac:spMk id="5036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3:57.502" v="267"/>
          <ac:spMkLst>
            <pc:docMk/>
            <pc:sldMk cId="0" sldId="285"/>
            <ac:spMk id="504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3:56.190" v="266"/>
          <ac:spMkLst>
            <pc:docMk/>
            <pc:sldMk cId="0" sldId="285"/>
            <ac:spMk id="504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20.284" v="272"/>
          <ac:spMkLst>
            <pc:docMk/>
            <pc:sldMk cId="0" sldId="285"/>
            <ac:spMk id="5050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3:46.986" v="264"/>
          <ac:spMkLst>
            <pc:docMk/>
            <pc:sldMk cId="0" sldId="285"/>
            <ac:spMk id="505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39.144" v="276"/>
          <ac:spMkLst>
            <pc:docMk/>
            <pc:sldMk cId="0" sldId="285"/>
            <ac:spMk id="505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3:52.721" v="265"/>
          <ac:spMkLst>
            <pc:docMk/>
            <pc:sldMk cId="0" sldId="285"/>
            <ac:spMk id="505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42.191" v="277"/>
          <ac:spMkLst>
            <pc:docMk/>
            <pc:sldMk cId="0" sldId="285"/>
            <ac:spMk id="505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4:23.409" v="273"/>
          <ac:spMkLst>
            <pc:docMk/>
            <pc:sldMk cId="0" sldId="285"/>
            <ac:spMk id="505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6:23.583" v="452"/>
          <ac:spMkLst>
            <pc:docMk/>
            <pc:sldMk cId="0" sldId="285"/>
            <ac:spMk id="508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56:19.724" v="451"/>
          <ac:spMkLst>
            <pc:docMk/>
            <pc:sldMk cId="0" sldId="285"/>
            <ac:spMk id="508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46:44.209" v="337" actId="1076"/>
          <ac:spMkLst>
            <pc:docMk/>
            <pc:sldMk cId="0" sldId="285"/>
            <ac:spMk id="509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46:28.193" v="335" actId="20577"/>
          <ac:spMkLst>
            <pc:docMk/>
            <pc:sldMk cId="0" sldId="285"/>
            <ac:spMk id="5138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47:53.883" v="360" actId="1076"/>
          <ac:spMkLst>
            <pc:docMk/>
            <pc:sldMk cId="0" sldId="285"/>
            <ac:spMk id="5139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7:07.554" v="348"/>
          <ac:spMkLst>
            <pc:docMk/>
            <pc:sldMk cId="0" sldId="285"/>
            <ac:spMk id="514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48:24.024" v="363" actId="1076"/>
          <ac:spMkLst>
            <pc:docMk/>
            <pc:sldMk cId="0" sldId="285"/>
            <ac:spMk id="5141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7:10.382" v="349"/>
          <ac:spMkLst>
            <pc:docMk/>
            <pc:sldMk cId="0" sldId="285"/>
            <ac:spMk id="514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3:21.829" v="255"/>
          <ac:spMkLst>
            <pc:docMk/>
            <pc:sldMk cId="0" sldId="285"/>
            <ac:spMk id="514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3:20.939" v="254"/>
          <ac:spMkLst>
            <pc:docMk/>
            <pc:sldMk cId="0" sldId="285"/>
            <ac:spMk id="5144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48:36.118" v="365" actId="1076"/>
          <ac:spMkLst>
            <pc:docMk/>
            <pc:sldMk cId="0" sldId="285"/>
            <ac:spMk id="5145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7:11.694" v="352"/>
          <ac:spMkLst>
            <pc:docMk/>
            <pc:sldMk cId="0" sldId="285"/>
            <ac:spMk id="5146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7200A56F-EC7E-6E3F-616A-EC61D1B048F3}" dt="2023-11-02T19:48:30.540" v="364" actId="1076"/>
          <ac:spMkLst>
            <pc:docMk/>
            <pc:sldMk cId="0" sldId="285"/>
            <ac:spMk id="5147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7:11.116" v="351"/>
          <ac:spMkLst>
            <pc:docMk/>
            <pc:sldMk cId="0" sldId="285"/>
            <ac:spMk id="5148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7200A56F-EC7E-6E3F-616A-EC61D1B048F3}" dt="2023-11-02T19:43:38.783" v="260"/>
          <ac:spMkLst>
            <pc:docMk/>
            <pc:sldMk cId="0" sldId="285"/>
            <ac:spMk id="514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7200A56F-EC7E-6E3F-616A-EC61D1B048F3}" dt="2023-11-02T19:43:35.939" v="258"/>
          <ac:spMkLst>
            <pc:docMk/>
            <pc:sldMk cId="0" sldId="285"/>
            <ac:spMk id="5150" creationId="{00000000-0000-0000-0000-000000000000}"/>
          </ac:spMkLst>
        </pc:spChg>
        <pc:grpChg chg="add del mod">
          <ac:chgData name="Utente guest" userId="S::urn:spo:anon#20ac15b42eb9de31799c59f32273787c4c1c56e0d094945799485bc6b855a85a::" providerId="AD" clId="Web-{7200A56F-EC7E-6E3F-616A-EC61D1B048F3}" dt="2023-11-02T19:56:29.818" v="454"/>
          <ac:grpSpMkLst>
            <pc:docMk/>
            <pc:sldMk cId="0" sldId="285"/>
            <ac:grpSpMk id="4985" creationId="{00000000-0000-0000-0000-000000000000}"/>
          </ac:grpSpMkLst>
        </pc:grpChg>
      </pc:sldChg>
      <pc:sldChg chg="modSp ord">
        <pc:chgData name="Utente guest" userId="S::urn:spo:anon#20ac15b42eb9de31799c59f32273787c4c1c56e0d094945799485bc6b855a85a::" providerId="AD" clId="Web-{7200A56F-EC7E-6E3F-616A-EC61D1B048F3}" dt="2023-11-02T19:31:26.530" v="17"/>
        <pc:sldMkLst>
          <pc:docMk/>
          <pc:sldMk cId="4010625402" sldId="291"/>
        </pc:sldMkLst>
        <pc:spChg chg="mod">
          <ac:chgData name="Utente guest" userId="S::urn:spo:anon#20ac15b42eb9de31799c59f32273787c4c1c56e0d094945799485bc6b855a85a::" providerId="AD" clId="Web-{7200A56F-EC7E-6E3F-616A-EC61D1B048F3}" dt="2023-11-02T19:29:51.731" v="7" actId="1076"/>
          <ac:spMkLst>
            <pc:docMk/>
            <pc:sldMk cId="4010625402" sldId="291"/>
            <ac:spMk id="1686" creationId="{00000000-0000-0000-0000-000000000000}"/>
          </ac:spMkLst>
        </pc:spChg>
        <pc:picChg chg="mod">
          <ac:chgData name="Utente guest" userId="S::urn:spo:anon#20ac15b42eb9de31799c59f32273787c4c1c56e0d094945799485bc6b855a85a::" providerId="AD" clId="Web-{7200A56F-EC7E-6E3F-616A-EC61D1B048F3}" dt="2023-11-02T19:30:47.435" v="14" actId="1076"/>
          <ac:picMkLst>
            <pc:docMk/>
            <pc:sldMk cId="4010625402" sldId="291"/>
            <ac:picMk id="3" creationId="{383EE532-81E4-CAEE-77D1-BAB14957E53A}"/>
          </ac:picMkLst>
        </pc:picChg>
        <pc:picChg chg="mod">
          <ac:chgData name="Utente guest" userId="S::urn:spo:anon#20ac15b42eb9de31799c59f32273787c4c1c56e0d094945799485bc6b855a85a::" providerId="AD" clId="Web-{7200A56F-EC7E-6E3F-616A-EC61D1B048F3}" dt="2023-11-02T19:30:28.825" v="11" actId="1076"/>
          <ac:picMkLst>
            <pc:docMk/>
            <pc:sldMk cId="4010625402" sldId="291"/>
            <ac:picMk id="6" creationId="{A01ADAEE-4877-B6E4-4425-15C245C184CE}"/>
          </ac:picMkLst>
        </pc:picChg>
        <pc:picChg chg="mod">
          <ac:chgData name="Utente guest" userId="S::urn:spo:anon#20ac15b42eb9de31799c59f32273787c4c1c56e0d094945799485bc6b855a85a::" providerId="AD" clId="Web-{7200A56F-EC7E-6E3F-616A-EC61D1B048F3}" dt="2023-11-02T19:30:33.107" v="13" actId="1076"/>
          <ac:picMkLst>
            <pc:docMk/>
            <pc:sldMk cId="4010625402" sldId="291"/>
            <ac:picMk id="7" creationId="{CCC0B86F-AB7C-417F-F71E-399AF13209C3}"/>
          </ac:picMkLst>
        </pc:picChg>
      </pc:sldChg>
      <pc:sldChg chg="modSp ord">
        <pc:chgData name="Utente guest" userId="S::urn:spo:anon#20ac15b42eb9de31799c59f32273787c4c1c56e0d094945799485bc6b855a85a::" providerId="AD" clId="Web-{7200A56F-EC7E-6E3F-616A-EC61D1B048F3}" dt="2023-11-02T19:31:11.514" v="16"/>
        <pc:sldMkLst>
          <pc:docMk/>
          <pc:sldMk cId="5731041" sldId="292"/>
        </pc:sldMkLst>
        <pc:picChg chg="mod">
          <ac:chgData name="Utente guest" userId="S::urn:spo:anon#20ac15b42eb9de31799c59f32273787c4c1c56e0d094945799485bc6b855a85a::" providerId="AD" clId="Web-{7200A56F-EC7E-6E3F-616A-EC61D1B048F3}" dt="2023-11-02T19:31:07.748" v="15" actId="1076"/>
          <ac:picMkLst>
            <pc:docMk/>
            <pc:sldMk cId="5731041" sldId="292"/>
            <ac:picMk id="2" creationId="{6ED57433-0C99-F5B1-A8D0-236324988F5C}"/>
          </ac:picMkLst>
        </pc:picChg>
      </pc:sldChg>
      <pc:sldChg chg="add del replId">
        <pc:chgData name="Utente guest" userId="S::urn:spo:anon#20ac15b42eb9de31799c59f32273787c4c1c56e0d094945799485bc6b855a85a::" providerId="AD" clId="Web-{7200A56F-EC7E-6E3F-616A-EC61D1B048F3}" dt="2023-11-02T19:52:25.609" v="367"/>
        <pc:sldMkLst>
          <pc:docMk/>
          <pc:sldMk cId="61082532" sldId="294"/>
        </pc:sldMkLst>
      </pc:sldChg>
    </pc:docChg>
  </pc:docChgLst>
  <pc:docChgLst>
    <pc:chgData name="Guest User" userId="S::urn:spo:anon#20ac15b42eb9de31799c59f32273787c4c1c56e0d094945799485bc6b855a85a::" providerId="AD" clId="Web-{0AFABED5-394E-432A-8776-61EBA98EE07C}"/>
    <pc:docChg chg="modSld">
      <pc:chgData name="Guest User" userId="S::urn:spo:anon#20ac15b42eb9de31799c59f32273787c4c1c56e0d094945799485bc6b855a85a::" providerId="AD" clId="Web-{0AFABED5-394E-432A-8776-61EBA98EE07C}" dt="2023-11-02T11:03:56.592" v="3" actId="1076"/>
      <pc:docMkLst>
        <pc:docMk/>
      </pc:docMkLst>
      <pc:sldChg chg="addSp modSp">
        <pc:chgData name="Guest User" userId="S::urn:spo:anon#20ac15b42eb9de31799c59f32273787c4c1c56e0d094945799485bc6b855a85a::" providerId="AD" clId="Web-{0AFABED5-394E-432A-8776-61EBA98EE07C}" dt="2023-11-02T11:03:56.592" v="3" actId="1076"/>
        <pc:sldMkLst>
          <pc:docMk/>
          <pc:sldMk cId="5731041" sldId="292"/>
        </pc:sldMkLst>
        <pc:picChg chg="add mod">
          <ac:chgData name="Guest User" userId="S::urn:spo:anon#20ac15b42eb9de31799c59f32273787c4c1c56e0d094945799485bc6b855a85a::" providerId="AD" clId="Web-{0AFABED5-394E-432A-8776-61EBA98EE07C}" dt="2023-11-02T11:03:56.592" v="3" actId="1076"/>
          <ac:picMkLst>
            <pc:docMk/>
            <pc:sldMk cId="5731041" sldId="292"/>
            <ac:picMk id="2" creationId="{6ED57433-0C99-F5B1-A8D0-236324988F5C}"/>
          </ac:picMkLst>
        </pc:picChg>
      </pc:sldChg>
    </pc:docChg>
  </pc:docChgLst>
  <pc:docChgLst>
    <pc:chgData name="Utente guest" userId="S::urn:spo:anon#20ac15b42eb9de31799c59f32273787c4c1c56e0d094945799485bc6b855a85a::" providerId="AD" clId="Web-{EC77FEE3-623A-02E4-F036-F7F23D0B0727}"/>
    <pc:docChg chg="modSld sldOrd">
      <pc:chgData name="Utente guest" userId="S::urn:spo:anon#20ac15b42eb9de31799c59f32273787c4c1c56e0d094945799485bc6b855a85a::" providerId="AD" clId="Web-{EC77FEE3-623A-02E4-F036-F7F23D0B0727}" dt="2023-11-03T11:21:58.947" v="50"/>
      <pc:docMkLst>
        <pc:docMk/>
      </pc:docMkLst>
      <pc:sldChg chg="ord">
        <pc:chgData name="Utente guest" userId="S::urn:spo:anon#20ac15b42eb9de31799c59f32273787c4c1c56e0d094945799485bc6b855a85a::" providerId="AD" clId="Web-{EC77FEE3-623A-02E4-F036-F7F23D0B0727}" dt="2023-11-03T10:49:33.192" v="0"/>
        <pc:sldMkLst>
          <pc:docMk/>
          <pc:sldMk cId="0" sldId="262"/>
        </pc:sldMkLst>
      </pc:sldChg>
      <pc:sldChg chg="addSp modSp">
        <pc:chgData name="Utente guest" userId="S::urn:spo:anon#20ac15b42eb9de31799c59f32273787c4c1c56e0d094945799485bc6b855a85a::" providerId="AD" clId="Web-{EC77FEE3-623A-02E4-F036-F7F23D0B0727}" dt="2023-11-03T11:11:17.696" v="35" actId="20577"/>
        <pc:sldMkLst>
          <pc:docMk/>
          <pc:sldMk cId="0" sldId="263"/>
        </pc:sldMkLst>
        <pc:spChg chg="add mod">
          <ac:chgData name="Utente guest" userId="S::urn:spo:anon#20ac15b42eb9de31799c59f32273787c4c1c56e0d094945799485bc6b855a85a::" providerId="AD" clId="Web-{EC77FEE3-623A-02E4-F036-F7F23D0B0727}" dt="2023-11-03T11:11:17.696" v="35" actId="20577"/>
          <ac:spMkLst>
            <pc:docMk/>
            <pc:sldMk cId="0" sldId="263"/>
            <ac:spMk id="12" creationId="{D7A707D7-3D6C-AD0F-B6A6-41B0AC30CCE3}"/>
          </ac:spMkLst>
        </pc:spChg>
        <pc:picChg chg="add">
          <ac:chgData name="Utente guest" userId="S::urn:spo:anon#20ac15b42eb9de31799c59f32273787c4c1c56e0d094945799485bc6b855a85a::" providerId="AD" clId="Web-{EC77FEE3-623A-02E4-F036-F7F23D0B0727}" dt="2023-11-03T10:53:50.320" v="5"/>
          <ac:picMkLst>
            <pc:docMk/>
            <pc:sldMk cId="0" sldId="263"/>
            <ac:picMk id="5" creationId="{6301AE1E-B35E-3385-4878-33FE419C52F4}"/>
          </ac:picMkLst>
        </pc:picChg>
        <pc:picChg chg="add">
          <ac:chgData name="Utente guest" userId="S::urn:spo:anon#20ac15b42eb9de31799c59f32273787c4c1c56e0d094945799485bc6b855a85a::" providerId="AD" clId="Web-{EC77FEE3-623A-02E4-F036-F7F23D0B0727}" dt="2023-11-03T10:53:50.883" v="6"/>
          <ac:picMkLst>
            <pc:docMk/>
            <pc:sldMk cId="0" sldId="263"/>
            <ac:picMk id="7" creationId="{63322938-3FAD-D2D9-849F-B98B4C34CDD2}"/>
          </ac:picMkLst>
        </pc:picChg>
        <pc:picChg chg="mod modCrop">
          <ac:chgData name="Utente guest" userId="S::urn:spo:anon#20ac15b42eb9de31799c59f32273787c4c1c56e0d094945799485bc6b855a85a::" providerId="AD" clId="Web-{EC77FEE3-623A-02E4-F036-F7F23D0B0727}" dt="2023-11-03T11:10:49.240" v="26" actId="1076"/>
          <ac:picMkLst>
            <pc:docMk/>
            <pc:sldMk cId="0" sldId="263"/>
            <ac:picMk id="9" creationId="{604549F0-35D9-4968-1598-950DA3E5EBEB}"/>
          </ac:picMkLst>
        </pc:picChg>
      </pc:sldChg>
      <pc:sldChg chg="addSp">
        <pc:chgData name="Utente guest" userId="S::urn:spo:anon#20ac15b42eb9de31799c59f32273787c4c1c56e0d094945799485bc6b855a85a::" providerId="AD" clId="Web-{EC77FEE3-623A-02E4-F036-F7F23D0B0727}" dt="2023-11-03T10:53:59.337" v="12"/>
        <pc:sldMkLst>
          <pc:docMk/>
          <pc:sldMk cId="0" sldId="264"/>
        </pc:sldMkLst>
        <pc:picChg chg="add">
          <ac:chgData name="Utente guest" userId="S::urn:spo:anon#20ac15b42eb9de31799c59f32273787c4c1c56e0d094945799485bc6b855a85a::" providerId="AD" clId="Web-{EC77FEE3-623A-02E4-F036-F7F23D0B0727}" dt="2023-11-03T10:53:58.805" v="11"/>
          <ac:picMkLst>
            <pc:docMk/>
            <pc:sldMk cId="0" sldId="264"/>
            <ac:picMk id="6" creationId="{10B43B11-A4BB-957D-A36D-2FEE2DED0818}"/>
          </ac:picMkLst>
        </pc:picChg>
        <pc:picChg chg="add">
          <ac:chgData name="Utente guest" userId="S::urn:spo:anon#20ac15b42eb9de31799c59f32273787c4c1c56e0d094945799485bc6b855a85a::" providerId="AD" clId="Web-{EC77FEE3-623A-02E4-F036-F7F23D0B0727}" dt="2023-11-03T10:53:59.337" v="12"/>
          <ac:picMkLst>
            <pc:docMk/>
            <pc:sldMk cId="0" sldId="264"/>
            <ac:picMk id="8" creationId="{F5902EE2-6F0A-8C16-56AC-348E3CD41D3A}"/>
          </ac:picMkLst>
        </pc:picChg>
      </pc:sldChg>
      <pc:sldChg chg="addSp modSp">
        <pc:chgData name="Utente guest" userId="S::urn:spo:anon#20ac15b42eb9de31799c59f32273787c4c1c56e0d094945799485bc6b855a85a::" providerId="AD" clId="Web-{EC77FEE3-623A-02E4-F036-F7F23D0B0727}" dt="2023-11-03T10:54:01.040" v="14"/>
        <pc:sldMkLst>
          <pc:docMk/>
          <pc:sldMk cId="0" sldId="268"/>
        </pc:sldMkLst>
        <pc:spChg chg="mod">
          <ac:chgData name="Utente guest" userId="S::urn:spo:anon#20ac15b42eb9de31799c59f32273787c4c1c56e0d094945799485bc6b855a85a::" providerId="AD" clId="Web-{EC77FEE3-623A-02E4-F036-F7F23D0B0727}" dt="2023-11-03T10:51:15.152" v="4" actId="1076"/>
          <ac:spMkLst>
            <pc:docMk/>
            <pc:sldMk cId="0" sldId="268"/>
            <ac:spMk id="21" creationId="{0C4935B1-E2B0-2983-1AAA-A1D3BC9A2078}"/>
          </ac:spMkLst>
        </pc:spChg>
        <pc:picChg chg="add">
          <ac:chgData name="Utente guest" userId="S::urn:spo:anon#20ac15b42eb9de31799c59f32273787c4c1c56e0d094945799485bc6b855a85a::" providerId="AD" clId="Web-{EC77FEE3-623A-02E4-F036-F7F23D0B0727}" dt="2023-11-03T10:54:00.462" v="13"/>
          <ac:picMkLst>
            <pc:docMk/>
            <pc:sldMk cId="0" sldId="268"/>
            <ac:picMk id="3" creationId="{7CD7D433-874F-B54D-8B39-AA342F2BC9E1}"/>
          </ac:picMkLst>
        </pc:picChg>
        <pc:picChg chg="add">
          <ac:chgData name="Utente guest" userId="S::urn:spo:anon#20ac15b42eb9de31799c59f32273787c4c1c56e0d094945799485bc6b855a85a::" providerId="AD" clId="Web-{EC77FEE3-623A-02E4-F036-F7F23D0B0727}" dt="2023-11-03T10:54:01.040" v="14"/>
          <ac:picMkLst>
            <pc:docMk/>
            <pc:sldMk cId="0" sldId="268"/>
            <ac:picMk id="5" creationId="{550CC5DD-BD52-D933-1341-1FBC07819A51}"/>
          </ac:picMkLst>
        </pc:picChg>
      </pc:sldChg>
      <pc:sldChg chg="ord">
        <pc:chgData name="Utente guest" userId="S::urn:spo:anon#20ac15b42eb9de31799c59f32273787c4c1c56e0d094945799485bc6b855a85a::" providerId="AD" clId="Web-{EC77FEE3-623A-02E4-F036-F7F23D0B0727}" dt="2023-11-03T11:21:58.947" v="50"/>
        <pc:sldMkLst>
          <pc:docMk/>
          <pc:sldMk cId="0" sldId="285"/>
        </pc:sldMkLst>
      </pc:sldChg>
      <pc:sldChg chg="addSp delSp modSp">
        <pc:chgData name="Utente guest" userId="S::urn:spo:anon#20ac15b42eb9de31799c59f32273787c4c1c56e0d094945799485bc6b855a85a::" providerId="AD" clId="Web-{EC77FEE3-623A-02E4-F036-F7F23D0B0727}" dt="2023-11-03T11:16:56.033" v="47" actId="20577"/>
        <pc:sldMkLst>
          <pc:docMk/>
          <pc:sldMk cId="4010625402" sldId="291"/>
        </pc:sldMkLst>
        <pc:spChg chg="mod">
          <ac:chgData name="Utente guest" userId="S::urn:spo:anon#20ac15b42eb9de31799c59f32273787c4c1c56e0d094945799485bc6b855a85a::" providerId="AD" clId="Web-{EC77FEE3-623A-02E4-F036-F7F23D0B0727}" dt="2023-11-03T11:16:56.033" v="47" actId="20577"/>
          <ac:spMkLst>
            <pc:docMk/>
            <pc:sldMk cId="4010625402" sldId="291"/>
            <ac:spMk id="1686" creationId="{00000000-0000-0000-0000-000000000000}"/>
          </ac:spMkLst>
        </pc:spChg>
        <pc:picChg chg="del">
          <ac:chgData name="Utente guest" userId="S::urn:spo:anon#20ac15b42eb9de31799c59f32273787c4c1c56e0d094945799485bc6b855a85a::" providerId="AD" clId="Web-{EC77FEE3-623A-02E4-F036-F7F23D0B0727}" dt="2023-11-03T11:13:47.613" v="38"/>
          <ac:picMkLst>
            <pc:docMk/>
            <pc:sldMk cId="4010625402" sldId="291"/>
            <ac:picMk id="3" creationId="{383EE532-81E4-CAEE-77D1-BAB14957E53A}"/>
          </ac:picMkLst>
        </pc:picChg>
        <pc:picChg chg="add">
          <ac:chgData name="Utente guest" userId="S::urn:spo:anon#20ac15b42eb9de31799c59f32273787c4c1c56e0d094945799485bc6b855a85a::" providerId="AD" clId="Web-{EC77FEE3-623A-02E4-F036-F7F23D0B0727}" dt="2023-11-03T10:53:55.243" v="7"/>
          <ac:picMkLst>
            <pc:docMk/>
            <pc:sldMk cId="4010625402" sldId="291"/>
            <ac:picMk id="4" creationId="{0063F4DE-AE73-3CF2-9A7B-EA83970B017A}"/>
          </ac:picMkLst>
        </pc:picChg>
        <pc:picChg chg="del">
          <ac:chgData name="Utente guest" userId="S::urn:spo:anon#20ac15b42eb9de31799c59f32273787c4c1c56e0d094945799485bc6b855a85a::" providerId="AD" clId="Web-{EC77FEE3-623A-02E4-F036-F7F23D0B0727}" dt="2023-11-03T11:13:47.613" v="37"/>
          <ac:picMkLst>
            <pc:docMk/>
            <pc:sldMk cId="4010625402" sldId="291"/>
            <ac:picMk id="6" creationId="{A01ADAEE-4877-B6E4-4425-15C245C184CE}"/>
          </ac:picMkLst>
        </pc:picChg>
        <pc:picChg chg="del">
          <ac:chgData name="Utente guest" userId="S::urn:spo:anon#20ac15b42eb9de31799c59f32273787c4c1c56e0d094945799485bc6b855a85a::" providerId="AD" clId="Web-{EC77FEE3-623A-02E4-F036-F7F23D0B0727}" dt="2023-11-03T11:13:47.613" v="36"/>
          <ac:picMkLst>
            <pc:docMk/>
            <pc:sldMk cId="4010625402" sldId="291"/>
            <ac:picMk id="7" creationId="{CCC0B86F-AB7C-417F-F71E-399AF13209C3}"/>
          </ac:picMkLst>
        </pc:picChg>
        <pc:picChg chg="add">
          <ac:chgData name="Utente guest" userId="S::urn:spo:anon#20ac15b42eb9de31799c59f32273787c4c1c56e0d094945799485bc6b855a85a::" providerId="AD" clId="Web-{EC77FEE3-623A-02E4-F036-F7F23D0B0727}" dt="2023-11-03T10:53:55.821" v="8"/>
          <ac:picMkLst>
            <pc:docMk/>
            <pc:sldMk cId="4010625402" sldId="291"/>
            <ac:picMk id="8" creationId="{FEF53E28-9640-C16B-7705-63F2C4179D13}"/>
          </ac:picMkLst>
        </pc:picChg>
        <pc:picChg chg="add mod">
          <ac:chgData name="Utente guest" userId="S::urn:spo:anon#20ac15b42eb9de31799c59f32273787c4c1c56e0d094945799485bc6b855a85a::" providerId="AD" clId="Web-{EC77FEE3-623A-02E4-F036-F7F23D0B0727}" dt="2023-11-03T11:14:06.161" v="43" actId="1076"/>
          <ac:picMkLst>
            <pc:docMk/>
            <pc:sldMk cId="4010625402" sldId="291"/>
            <ac:picMk id="9" creationId="{DEC92673-9DFB-5973-5068-8299CC54A29C}"/>
          </ac:picMkLst>
        </pc:picChg>
      </pc:sldChg>
      <pc:sldChg chg="addSp ord">
        <pc:chgData name="Utente guest" userId="S::urn:spo:anon#20ac15b42eb9de31799c59f32273787c4c1c56e0d094945799485bc6b855a85a::" providerId="AD" clId="Web-{EC77FEE3-623A-02E4-F036-F7F23D0B0727}" dt="2023-11-03T11:18:52.073" v="48"/>
        <pc:sldMkLst>
          <pc:docMk/>
          <pc:sldMk cId="5731041" sldId="292"/>
        </pc:sldMkLst>
        <pc:picChg chg="add">
          <ac:chgData name="Utente guest" userId="S::urn:spo:anon#20ac15b42eb9de31799c59f32273787c4c1c56e0d094945799485bc6b855a85a::" providerId="AD" clId="Web-{EC77FEE3-623A-02E4-F036-F7F23D0B0727}" dt="2023-11-03T10:53:57.102" v="9"/>
          <ac:picMkLst>
            <pc:docMk/>
            <pc:sldMk cId="5731041" sldId="292"/>
            <ac:picMk id="4" creationId="{87C7BFC0-92EE-1328-1A2A-2DAC6BDB6E29}"/>
          </ac:picMkLst>
        </pc:picChg>
        <pc:picChg chg="add">
          <ac:chgData name="Utente guest" userId="S::urn:spo:anon#20ac15b42eb9de31799c59f32273787c4c1c56e0d094945799485bc6b855a85a::" providerId="AD" clId="Web-{EC77FEE3-623A-02E4-F036-F7F23D0B0727}" dt="2023-11-03T10:53:57.743" v="10"/>
          <ac:picMkLst>
            <pc:docMk/>
            <pc:sldMk cId="5731041" sldId="292"/>
            <ac:picMk id="6" creationId="{B10563D7-4B13-341C-76FD-431411E14623}"/>
          </ac:picMkLst>
        </pc:picChg>
      </pc:sldChg>
    </pc:docChg>
  </pc:docChgLst>
  <pc:docChgLst>
    <pc:chgData name="Marco Fresco" userId="S::m.fresco@studenti.unipi.it::ffbc329a-2da1-4817-87bb-e86ccc8cf18b" providerId="AD" clId="Web-{A5BBCF1F-E10A-AF24-A087-31120C9B2AB1}"/>
    <pc:docChg chg="modSld">
      <pc:chgData name="Marco Fresco" userId="S::m.fresco@studenti.unipi.it::ffbc329a-2da1-4817-87bb-e86ccc8cf18b" providerId="AD" clId="Web-{A5BBCF1F-E10A-AF24-A087-31120C9B2AB1}" dt="2023-11-06T10:13:50.739" v="0" actId="20577"/>
      <pc:docMkLst>
        <pc:docMk/>
      </pc:docMkLst>
      <pc:sldChg chg="modSp">
        <pc:chgData name="Marco Fresco" userId="S::m.fresco@studenti.unipi.it::ffbc329a-2da1-4817-87bb-e86ccc8cf18b" providerId="AD" clId="Web-{A5BBCF1F-E10A-AF24-A087-31120C9B2AB1}" dt="2023-11-06T10:13:50.739" v="0" actId="20577"/>
        <pc:sldMkLst>
          <pc:docMk/>
          <pc:sldMk cId="0" sldId="272"/>
        </pc:sldMkLst>
        <pc:spChg chg="mod">
          <ac:chgData name="Marco Fresco" userId="S::m.fresco@studenti.unipi.it::ffbc329a-2da1-4817-87bb-e86ccc8cf18b" providerId="AD" clId="Web-{A5BBCF1F-E10A-AF24-A087-31120C9B2AB1}" dt="2023-11-06T10:13:50.739" v="0" actId="20577"/>
          <ac:spMkLst>
            <pc:docMk/>
            <pc:sldMk cId="0" sldId="272"/>
            <ac:spMk id="2583" creationId="{00000000-0000-0000-0000-000000000000}"/>
          </ac:spMkLst>
        </pc:spChg>
      </pc:sldChg>
    </pc:docChg>
  </pc:docChgLst>
  <pc:docChgLst>
    <pc:chgData name="Utente guest" userId="S::urn:spo:anon#20ac15b42eb9de31799c59f32273787c4c1c56e0d094945799485bc6b855a85a::" providerId="AD" clId="Web-{B4BB4C13-FE6A-4F2D-97F5-68DBA9D4B912}"/>
    <pc:docChg chg="addSld modSld sldOrd">
      <pc:chgData name="Utente guest" userId="S::urn:spo:anon#20ac15b42eb9de31799c59f32273787c4c1c56e0d094945799485bc6b855a85a::" providerId="AD" clId="Web-{B4BB4C13-FE6A-4F2D-97F5-68DBA9D4B912}" dt="2023-11-02T11:54:17.151" v="332" actId="1076"/>
      <pc:docMkLst>
        <pc:docMk/>
      </pc:docMkLst>
      <pc:sldChg chg="addSp delSp modSp">
        <pc:chgData name="Utente guest" userId="S::urn:spo:anon#20ac15b42eb9de31799c59f32273787c4c1c56e0d094945799485bc6b855a85a::" providerId="AD" clId="Web-{B4BB4C13-FE6A-4F2D-97F5-68DBA9D4B912}" dt="2023-11-02T11:53:13.321" v="324" actId="1076"/>
        <pc:sldMkLst>
          <pc:docMk/>
          <pc:sldMk cId="0" sldId="263"/>
        </pc:sldMkLst>
        <pc:spChg chg="del">
          <ac:chgData name="Utente guest" userId="S::urn:spo:anon#20ac15b42eb9de31799c59f32273787c4c1c56e0d094945799485bc6b855a85a::" providerId="AD" clId="Web-{B4BB4C13-FE6A-4F2D-97F5-68DBA9D4B912}" dt="2023-11-02T10:38:50.887" v="27"/>
          <ac:spMkLst>
            <pc:docMk/>
            <pc:sldMk cId="0" sldId="263"/>
            <ac:spMk id="163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26"/>
          <ac:spMkLst>
            <pc:docMk/>
            <pc:sldMk cId="0" sldId="263"/>
            <ac:spMk id="164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25"/>
          <ac:spMkLst>
            <pc:docMk/>
            <pc:sldMk cId="0" sldId="263"/>
            <ac:spMk id="164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24"/>
          <ac:spMkLst>
            <pc:docMk/>
            <pc:sldMk cId="0" sldId="263"/>
            <ac:spMk id="164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19"/>
          <ac:spMkLst>
            <pc:docMk/>
            <pc:sldMk cId="0" sldId="263"/>
            <ac:spMk id="167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18"/>
          <ac:spMkLst>
            <pc:docMk/>
            <pc:sldMk cId="0" sldId="263"/>
            <ac:spMk id="167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17"/>
          <ac:spMkLst>
            <pc:docMk/>
            <pc:sldMk cId="0" sldId="263"/>
            <ac:spMk id="168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87" v="16"/>
          <ac:spMkLst>
            <pc:docMk/>
            <pc:sldMk cId="0" sldId="263"/>
            <ac:spMk id="168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71" v="15"/>
          <ac:spMkLst>
            <pc:docMk/>
            <pc:sldMk cId="0" sldId="263"/>
            <ac:spMk id="168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71" v="14"/>
          <ac:spMkLst>
            <pc:docMk/>
            <pc:sldMk cId="0" sldId="263"/>
            <ac:spMk id="168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71" v="13"/>
          <ac:spMkLst>
            <pc:docMk/>
            <pc:sldMk cId="0" sldId="263"/>
            <ac:spMk id="168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0:38:50.871" v="12"/>
          <ac:spMkLst>
            <pc:docMk/>
            <pc:sldMk cId="0" sldId="263"/>
            <ac:spMk id="168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0:38:44.090" v="11" actId="20577"/>
          <ac:spMkLst>
            <pc:docMk/>
            <pc:sldMk cId="0" sldId="263"/>
            <ac:spMk id="1686" creationId="{00000000-0000-0000-0000-000000000000}"/>
          </ac:spMkLst>
        </pc:spChg>
        <pc:grpChg chg="del">
          <ac:chgData name="Utente guest" userId="S::urn:spo:anon#20ac15b42eb9de31799c59f32273787c4c1c56e0d094945799485bc6b855a85a::" providerId="AD" clId="Web-{B4BB4C13-FE6A-4F2D-97F5-68DBA9D4B912}" dt="2023-11-02T10:38:50.887" v="23"/>
          <ac:grpSpMkLst>
            <pc:docMk/>
            <pc:sldMk cId="0" sldId="263"/>
            <ac:grpSpMk id="1643" creationId="{00000000-0000-0000-0000-000000000000}"/>
          </ac:grpSpMkLst>
        </pc:grpChg>
        <pc:grpChg chg="del">
          <ac:chgData name="Utente guest" userId="S::urn:spo:anon#20ac15b42eb9de31799c59f32273787c4c1c56e0d094945799485bc6b855a85a::" providerId="AD" clId="Web-{B4BB4C13-FE6A-4F2D-97F5-68DBA9D4B912}" dt="2023-11-02T10:38:50.887" v="22"/>
          <ac:grpSpMkLst>
            <pc:docMk/>
            <pc:sldMk cId="0" sldId="263"/>
            <ac:grpSpMk id="1650" creationId="{00000000-0000-0000-0000-000000000000}"/>
          </ac:grpSpMkLst>
        </pc:grpChg>
        <pc:grpChg chg="del">
          <ac:chgData name="Utente guest" userId="S::urn:spo:anon#20ac15b42eb9de31799c59f32273787c4c1c56e0d094945799485bc6b855a85a::" providerId="AD" clId="Web-{B4BB4C13-FE6A-4F2D-97F5-68DBA9D4B912}" dt="2023-11-02T10:38:50.887" v="21"/>
          <ac:grpSpMkLst>
            <pc:docMk/>
            <pc:sldMk cId="0" sldId="263"/>
            <ac:grpSpMk id="1657" creationId="{00000000-0000-0000-0000-000000000000}"/>
          </ac:grpSpMkLst>
        </pc:grpChg>
        <pc:grpChg chg="del">
          <ac:chgData name="Utente guest" userId="S::urn:spo:anon#20ac15b42eb9de31799c59f32273787c4c1c56e0d094945799485bc6b855a85a::" providerId="AD" clId="Web-{B4BB4C13-FE6A-4F2D-97F5-68DBA9D4B912}" dt="2023-11-02T10:38:50.887" v="20"/>
          <ac:grpSpMkLst>
            <pc:docMk/>
            <pc:sldMk cId="0" sldId="263"/>
            <ac:grpSpMk id="1669" creationId="{00000000-0000-0000-0000-000000000000}"/>
          </ac:grpSpMkLst>
        </pc:grpChg>
        <pc:picChg chg="add mod">
          <ac:chgData name="Utente guest" userId="S::urn:spo:anon#20ac15b42eb9de31799c59f32273787c4c1c56e0d094945799485bc6b855a85a::" providerId="AD" clId="Web-{B4BB4C13-FE6A-4F2D-97F5-68DBA9D4B912}" dt="2023-11-02T11:53:13.321" v="324" actId="1076"/>
          <ac:picMkLst>
            <pc:docMk/>
            <pc:sldMk cId="0" sldId="263"/>
            <ac:picMk id="2" creationId="{8379A23C-D73B-1BC9-A94F-BD5AF3435796}"/>
          </ac:picMkLst>
        </pc:picChg>
      </pc:sldChg>
      <pc:sldChg chg="addSp delSp modSp">
        <pc:chgData name="Utente guest" userId="S::urn:spo:anon#20ac15b42eb9de31799c59f32273787c4c1c56e0d094945799485bc6b855a85a::" providerId="AD" clId="Web-{B4BB4C13-FE6A-4F2D-97F5-68DBA9D4B912}" dt="2023-11-02T11:54:17.151" v="332" actId="1076"/>
        <pc:sldMkLst>
          <pc:docMk/>
          <pc:sldMk cId="0" sldId="264"/>
        </pc:sldMkLst>
        <pc:spChg chg="add mod">
          <ac:chgData name="Utente guest" userId="S::urn:spo:anon#20ac15b42eb9de31799c59f32273787c4c1c56e0d094945799485bc6b855a85a::" providerId="AD" clId="Web-{B4BB4C13-FE6A-4F2D-97F5-68DBA9D4B912}" dt="2023-11-02T11:22:12.943" v="141" actId="1076"/>
          <ac:spMkLst>
            <pc:docMk/>
            <pc:sldMk cId="0" sldId="264"/>
            <ac:spMk id="3" creationId="{24FA03B2-D93E-C1C0-598D-9D8FA66E4F2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54:17.151" v="332" actId="1076"/>
          <ac:spMkLst>
            <pc:docMk/>
            <pc:sldMk cId="0" sldId="264"/>
            <ac:spMk id="169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2:35.865" v="145" actId="1076"/>
          <ac:spMkLst>
            <pc:docMk/>
            <pc:sldMk cId="0" sldId="264"/>
            <ac:spMk id="169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04.373" v="66"/>
          <ac:spMkLst>
            <pc:docMk/>
            <pc:sldMk cId="0" sldId="264"/>
            <ac:spMk id="169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56.422" v="92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23.764" v="68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29.343" v="73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26.171" v="69"/>
          <ac:spMkLst>
            <pc:docMk/>
            <pc:sldMk cId="0" sldId="264"/>
            <ac:spMk id="1697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29.343" v="72"/>
          <ac:spMkLst>
            <pc:docMk/>
            <pc:sldMk cId="0" sldId="264"/>
            <ac:spMk id="169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06.326" v="67"/>
          <ac:spMkLst>
            <pc:docMk/>
            <pc:sldMk cId="0" sldId="264"/>
            <ac:spMk id="169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59.125" v="94"/>
          <ac:spMkLst>
            <pc:docMk/>
            <pc:sldMk cId="0" sldId="264"/>
            <ac:spMk id="170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2:35.865" v="146" actId="1076"/>
          <ac:spMkLst>
            <pc:docMk/>
            <pc:sldMk cId="0" sldId="264"/>
            <ac:spMk id="170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50.859" v="90"/>
          <ac:spMkLst>
            <pc:docMk/>
            <pc:sldMk cId="0" sldId="264"/>
            <ac:spMk id="170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9"/>
          <ac:spMkLst>
            <pc:docMk/>
            <pc:sldMk cId="0" sldId="264"/>
            <ac:spMk id="170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53.515" v="91"/>
          <ac:spMkLst>
            <pc:docMk/>
            <pc:sldMk cId="0" sldId="264"/>
            <ac:spMk id="170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8"/>
          <ac:spMkLst>
            <pc:docMk/>
            <pc:sldMk cId="0" sldId="264"/>
            <ac:spMk id="170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59.031" v="93"/>
          <ac:spMkLst>
            <pc:docMk/>
            <pc:sldMk cId="0" sldId="264"/>
            <ac:spMk id="1706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7"/>
          <ac:spMkLst>
            <pc:docMk/>
            <pc:sldMk cId="0" sldId="264"/>
            <ac:spMk id="1707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2.952" v="79"/>
          <ac:spMkLst>
            <pc:docMk/>
            <pc:sldMk cId="0" sldId="264"/>
            <ac:spMk id="170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29.343" v="71"/>
          <ac:spMkLst>
            <pc:docMk/>
            <pc:sldMk cId="0" sldId="264"/>
            <ac:spMk id="170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2.952" v="78"/>
          <ac:spMkLst>
            <pc:docMk/>
            <pc:sldMk cId="0" sldId="264"/>
            <ac:spMk id="171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29.343" v="70"/>
          <ac:spMkLst>
            <pc:docMk/>
            <pc:sldMk cId="0" sldId="264"/>
            <ac:spMk id="1711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6"/>
          <ac:spMkLst>
            <pc:docMk/>
            <pc:sldMk cId="0" sldId="264"/>
            <ac:spMk id="171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5"/>
          <ac:spMkLst>
            <pc:docMk/>
            <pc:sldMk cId="0" sldId="264"/>
            <ac:spMk id="171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4"/>
          <ac:spMkLst>
            <pc:docMk/>
            <pc:sldMk cId="0" sldId="264"/>
            <ac:spMk id="171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3"/>
          <ac:spMkLst>
            <pc:docMk/>
            <pc:sldMk cId="0" sldId="264"/>
            <ac:spMk id="171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2"/>
          <ac:spMkLst>
            <pc:docMk/>
            <pc:sldMk cId="0" sldId="264"/>
            <ac:spMk id="1716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1"/>
          <ac:spMkLst>
            <pc:docMk/>
            <pc:sldMk cId="0" sldId="264"/>
            <ac:spMk id="1717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2.952" v="77"/>
          <ac:spMkLst>
            <pc:docMk/>
            <pc:sldMk cId="0" sldId="264"/>
            <ac:spMk id="171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2.952" v="76"/>
          <ac:spMkLst>
            <pc:docMk/>
            <pc:sldMk cId="0" sldId="264"/>
            <ac:spMk id="171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18:48.515" v="80"/>
          <ac:spMkLst>
            <pc:docMk/>
            <pc:sldMk cId="0" sldId="264"/>
            <ac:spMk id="1720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B4BB4C13-FE6A-4F2D-97F5-68DBA9D4B912}" dt="2023-11-02T11:18:42.952" v="75"/>
          <ac:spMkLst>
            <pc:docMk/>
            <pc:sldMk cId="0" sldId="264"/>
            <ac:spMk id="1721" creationId="{00000000-0000-0000-0000-000000000000}"/>
          </ac:spMkLst>
        </pc:spChg>
        <pc:picChg chg="add mod">
          <ac:chgData name="Utente guest" userId="S::urn:spo:anon#20ac15b42eb9de31799c59f32273787c4c1c56e0d094945799485bc6b855a85a::" providerId="AD" clId="Web-{B4BB4C13-FE6A-4F2D-97F5-68DBA9D4B912}" dt="2023-11-02T11:22:35.896" v="147" actId="1076"/>
          <ac:picMkLst>
            <pc:docMk/>
            <pc:sldMk cId="0" sldId="264"/>
            <ac:picMk id="4" creationId="{7E3D4A58-A8FE-145A-C6E2-B75D1AB2A9A2}"/>
          </ac:picMkLst>
        </pc:picChg>
        <pc:picChg chg="add mod">
          <ac:chgData name="Utente guest" userId="S::urn:spo:anon#20ac15b42eb9de31799c59f32273787c4c1c56e0d094945799485bc6b855a85a::" providerId="AD" clId="Web-{B4BB4C13-FE6A-4F2D-97F5-68DBA9D4B912}" dt="2023-11-02T11:22:43.459" v="149" actId="1076"/>
          <ac:picMkLst>
            <pc:docMk/>
            <pc:sldMk cId="0" sldId="264"/>
            <ac:picMk id="5" creationId="{42B7170E-4676-71EA-002E-99F2545BB5F8}"/>
          </ac:picMkLst>
        </pc:picChg>
      </pc:sldChg>
      <pc:sldChg chg="ord">
        <pc:chgData name="Utente guest" userId="S::urn:spo:anon#20ac15b42eb9de31799c59f32273787c4c1c56e0d094945799485bc6b855a85a::" providerId="AD" clId="Web-{B4BB4C13-FE6A-4F2D-97F5-68DBA9D4B912}" dt="2023-11-02T10:31:13.572" v="0"/>
        <pc:sldMkLst>
          <pc:docMk/>
          <pc:sldMk cId="0" sldId="265"/>
        </pc:sldMkLst>
      </pc:sldChg>
      <pc:sldChg chg="delSp modSp">
        <pc:chgData name="Utente guest" userId="S::urn:spo:anon#20ac15b42eb9de31799c59f32273787c4c1c56e0d094945799485bc6b855a85a::" providerId="AD" clId="Web-{B4BB4C13-FE6A-4F2D-97F5-68DBA9D4B912}" dt="2023-11-02T11:45:33.543" v="313"/>
        <pc:sldMkLst>
          <pc:docMk/>
          <pc:sldMk cId="0" sldId="267"/>
        </pc:sldMkLst>
        <pc:spChg chg="del mod">
          <ac:chgData name="Utente guest" userId="S::urn:spo:anon#20ac15b42eb9de31799c59f32273787c4c1c56e0d094945799485bc6b855a85a::" providerId="AD" clId="Web-{B4BB4C13-FE6A-4F2D-97F5-68DBA9D4B912}" dt="2023-11-02T11:45:33.543" v="313"/>
          <ac:spMkLst>
            <pc:docMk/>
            <pc:sldMk cId="0" sldId="267"/>
            <ac:spMk id="2149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45:26.856" v="311" actId="14100"/>
          <ac:spMkLst>
            <pc:docMk/>
            <pc:sldMk cId="0" sldId="267"/>
            <ac:spMk id="2150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45:18.793" v="309" actId="14100"/>
          <ac:spMkLst>
            <pc:docMk/>
            <pc:sldMk cId="0" sldId="267"/>
            <ac:spMk id="2151" creationId="{00000000-0000-0000-0000-000000000000}"/>
          </ac:spMkLst>
        </pc:spChg>
        <pc:grpChg chg="mod">
          <ac:chgData name="Utente guest" userId="S::urn:spo:anon#20ac15b42eb9de31799c59f32273787c4c1c56e0d094945799485bc6b855a85a::" providerId="AD" clId="Web-{B4BB4C13-FE6A-4F2D-97F5-68DBA9D4B912}" dt="2023-11-02T11:45:14.074" v="308" actId="1076"/>
          <ac:grpSpMkLst>
            <pc:docMk/>
            <pc:sldMk cId="0" sldId="267"/>
            <ac:grpSpMk id="2133" creationId="{00000000-0000-0000-0000-000000000000}"/>
          </ac:grpSpMkLst>
        </pc:grpChg>
      </pc:sldChg>
      <pc:sldChg chg="addSp delSp modSp ord">
        <pc:chgData name="Utente guest" userId="S::urn:spo:anon#20ac15b42eb9de31799c59f32273787c4c1c56e0d094945799485bc6b855a85a::" providerId="AD" clId="Web-{B4BB4C13-FE6A-4F2D-97F5-68DBA9D4B912}" dt="2023-11-02T11:46:22.295" v="323" actId="1076"/>
        <pc:sldMkLst>
          <pc:docMk/>
          <pc:sldMk cId="0" sldId="268"/>
        </pc:sldMkLst>
        <pc:spChg chg="add del mod">
          <ac:chgData name="Utente guest" userId="S::urn:spo:anon#20ac15b42eb9de31799c59f32273787c4c1c56e0d094945799485bc6b855a85a::" providerId="AD" clId="Web-{B4BB4C13-FE6A-4F2D-97F5-68DBA9D4B912}" dt="2023-11-02T11:40:19.253" v="269"/>
          <ac:spMkLst>
            <pc:docMk/>
            <pc:sldMk cId="0" sldId="268"/>
            <ac:spMk id="2" creationId="{31C66480-34DC-A1B7-D739-E125480B687E}"/>
          </ac:spMkLst>
        </pc:spChg>
        <pc:spChg chg="add del mod">
          <ac:chgData name="Utente guest" userId="S::urn:spo:anon#20ac15b42eb9de31799c59f32273787c4c1c56e0d094945799485bc6b855a85a::" providerId="AD" clId="Web-{B4BB4C13-FE6A-4F2D-97F5-68DBA9D4B912}" dt="2023-11-02T11:40:19.253" v="268"/>
          <ac:spMkLst>
            <pc:docMk/>
            <pc:sldMk cId="0" sldId="268"/>
            <ac:spMk id="3" creationId="{CCCBC7D8-D7E1-606E-AB84-55DDB10BD3A6}"/>
          </ac:spMkLst>
        </pc:spChg>
        <pc:spChg chg="add del mod">
          <ac:chgData name="Utente guest" userId="S::urn:spo:anon#20ac15b42eb9de31799c59f32273787c4c1c56e0d094945799485bc6b855a85a::" providerId="AD" clId="Web-{B4BB4C13-FE6A-4F2D-97F5-68DBA9D4B912}" dt="2023-11-02T11:40:19.253" v="267"/>
          <ac:spMkLst>
            <pc:docMk/>
            <pc:sldMk cId="0" sldId="268"/>
            <ac:spMk id="4" creationId="{A043698F-3B0C-1E6C-2DD6-31E6BC153E2D}"/>
          </ac:spMkLst>
        </pc:spChg>
        <pc:spChg chg="add del mod">
          <ac:chgData name="Utente guest" userId="S::urn:spo:anon#20ac15b42eb9de31799c59f32273787c4c1c56e0d094945799485bc6b855a85a::" providerId="AD" clId="Web-{B4BB4C13-FE6A-4F2D-97F5-68DBA9D4B912}" dt="2023-11-02T11:40:19.253" v="266"/>
          <ac:spMkLst>
            <pc:docMk/>
            <pc:sldMk cId="0" sldId="268"/>
            <ac:spMk id="5" creationId="{1EDA0E3C-D88B-9D1A-CA3B-0A7039DCE9FC}"/>
          </ac:spMkLst>
        </pc:spChg>
        <pc:spChg chg="add del mod">
          <ac:chgData name="Utente guest" userId="S::urn:spo:anon#20ac15b42eb9de31799c59f32273787c4c1c56e0d094945799485bc6b855a85a::" providerId="AD" clId="Web-{B4BB4C13-FE6A-4F2D-97F5-68DBA9D4B912}" dt="2023-11-02T11:40:19.253" v="265"/>
          <ac:spMkLst>
            <pc:docMk/>
            <pc:sldMk cId="0" sldId="268"/>
            <ac:spMk id="6" creationId="{2ABC3A8D-2E49-5027-EC30-5B7618AAFB67}"/>
          </ac:spMkLst>
        </pc:spChg>
        <pc:spChg chg="add del mod">
          <ac:chgData name="Utente guest" userId="S::urn:spo:anon#20ac15b42eb9de31799c59f32273787c4c1c56e0d094945799485bc6b855a85a::" providerId="AD" clId="Web-{B4BB4C13-FE6A-4F2D-97F5-68DBA9D4B912}" dt="2023-11-02T11:40:19.253" v="264"/>
          <ac:spMkLst>
            <pc:docMk/>
            <pc:sldMk cId="0" sldId="268"/>
            <ac:spMk id="7" creationId="{7D7A1836-CC8C-5235-8BAB-F3D83EF06A08}"/>
          </ac:spMkLst>
        </pc:spChg>
        <pc:spChg chg="add mod">
          <ac:chgData name="Utente guest" userId="S::urn:spo:anon#20ac15b42eb9de31799c59f32273787c4c1c56e0d094945799485bc6b855a85a::" providerId="AD" clId="Web-{B4BB4C13-FE6A-4F2D-97F5-68DBA9D4B912}" dt="2023-11-02T11:46:22.295" v="323" actId="1076"/>
          <ac:spMkLst>
            <pc:docMk/>
            <pc:sldMk cId="0" sldId="268"/>
            <ac:spMk id="20" creationId="{C00D1119-3B8B-097D-1B47-3C635E4FF162}"/>
          </ac:spMkLst>
        </pc:spChg>
        <pc:spChg chg="add mod">
          <ac:chgData name="Utente guest" userId="S::urn:spo:anon#20ac15b42eb9de31799c59f32273787c4c1c56e0d094945799485bc6b855a85a::" providerId="AD" clId="Web-{B4BB4C13-FE6A-4F2D-97F5-68DBA9D4B912}" dt="2023-11-02T11:46:22.295" v="322" actId="1076"/>
          <ac:spMkLst>
            <pc:docMk/>
            <pc:sldMk cId="0" sldId="268"/>
            <ac:spMk id="21" creationId="{0C4935B1-E2B0-2983-1AAA-A1D3BC9A2078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3:27.460" v="157" actId="20577"/>
          <ac:spMkLst>
            <pc:docMk/>
            <pc:sldMk cId="0" sldId="268"/>
            <ac:spMk id="2219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3:39.570" v="160" actId="20577"/>
          <ac:spMkLst>
            <pc:docMk/>
            <pc:sldMk cId="0" sldId="268"/>
            <ac:spMk id="2220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B4BB4C13-FE6A-4F2D-97F5-68DBA9D4B912}" dt="2023-11-02T11:32:44.772" v="172"/>
          <ac:spMkLst>
            <pc:docMk/>
            <pc:sldMk cId="0" sldId="268"/>
            <ac:spMk id="2221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6:31.731" v="164" actId="20577"/>
          <ac:spMkLst>
            <pc:docMk/>
            <pc:sldMk cId="0" sldId="268"/>
            <ac:spMk id="2222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2:47.100" v="174"/>
          <ac:spMkLst>
            <pc:docMk/>
            <pc:sldMk cId="0" sldId="268"/>
            <ac:spMk id="2223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6:14.652" v="162" actId="20577"/>
          <ac:spMkLst>
            <pc:docMk/>
            <pc:sldMk cId="0" sldId="268"/>
            <ac:spMk id="222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2:44.819" v="173"/>
          <ac:spMkLst>
            <pc:docMk/>
            <pc:sldMk cId="0" sldId="268"/>
            <ac:spMk id="2225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6:54.200" v="168" actId="20577"/>
          <ac:spMkLst>
            <pc:docMk/>
            <pc:sldMk cId="0" sldId="268"/>
            <ac:spMk id="2226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2:49.522" v="176"/>
          <ac:spMkLst>
            <pc:docMk/>
            <pc:sldMk cId="0" sldId="268"/>
            <ac:spMk id="2227" creationId="{00000000-0000-0000-0000-000000000000}"/>
          </ac:spMkLst>
        </pc:spChg>
        <pc:spChg chg="mod">
          <ac:chgData name="Utente guest" userId="S::urn:spo:anon#20ac15b42eb9de31799c59f32273787c4c1c56e0d094945799485bc6b855a85a::" providerId="AD" clId="Web-{B4BB4C13-FE6A-4F2D-97F5-68DBA9D4B912}" dt="2023-11-02T11:26:42.669" v="166" actId="20577"/>
          <ac:spMkLst>
            <pc:docMk/>
            <pc:sldMk cId="0" sldId="268"/>
            <ac:spMk id="2228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2:49.476" v="175"/>
          <ac:spMkLst>
            <pc:docMk/>
            <pc:sldMk cId="0" sldId="268"/>
            <ac:spMk id="222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3:23.836" v="184"/>
          <ac:spMkLst>
            <pc:docMk/>
            <pc:sldMk cId="0" sldId="268"/>
            <ac:spMk id="2243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2:52.476" v="177"/>
          <ac:spMkLst>
            <pc:docMk/>
            <pc:sldMk cId="0" sldId="268"/>
            <ac:spMk id="224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3:29.148" v="186"/>
          <ac:spMkLst>
            <pc:docMk/>
            <pc:sldMk cId="0" sldId="268"/>
            <ac:spMk id="2245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3:26.508" v="185"/>
          <ac:spMkLst>
            <pc:docMk/>
            <pc:sldMk cId="0" sldId="268"/>
            <ac:spMk id="2246" creationId="{00000000-0000-0000-0000-000000000000}"/>
          </ac:spMkLst>
        </pc:spChg>
        <pc:spChg chg="del mod">
          <ac:chgData name="Utente guest" userId="S::urn:spo:anon#20ac15b42eb9de31799c59f32273787c4c1c56e0d094945799485bc6b855a85a::" providerId="AD" clId="Web-{B4BB4C13-FE6A-4F2D-97F5-68DBA9D4B912}" dt="2023-11-02T11:33:19.492" v="183"/>
          <ac:spMkLst>
            <pc:docMk/>
            <pc:sldMk cId="0" sldId="268"/>
            <ac:spMk id="2247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3:51.821" v="188"/>
          <ac:spMkLst>
            <pc:docMk/>
            <pc:sldMk cId="0" sldId="268"/>
            <ac:spMk id="2259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3:48.149" v="187"/>
          <ac:spMkLst>
            <pc:docMk/>
            <pc:sldMk cId="0" sldId="268"/>
            <ac:spMk id="226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3:58.149" v="189"/>
          <ac:spMkLst>
            <pc:docMk/>
            <pc:sldMk cId="0" sldId="268"/>
            <ac:spMk id="2264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4:15.509" v="193"/>
          <ac:spMkLst>
            <pc:docMk/>
            <pc:sldMk cId="0" sldId="268"/>
            <ac:spMk id="2270" creationId="{00000000-0000-0000-0000-000000000000}"/>
          </ac:spMkLst>
        </pc:spChg>
        <pc:spChg chg="del">
          <ac:chgData name="Utente guest" userId="S::urn:spo:anon#20ac15b42eb9de31799c59f32273787c4c1c56e0d094945799485bc6b855a85a::" providerId="AD" clId="Web-{B4BB4C13-FE6A-4F2D-97F5-68DBA9D4B912}" dt="2023-11-02T11:34:01.056" v="190"/>
          <ac:spMkLst>
            <pc:docMk/>
            <pc:sldMk cId="0" sldId="268"/>
            <ac:spMk id="2271" creationId="{00000000-0000-0000-0000-000000000000}"/>
          </ac:spMkLst>
        </pc:spChg>
        <pc:grpChg chg="add del">
          <ac:chgData name="Utente guest" userId="S::urn:spo:anon#20ac15b42eb9de31799c59f32273787c4c1c56e0d094945799485bc6b855a85a::" providerId="AD" clId="Web-{B4BB4C13-FE6A-4F2D-97F5-68DBA9D4B912}" dt="2023-11-02T11:34:03.853" v="192"/>
          <ac:grpSpMkLst>
            <pc:docMk/>
            <pc:sldMk cId="0" sldId="268"/>
            <ac:grpSpMk id="2230" creationId="{00000000-0000-0000-0000-000000000000}"/>
          </ac:grpSpMkLst>
        </pc:grpChg>
        <pc:picChg chg="add mod modCrop">
          <ac:chgData name="Utente guest" userId="S::urn:spo:anon#20ac15b42eb9de31799c59f32273787c4c1c56e0d094945799485bc6b855a85a::" providerId="AD" clId="Web-{B4BB4C13-FE6A-4F2D-97F5-68DBA9D4B912}" dt="2023-11-02T11:41:14.177" v="281" actId="1076"/>
          <ac:picMkLst>
            <pc:docMk/>
            <pc:sldMk cId="0" sldId="268"/>
            <ac:picMk id="14" creationId="{1DF4F55A-21D4-351A-BC55-6CA874E10185}"/>
          </ac:picMkLst>
        </pc:picChg>
        <pc:picChg chg="add mod">
          <ac:chgData name="Utente guest" userId="S::urn:spo:anon#20ac15b42eb9de31799c59f32273787c4c1c56e0d094945799485bc6b855a85a::" providerId="AD" clId="Web-{B4BB4C13-FE6A-4F2D-97F5-68DBA9D4B912}" dt="2023-11-02T11:41:46.365" v="296" actId="1076"/>
          <ac:picMkLst>
            <pc:docMk/>
            <pc:sldMk cId="0" sldId="268"/>
            <ac:picMk id="15" creationId="{F6E255DD-93D9-904B-0CB4-38A041CD93D3}"/>
          </ac:picMkLst>
        </pc:picChg>
        <pc:picChg chg="add mod">
          <ac:chgData name="Utente guest" userId="S::urn:spo:anon#20ac15b42eb9de31799c59f32273787c4c1c56e0d094945799485bc6b855a85a::" providerId="AD" clId="Web-{B4BB4C13-FE6A-4F2D-97F5-68DBA9D4B912}" dt="2023-11-02T11:41:50.975" v="298" actId="1076"/>
          <ac:picMkLst>
            <pc:docMk/>
            <pc:sldMk cId="0" sldId="268"/>
            <ac:picMk id="16" creationId="{170EA2AB-467A-9A16-CBEC-6C13C4147013}"/>
          </ac:picMkLst>
        </pc:picChg>
        <pc:picChg chg="add mod">
          <ac:chgData name="Utente guest" userId="S::urn:spo:anon#20ac15b42eb9de31799c59f32273787c4c1c56e0d094945799485bc6b855a85a::" providerId="AD" clId="Web-{B4BB4C13-FE6A-4F2D-97F5-68DBA9D4B912}" dt="2023-11-02T11:41:41.396" v="294" actId="1076"/>
          <ac:picMkLst>
            <pc:docMk/>
            <pc:sldMk cId="0" sldId="268"/>
            <ac:picMk id="17" creationId="{5A45DE2A-27D5-4948-69CC-AC738D5A43DF}"/>
          </ac:picMkLst>
        </pc:picChg>
        <pc:picChg chg="add del">
          <ac:chgData name="Utente guest" userId="S::urn:spo:anon#20ac15b42eb9de31799c59f32273787c4c1c56e0d094945799485bc6b855a85a::" providerId="AD" clId="Web-{B4BB4C13-FE6A-4F2D-97F5-68DBA9D4B912}" dt="2023-11-02T11:44:25.901" v="300"/>
          <ac:picMkLst>
            <pc:docMk/>
            <pc:sldMk cId="0" sldId="268"/>
            <ac:picMk id="18" creationId="{95965E02-ED44-D303-E167-9F241F233B41}"/>
          </ac:picMkLst>
        </pc:picChg>
        <pc:cxnChg chg="add del">
          <ac:chgData name="Utente guest" userId="S::urn:spo:anon#20ac15b42eb9de31799c59f32273787c4c1c56e0d094945799485bc6b855a85a::" providerId="AD" clId="Web-{B4BB4C13-FE6A-4F2D-97F5-68DBA9D4B912}" dt="2023-11-02T11:39:48.924" v="243"/>
          <ac:cxnSpMkLst>
            <pc:docMk/>
            <pc:sldMk cId="0" sldId="268"/>
            <ac:cxnSpMk id="8" creationId="{E60953B4-AC62-554F-50F3-5CF59424B4FB}"/>
          </ac:cxnSpMkLst>
        </pc:cxnChg>
        <pc:cxnChg chg="add del">
          <ac:chgData name="Utente guest" userId="S::urn:spo:anon#20ac15b42eb9de31799c59f32273787c4c1c56e0d094945799485bc6b855a85a::" providerId="AD" clId="Web-{B4BB4C13-FE6A-4F2D-97F5-68DBA9D4B912}" dt="2023-11-02T11:39:46.596" v="242"/>
          <ac:cxnSpMkLst>
            <pc:docMk/>
            <pc:sldMk cId="0" sldId="268"/>
            <ac:cxnSpMk id="9" creationId="{6ABAAA52-0BE4-A3AB-8B93-C308A5F51656}"/>
          </ac:cxnSpMkLst>
        </pc:cxnChg>
        <pc:cxnChg chg="add del">
          <ac:chgData name="Utente guest" userId="S::urn:spo:anon#20ac15b42eb9de31799c59f32273787c4c1c56e0d094945799485bc6b855a85a::" providerId="AD" clId="Web-{B4BB4C13-FE6A-4F2D-97F5-68DBA9D4B912}" dt="2023-11-02T11:39:46.549" v="241"/>
          <ac:cxnSpMkLst>
            <pc:docMk/>
            <pc:sldMk cId="0" sldId="268"/>
            <ac:cxnSpMk id="10" creationId="{572D99A5-CB03-0AFE-B984-842E81B13BF6}"/>
          </ac:cxnSpMkLst>
        </pc:cxnChg>
        <pc:cxnChg chg="add del">
          <ac:chgData name="Utente guest" userId="S::urn:spo:anon#20ac15b42eb9de31799c59f32273787c4c1c56e0d094945799485bc6b855a85a::" providerId="AD" clId="Web-{B4BB4C13-FE6A-4F2D-97F5-68DBA9D4B912}" dt="2023-11-02T11:39:44.143" v="240"/>
          <ac:cxnSpMkLst>
            <pc:docMk/>
            <pc:sldMk cId="0" sldId="268"/>
            <ac:cxnSpMk id="11" creationId="{813C9C8F-87E7-7895-E347-E3D1479D330C}"/>
          </ac:cxnSpMkLst>
        </pc:cxnChg>
        <pc:cxnChg chg="add del">
          <ac:chgData name="Utente guest" userId="S::urn:spo:anon#20ac15b42eb9de31799c59f32273787c4c1c56e0d094945799485bc6b855a85a::" providerId="AD" clId="Web-{B4BB4C13-FE6A-4F2D-97F5-68DBA9D4B912}" dt="2023-11-02T11:39:40.034" v="239"/>
          <ac:cxnSpMkLst>
            <pc:docMk/>
            <pc:sldMk cId="0" sldId="268"/>
            <ac:cxnSpMk id="12" creationId="{E9094CCD-E08A-1429-B33E-FE7704AA48AD}"/>
          </ac:cxnSpMkLst>
        </pc:cxnChg>
        <pc:cxnChg chg="add del">
          <ac:chgData name="Utente guest" userId="S::urn:spo:anon#20ac15b42eb9de31799c59f32273787c4c1c56e0d094945799485bc6b855a85a::" providerId="AD" clId="Web-{B4BB4C13-FE6A-4F2D-97F5-68DBA9D4B912}" dt="2023-11-02T11:39:54.987" v="245"/>
          <ac:cxnSpMkLst>
            <pc:docMk/>
            <pc:sldMk cId="0" sldId="268"/>
            <ac:cxnSpMk id="13" creationId="{1502A217-EA6C-A0EB-CC23-572D4AA0B6DB}"/>
          </ac:cxnSpMkLst>
        </pc:cxnChg>
      </pc:sldChg>
      <pc:sldChg chg="addSp delSp modSp add replId">
        <pc:chgData name="Utente guest" userId="S::urn:spo:anon#20ac15b42eb9de31799c59f32273787c4c1c56e0d094945799485bc6b855a85a::" providerId="AD" clId="Web-{B4BB4C13-FE6A-4F2D-97F5-68DBA9D4B912}" dt="2023-11-02T11:53:23.837" v="326" actId="1076"/>
        <pc:sldMkLst>
          <pc:docMk/>
          <pc:sldMk cId="4010625402" sldId="291"/>
        </pc:sldMkLst>
        <pc:picChg chg="del">
          <ac:chgData name="Utente guest" userId="S::urn:spo:anon#20ac15b42eb9de31799c59f32273787c4c1c56e0d094945799485bc6b855a85a::" providerId="AD" clId="Web-{B4BB4C13-FE6A-4F2D-97F5-68DBA9D4B912}" dt="2023-11-02T10:40:21.640" v="38"/>
          <ac:picMkLst>
            <pc:docMk/>
            <pc:sldMk cId="4010625402" sldId="291"/>
            <ac:picMk id="2" creationId="{8379A23C-D73B-1BC9-A94F-BD5AF3435796}"/>
          </ac:picMkLst>
        </pc:picChg>
        <pc:picChg chg="add del mod">
          <ac:chgData name="Utente guest" userId="S::urn:spo:anon#20ac15b42eb9de31799c59f32273787c4c1c56e0d094945799485bc6b855a85a::" providerId="AD" clId="Web-{B4BB4C13-FE6A-4F2D-97F5-68DBA9D4B912}" dt="2023-11-02T11:53:21.056" v="325" actId="1076"/>
          <ac:picMkLst>
            <pc:docMk/>
            <pc:sldMk cId="4010625402" sldId="291"/>
            <ac:picMk id="3" creationId="{383EE532-81E4-CAEE-77D1-BAB14957E53A}"/>
          </ac:picMkLst>
        </pc:picChg>
        <pc:picChg chg="add del mod">
          <ac:chgData name="Utente guest" userId="S::urn:spo:anon#20ac15b42eb9de31799c59f32273787c4c1c56e0d094945799485bc6b855a85a::" providerId="AD" clId="Web-{B4BB4C13-FE6A-4F2D-97F5-68DBA9D4B912}" dt="2023-11-02T10:41:03.376" v="54"/>
          <ac:picMkLst>
            <pc:docMk/>
            <pc:sldMk cId="4010625402" sldId="291"/>
            <ac:picMk id="4" creationId="{6B66D253-38D0-50F5-9839-D7CC0F2B487E}"/>
          </ac:picMkLst>
        </pc:picChg>
        <pc:picChg chg="add del mod">
          <ac:chgData name="Utente guest" userId="S::urn:spo:anon#20ac15b42eb9de31799c59f32273787c4c1c56e0d094945799485bc6b855a85a::" providerId="AD" clId="Web-{B4BB4C13-FE6A-4F2D-97F5-68DBA9D4B912}" dt="2023-11-02T10:40:42.407" v="44"/>
          <ac:picMkLst>
            <pc:docMk/>
            <pc:sldMk cId="4010625402" sldId="291"/>
            <ac:picMk id="5" creationId="{50B63755-A79D-A616-A727-4F40CE88A407}"/>
          </ac:picMkLst>
        </pc:picChg>
        <pc:picChg chg="add mod">
          <ac:chgData name="Utente guest" userId="S::urn:spo:anon#20ac15b42eb9de31799c59f32273787c4c1c56e0d094945799485bc6b855a85a::" providerId="AD" clId="Web-{B4BB4C13-FE6A-4F2D-97F5-68DBA9D4B912}" dt="2023-11-02T11:53:23.837" v="326" actId="1076"/>
          <ac:picMkLst>
            <pc:docMk/>
            <pc:sldMk cId="4010625402" sldId="291"/>
            <ac:picMk id="6" creationId="{A01ADAEE-4877-B6E4-4425-15C245C184CE}"/>
          </ac:picMkLst>
        </pc:picChg>
        <pc:picChg chg="add mod">
          <ac:chgData name="Utente guest" userId="S::urn:spo:anon#20ac15b42eb9de31799c59f32273787c4c1c56e0d094945799485bc6b855a85a::" providerId="AD" clId="Web-{B4BB4C13-FE6A-4F2D-97F5-68DBA9D4B912}" dt="2023-11-02T10:41:25.830" v="61" actId="1076"/>
          <ac:picMkLst>
            <pc:docMk/>
            <pc:sldMk cId="4010625402" sldId="291"/>
            <ac:picMk id="7" creationId="{CCC0B86F-AB7C-417F-F71E-399AF13209C3}"/>
          </ac:picMkLst>
        </pc:picChg>
      </pc:sldChg>
      <pc:sldChg chg="delSp add replId">
        <pc:chgData name="Utente guest" userId="S::urn:spo:anon#20ac15b42eb9de31799c59f32273787c4c1c56e0d094945799485bc6b855a85a::" providerId="AD" clId="Web-{B4BB4C13-FE6A-4F2D-97F5-68DBA9D4B912}" dt="2023-11-02T10:42:04.925" v="65"/>
        <pc:sldMkLst>
          <pc:docMk/>
          <pc:sldMk cId="5731041" sldId="292"/>
        </pc:sldMkLst>
        <pc:picChg chg="del">
          <ac:chgData name="Utente guest" userId="S::urn:spo:anon#20ac15b42eb9de31799c59f32273787c4c1c56e0d094945799485bc6b855a85a::" providerId="AD" clId="Web-{B4BB4C13-FE6A-4F2D-97F5-68DBA9D4B912}" dt="2023-11-02T10:42:04.925" v="65"/>
          <ac:picMkLst>
            <pc:docMk/>
            <pc:sldMk cId="5731041" sldId="292"/>
            <ac:picMk id="3" creationId="{383EE532-81E4-CAEE-77D1-BAB14957E53A}"/>
          </ac:picMkLst>
        </pc:picChg>
        <pc:picChg chg="del">
          <ac:chgData name="Utente guest" userId="S::urn:spo:anon#20ac15b42eb9de31799c59f32273787c4c1c56e0d094945799485bc6b855a85a::" providerId="AD" clId="Web-{B4BB4C13-FE6A-4F2D-97F5-68DBA9D4B912}" dt="2023-11-02T10:42:04.925" v="64"/>
          <ac:picMkLst>
            <pc:docMk/>
            <pc:sldMk cId="5731041" sldId="292"/>
            <ac:picMk id="6" creationId="{A01ADAEE-4877-B6E4-4425-15C245C184CE}"/>
          </ac:picMkLst>
        </pc:picChg>
        <pc:picChg chg="del">
          <ac:chgData name="Utente guest" userId="S::urn:spo:anon#20ac15b42eb9de31799c59f32273787c4c1c56e0d094945799485bc6b855a85a::" providerId="AD" clId="Web-{B4BB4C13-FE6A-4F2D-97F5-68DBA9D4B912}" dt="2023-11-02T10:42:04.925" v="63"/>
          <ac:picMkLst>
            <pc:docMk/>
            <pc:sldMk cId="5731041" sldId="292"/>
            <ac:picMk id="7" creationId="{CCC0B86F-AB7C-417F-F71E-399AF13209C3}"/>
          </ac:picMkLst>
        </pc:picChg>
      </pc:sldChg>
    </pc:docChg>
  </pc:docChgLst>
  <pc:docChgLst>
    <pc:chgData name="Fabio Fadda" userId="S::f.fadda4@studenti.unipi.it::6ec8e0e4-75a2-456d-8918-544c14a72920" providerId="AD" clId="Web-{91213952-AC87-2058-FE6B-198E8DBC396B}"/>
    <pc:docChg chg="addSld delSld modSld sldOrd">
      <pc:chgData name="Fabio Fadda" userId="S::f.fadda4@studenti.unipi.it::6ec8e0e4-75a2-456d-8918-544c14a72920" providerId="AD" clId="Web-{91213952-AC87-2058-FE6B-198E8DBC396B}" dt="2023-11-04T20:29:07.504" v="473"/>
      <pc:docMkLst>
        <pc:docMk/>
      </pc:docMkLst>
      <pc:sldChg chg="addSp delSp modSp">
        <pc:chgData name="Fabio Fadda" userId="S::f.fadda4@studenti.unipi.it::6ec8e0e4-75a2-456d-8918-544c14a72920" providerId="AD" clId="Web-{91213952-AC87-2058-FE6B-198E8DBC396B}" dt="2023-11-04T20:04:54.050" v="151" actId="1076"/>
        <pc:sldMkLst>
          <pc:docMk/>
          <pc:sldMk cId="0" sldId="258"/>
        </pc:sldMkLst>
        <pc:spChg chg="add mod">
          <ac:chgData name="Fabio Fadda" userId="S::f.fadda4@studenti.unipi.it::6ec8e0e4-75a2-456d-8918-544c14a72920" providerId="AD" clId="Web-{91213952-AC87-2058-FE6B-198E8DBC396B}" dt="2023-11-04T20:04:53.878" v="137" actId="1076"/>
          <ac:spMkLst>
            <pc:docMk/>
            <pc:sldMk cId="0" sldId="258"/>
            <ac:spMk id="3" creationId="{184A92C8-7F63-6156-7C99-BD07095E9D23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893" v="138" actId="1076"/>
          <ac:spMkLst>
            <pc:docMk/>
            <pc:sldMk cId="0" sldId="258"/>
            <ac:spMk id="5" creationId="{2AC8C709-DF6B-FE80-EC6E-C979853369E8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09" v="139" actId="1076"/>
          <ac:spMkLst>
            <pc:docMk/>
            <pc:sldMk cId="0" sldId="258"/>
            <ac:spMk id="6" creationId="{E8BC61C0-E8BF-C31B-9398-CCA785CE4007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09" v="140" actId="1076"/>
          <ac:spMkLst>
            <pc:docMk/>
            <pc:sldMk cId="0" sldId="258"/>
            <ac:spMk id="7" creationId="{D43A4F80-B9F3-A3E8-DE5D-7176A46B0B16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40" v="141" actId="1076"/>
          <ac:spMkLst>
            <pc:docMk/>
            <pc:sldMk cId="0" sldId="258"/>
            <ac:spMk id="8" creationId="{EED1DDA1-328D-92B8-6CB1-73905F0B8658}"/>
          </ac:spMkLst>
        </pc:spChg>
        <pc:spChg chg="add del">
          <ac:chgData name="Fabio Fadda" userId="S::f.fadda4@studenti.unipi.it::6ec8e0e4-75a2-456d-8918-544c14a72920" providerId="AD" clId="Web-{91213952-AC87-2058-FE6B-198E8DBC396B}" dt="2023-11-04T20:00:08.088" v="54"/>
          <ac:spMkLst>
            <pc:docMk/>
            <pc:sldMk cId="0" sldId="258"/>
            <ac:spMk id="9" creationId="{C0785599-86E9-6247-525F-722E24532004}"/>
          </ac:spMkLst>
        </pc:spChg>
        <pc:spChg chg="add del">
          <ac:chgData name="Fabio Fadda" userId="S::f.fadda4@studenti.unipi.it::6ec8e0e4-75a2-456d-8918-544c14a72920" providerId="AD" clId="Web-{91213952-AC87-2058-FE6B-198E8DBC396B}" dt="2023-11-04T20:00:13.198" v="56"/>
          <ac:spMkLst>
            <pc:docMk/>
            <pc:sldMk cId="0" sldId="258"/>
            <ac:spMk id="10" creationId="{F8F4AF90-5B5B-B961-2787-F2DEBD27263A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40" v="142" actId="1076"/>
          <ac:spMkLst>
            <pc:docMk/>
            <pc:sldMk cId="0" sldId="258"/>
            <ac:spMk id="11" creationId="{AF6CECAF-65EA-5B6B-A4C9-4EF1E76CF948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56" v="143" actId="1076"/>
          <ac:spMkLst>
            <pc:docMk/>
            <pc:sldMk cId="0" sldId="258"/>
            <ac:spMk id="12" creationId="{DD509780-45C9-EFA0-AFAC-C09FEB01D066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72" v="144" actId="1076"/>
          <ac:spMkLst>
            <pc:docMk/>
            <pc:sldMk cId="0" sldId="258"/>
            <ac:spMk id="13" creationId="{5649E49B-D09B-E28C-CDBA-59503354B138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72" v="145" actId="1076"/>
          <ac:spMkLst>
            <pc:docMk/>
            <pc:sldMk cId="0" sldId="258"/>
            <ac:spMk id="14" creationId="{5F57F56C-37BF-8B4E-04CF-74224019C401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3.987" v="146" actId="1076"/>
          <ac:spMkLst>
            <pc:docMk/>
            <pc:sldMk cId="0" sldId="258"/>
            <ac:spMk id="15" creationId="{7AF9DB98-D439-C346-3F47-0A1DD917BBE1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4.003" v="147" actId="1076"/>
          <ac:spMkLst>
            <pc:docMk/>
            <pc:sldMk cId="0" sldId="258"/>
            <ac:spMk id="16" creationId="{87906940-C9CD-60D0-30CE-F2435EB04266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4.018" v="148" actId="1076"/>
          <ac:spMkLst>
            <pc:docMk/>
            <pc:sldMk cId="0" sldId="258"/>
            <ac:spMk id="17" creationId="{F17EC776-7116-40E5-6414-2EBFA5F1AD8E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4.018" v="149" actId="1076"/>
          <ac:spMkLst>
            <pc:docMk/>
            <pc:sldMk cId="0" sldId="258"/>
            <ac:spMk id="18" creationId="{A331C8F4-E902-0AFA-E993-B4A54A49AAB1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4.034" v="150" actId="1076"/>
          <ac:spMkLst>
            <pc:docMk/>
            <pc:sldMk cId="0" sldId="258"/>
            <ac:spMk id="19" creationId="{4EABFB52-6044-3290-EDF2-0A23D657D7E2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04:54.050" v="151" actId="1076"/>
          <ac:spMkLst>
            <pc:docMk/>
            <pc:sldMk cId="0" sldId="258"/>
            <ac:spMk id="20" creationId="{03301093-A812-75A6-872B-6E2A6B67BFDE}"/>
          </ac:spMkLst>
        </pc:spChg>
        <pc:spChg chg="mod">
          <ac:chgData name="Fabio Fadda" userId="S::f.fadda4@studenti.unipi.it::6ec8e0e4-75a2-456d-8918-544c14a72920" providerId="AD" clId="Web-{91213952-AC87-2058-FE6B-198E8DBC396B}" dt="2023-11-04T19:58:00.647" v="17" actId="20577"/>
          <ac:spMkLst>
            <pc:docMk/>
            <pc:sldMk cId="0" sldId="258"/>
            <ac:spMk id="418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19:57:14.505" v="6"/>
          <ac:spMkLst>
            <pc:docMk/>
            <pc:sldMk cId="0" sldId="258"/>
            <ac:spMk id="419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19:57:14.505" v="5"/>
          <ac:spMkLst>
            <pc:docMk/>
            <pc:sldMk cId="0" sldId="258"/>
            <ac:spMk id="420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19:57:14.505" v="4"/>
          <ac:spMkLst>
            <pc:docMk/>
            <pc:sldMk cId="0" sldId="258"/>
            <ac:spMk id="421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19:57:14.505" v="3"/>
          <ac:spMkLst>
            <pc:docMk/>
            <pc:sldMk cId="0" sldId="258"/>
            <ac:spMk id="422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19:57:14.505" v="2"/>
          <ac:spMkLst>
            <pc:docMk/>
            <pc:sldMk cId="0" sldId="258"/>
            <ac:spMk id="423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19:57:14.505" v="1"/>
          <ac:spMkLst>
            <pc:docMk/>
            <pc:sldMk cId="0" sldId="258"/>
            <ac:spMk id="424" creationId="{00000000-0000-0000-0000-000000000000}"/>
          </ac:spMkLst>
        </pc:spChg>
        <pc:grpChg chg="del">
          <ac:chgData name="Fabio Fadda" userId="S::f.fadda4@studenti.unipi.it::6ec8e0e4-75a2-456d-8918-544c14a72920" providerId="AD" clId="Web-{91213952-AC87-2058-FE6B-198E8DBC396B}" dt="2023-11-04T19:57:09.942" v="0"/>
          <ac:grpSpMkLst>
            <pc:docMk/>
            <pc:sldMk cId="0" sldId="258"/>
            <ac:grpSpMk id="317" creationId="{00000000-0000-0000-0000-000000000000}"/>
          </ac:grpSpMkLst>
        </pc:grpChg>
        <pc:picChg chg="add del mod">
          <ac:chgData name="Fabio Fadda" userId="S::f.fadda4@studenti.unipi.it::6ec8e0e4-75a2-456d-8918-544c14a72920" providerId="AD" clId="Web-{91213952-AC87-2058-FE6B-198E8DBC396B}" dt="2023-11-04T19:57:27.865" v="10"/>
          <ac:picMkLst>
            <pc:docMk/>
            <pc:sldMk cId="0" sldId="258"/>
            <ac:picMk id="2" creationId="{CE6BB934-287A-EBCC-CE4A-DB4F0A0A0400}"/>
          </ac:picMkLst>
        </pc:picChg>
        <pc:picChg chg="add del mod">
          <ac:chgData name="Fabio Fadda" userId="S::f.fadda4@studenti.unipi.it::6ec8e0e4-75a2-456d-8918-544c14a72920" providerId="AD" clId="Web-{91213952-AC87-2058-FE6B-198E8DBC396B}" dt="2023-11-04T19:58:46.680" v="28"/>
          <ac:picMkLst>
            <pc:docMk/>
            <pc:sldMk cId="0" sldId="258"/>
            <ac:picMk id="4" creationId="{67F62A78-1EB8-6CE1-F399-DF834AAD41B3}"/>
          </ac:picMkLst>
        </pc:picChg>
      </pc:sldChg>
      <pc:sldChg chg="addSp delSp modSp">
        <pc:chgData name="Fabio Fadda" userId="S::f.fadda4@studenti.unipi.it::6ec8e0e4-75a2-456d-8918-544c14a72920" providerId="AD" clId="Web-{91213952-AC87-2058-FE6B-198E8DBC396B}" dt="2023-11-04T20:20:02.874" v="375" actId="1076"/>
        <pc:sldMkLst>
          <pc:docMk/>
          <pc:sldMk cId="0" sldId="260"/>
        </pc:sldMkLst>
        <pc:spChg chg="add mod">
          <ac:chgData name="Fabio Fadda" userId="S::f.fadda4@studenti.unipi.it::6ec8e0e4-75a2-456d-8918-544c14a72920" providerId="AD" clId="Web-{91213952-AC87-2058-FE6B-198E8DBC396B}" dt="2023-11-04T20:11:04.404" v="267" actId="1076"/>
          <ac:spMkLst>
            <pc:docMk/>
            <pc:sldMk cId="0" sldId="260"/>
            <ac:spMk id="3" creationId="{125A70E5-E11F-F5EB-A17A-97CC112F2104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0:52.467" v="265" actId="1076"/>
          <ac:spMkLst>
            <pc:docMk/>
            <pc:sldMk cId="0" sldId="260"/>
            <ac:spMk id="5" creationId="{1A4DF513-69F8-FB1A-CA88-E46F087BD017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1:25.686" v="273" actId="1076"/>
          <ac:spMkLst>
            <pc:docMk/>
            <pc:sldMk cId="0" sldId="260"/>
            <ac:spMk id="7" creationId="{A9DFEC1B-B6F9-2D52-6251-7D6160BB89F4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4:14.020" v="304" actId="20577"/>
          <ac:spMkLst>
            <pc:docMk/>
            <pc:sldMk cId="0" sldId="260"/>
            <ac:spMk id="9" creationId="{553F1689-FF55-702B-23FC-21E0385D4F6A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4:07.629" v="302" actId="20577"/>
          <ac:spMkLst>
            <pc:docMk/>
            <pc:sldMk cId="0" sldId="260"/>
            <ac:spMk id="11" creationId="{4164BBF3-7C5D-DAC4-8001-3BF2215F12CF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2:48.142" v="285" actId="1076"/>
          <ac:spMkLst>
            <pc:docMk/>
            <pc:sldMk cId="0" sldId="260"/>
            <ac:spMk id="18" creationId="{3DBD4FC1-DAEA-01AE-878C-9534ABAE0C93}"/>
          </ac:spMkLst>
        </pc:spChg>
        <pc:spChg chg="add del">
          <ac:chgData name="Fabio Fadda" userId="S::f.fadda4@studenti.unipi.it::6ec8e0e4-75a2-456d-8918-544c14a72920" providerId="AD" clId="Web-{91213952-AC87-2058-FE6B-198E8DBC396B}" dt="2023-11-04T20:12:58.517" v="287"/>
          <ac:spMkLst>
            <pc:docMk/>
            <pc:sldMk cId="0" sldId="260"/>
            <ac:spMk id="19" creationId="{E391E300-C575-DBE8-4CB8-BE8631297F33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3:14.768" v="291" actId="20577"/>
          <ac:spMkLst>
            <pc:docMk/>
            <pc:sldMk cId="0" sldId="260"/>
            <ac:spMk id="20" creationId="{8246927E-CD99-8262-F775-E5543BE292DC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3:36.831" v="298" actId="20577"/>
          <ac:spMkLst>
            <pc:docMk/>
            <pc:sldMk cId="0" sldId="260"/>
            <ac:spMk id="21" creationId="{0104D3C5-2A25-5F6A-7FC7-A153B86656F9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4:25.130" v="306" actId="20577"/>
          <ac:spMkLst>
            <pc:docMk/>
            <pc:sldMk cId="0" sldId="260"/>
            <ac:spMk id="22" creationId="{214AB863-8DD4-CE89-FEA7-E2264CB1FE82}"/>
          </ac:spMkLst>
        </pc:spChg>
        <pc:spChg chg="add mod">
          <ac:chgData name="Fabio Fadda" userId="S::f.fadda4@studenti.unipi.it::6ec8e0e4-75a2-456d-8918-544c14a72920" providerId="AD" clId="Web-{91213952-AC87-2058-FE6B-198E8DBC396B}" dt="2023-11-04T20:14:51.381" v="311" actId="20577"/>
          <ac:spMkLst>
            <pc:docMk/>
            <pc:sldMk cId="0" sldId="260"/>
            <ac:spMk id="23" creationId="{0534E9B6-F3E3-718C-0AF6-B754D6745D62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05:41.786" v="191" actId="20577"/>
          <ac:spMkLst>
            <pc:docMk/>
            <pc:sldMk cId="0" sldId="260"/>
            <ac:spMk id="1482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65"/>
          <ac:spMkLst>
            <pc:docMk/>
            <pc:sldMk cId="0" sldId="260"/>
            <ac:spMk id="1483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64"/>
          <ac:spMkLst>
            <pc:docMk/>
            <pc:sldMk cId="0" sldId="260"/>
            <ac:spMk id="1484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63"/>
          <ac:spMkLst>
            <pc:docMk/>
            <pc:sldMk cId="0" sldId="260"/>
            <ac:spMk id="1485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62"/>
          <ac:spMkLst>
            <pc:docMk/>
            <pc:sldMk cId="0" sldId="260"/>
            <ac:spMk id="1486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61"/>
          <ac:spMkLst>
            <pc:docMk/>
            <pc:sldMk cId="0" sldId="260"/>
            <ac:spMk id="1487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60"/>
          <ac:spMkLst>
            <pc:docMk/>
            <pc:sldMk cId="0" sldId="260"/>
            <ac:spMk id="1488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59"/>
          <ac:spMkLst>
            <pc:docMk/>
            <pc:sldMk cId="0" sldId="260"/>
            <ac:spMk id="1489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58"/>
          <ac:spMkLst>
            <pc:docMk/>
            <pc:sldMk cId="0" sldId="260"/>
            <ac:spMk id="1490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57"/>
          <ac:spMkLst>
            <pc:docMk/>
            <pc:sldMk cId="0" sldId="260"/>
            <ac:spMk id="1491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56"/>
          <ac:spMkLst>
            <pc:docMk/>
            <pc:sldMk cId="0" sldId="260"/>
            <ac:spMk id="1492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55"/>
          <ac:spMkLst>
            <pc:docMk/>
            <pc:sldMk cId="0" sldId="260"/>
            <ac:spMk id="1493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05:13.144" v="154"/>
          <ac:spMkLst>
            <pc:docMk/>
            <pc:sldMk cId="0" sldId="260"/>
            <ac:spMk id="1494" creationId="{00000000-0000-0000-0000-000000000000}"/>
          </ac:spMkLst>
        </pc:spChg>
        <pc:grpChg chg="del">
          <ac:chgData name="Fabio Fadda" userId="S::f.fadda4@studenti.unipi.it::6ec8e0e4-75a2-456d-8918-544c14a72920" providerId="AD" clId="Web-{91213952-AC87-2058-FE6B-198E8DBC396B}" dt="2023-11-04T20:05:13.144" v="166"/>
          <ac:grpSpMkLst>
            <pc:docMk/>
            <pc:sldMk cId="0" sldId="260"/>
            <ac:grpSpMk id="1473" creationId="{00000000-0000-0000-0000-000000000000}"/>
          </ac:grpSpMkLst>
        </pc:grpChg>
        <pc:picChg chg="add mod">
          <ac:chgData name="Fabio Fadda" userId="S::f.fadda4@studenti.unipi.it::6ec8e0e4-75a2-456d-8918-544c14a72920" providerId="AD" clId="Web-{91213952-AC87-2058-FE6B-198E8DBC396B}" dt="2023-11-04T20:19:55.436" v="374" actId="1076"/>
          <ac:picMkLst>
            <pc:docMk/>
            <pc:sldMk cId="0" sldId="260"/>
            <ac:picMk id="12" creationId="{91BE8273-B405-BD37-FF76-C93F796E6210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1:25.702" v="274" actId="1076"/>
          <ac:picMkLst>
            <pc:docMk/>
            <pc:sldMk cId="0" sldId="260"/>
            <ac:picMk id="13" creationId="{545FE873-39E4-4577-185E-00DAB4C46DDC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0:52.482" v="266" actId="1076"/>
          <ac:picMkLst>
            <pc:docMk/>
            <pc:sldMk cId="0" sldId="260"/>
            <ac:picMk id="14" creationId="{F42A5EA5-7656-08E7-1FD2-AA3372C7CD7E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20:02.874" v="375" actId="1076"/>
          <ac:picMkLst>
            <pc:docMk/>
            <pc:sldMk cId="0" sldId="260"/>
            <ac:picMk id="15" creationId="{BFEB3CD1-2853-0B78-D3A9-60D8452D3795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0:41.544" v="264" actId="1076"/>
          <ac:picMkLst>
            <pc:docMk/>
            <pc:sldMk cId="0" sldId="260"/>
            <ac:picMk id="16" creationId="{CB691F41-224E-200F-F76E-AA4610C0FF23}"/>
          </ac:picMkLst>
        </pc:picChg>
        <pc:picChg chg="add del mod">
          <ac:chgData name="Fabio Fadda" userId="S::f.fadda4@studenti.unipi.it::6ec8e0e4-75a2-456d-8918-544c14a72920" providerId="AD" clId="Web-{91213952-AC87-2058-FE6B-198E8DBC396B}" dt="2023-11-04T20:12:18.453" v="276"/>
          <ac:picMkLst>
            <pc:docMk/>
            <pc:sldMk cId="0" sldId="260"/>
            <ac:picMk id="17" creationId="{FE017A0A-BFB3-694D-C1ED-2ADC990E56B0}"/>
          </ac:picMkLst>
        </pc:picChg>
      </pc:sldChg>
      <pc:sldChg chg="modSp ord">
        <pc:chgData name="Fabio Fadda" userId="S::f.fadda4@studenti.unipi.it::6ec8e0e4-75a2-456d-8918-544c14a72920" providerId="AD" clId="Web-{91213952-AC87-2058-FE6B-198E8DBC396B}" dt="2023-11-04T20:22:24.175" v="403" actId="20577"/>
        <pc:sldMkLst>
          <pc:docMk/>
          <pc:sldMk cId="0" sldId="271"/>
        </pc:sldMkLst>
        <pc:spChg chg="mod">
          <ac:chgData name="Fabio Fadda" userId="S::f.fadda4@studenti.unipi.it::6ec8e0e4-75a2-456d-8918-544c14a72920" providerId="AD" clId="Web-{91213952-AC87-2058-FE6B-198E8DBC396B}" dt="2023-11-04T20:22:24.175" v="403" actId="20577"/>
          <ac:spMkLst>
            <pc:docMk/>
            <pc:sldMk cId="0" sldId="271"/>
            <ac:spMk id="2417" creationId="{00000000-0000-0000-0000-000000000000}"/>
          </ac:spMkLst>
        </pc:spChg>
      </pc:sldChg>
      <pc:sldChg chg="addSp delSp modSp ord">
        <pc:chgData name="Fabio Fadda" userId="S::f.fadda4@studenti.unipi.it::6ec8e0e4-75a2-456d-8918-544c14a72920" providerId="AD" clId="Web-{91213952-AC87-2058-FE6B-198E8DBC396B}" dt="2023-11-04T20:28:43.175" v="471" actId="20577"/>
        <pc:sldMkLst>
          <pc:docMk/>
          <pc:sldMk cId="0" sldId="272"/>
        </pc:sldMkLst>
        <pc:spChg chg="add del mod">
          <ac:chgData name="Fabio Fadda" userId="S::f.fadda4@studenti.unipi.it::6ec8e0e4-75a2-456d-8918-544c14a72920" providerId="AD" clId="Web-{91213952-AC87-2058-FE6B-198E8DBC396B}" dt="2023-11-04T20:25:05.044" v="428"/>
          <ac:spMkLst>
            <pc:docMk/>
            <pc:sldMk cId="0" sldId="272"/>
            <ac:spMk id="3" creationId="{F871E469-90A9-30F8-3DD6-52C2D852DD0D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4:22.589" v="416"/>
          <ac:spMkLst>
            <pc:docMk/>
            <pc:sldMk cId="0" sldId="272"/>
            <ac:spMk id="2435" creationId="{00000000-0000-0000-0000-000000000000}"/>
          </ac:spMkLst>
        </pc:spChg>
        <pc:spChg chg="del mod">
          <ac:chgData name="Fabio Fadda" userId="S::f.fadda4@studenti.unipi.it::6ec8e0e4-75a2-456d-8918-544c14a72920" providerId="AD" clId="Web-{91213952-AC87-2058-FE6B-198E8DBC396B}" dt="2023-11-04T20:26:13.921" v="441"/>
          <ac:spMkLst>
            <pc:docMk/>
            <pc:sldMk cId="0" sldId="272"/>
            <ac:spMk id="2483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5:53.233" v="435"/>
          <ac:spMkLst>
            <pc:docMk/>
            <pc:sldMk cId="0" sldId="272"/>
            <ac:spMk id="2484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6:22.171" v="442" actId="1076"/>
          <ac:spMkLst>
            <pc:docMk/>
            <pc:sldMk cId="0" sldId="272"/>
            <ac:spMk id="2485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7:48.705" v="462" actId="14100"/>
          <ac:spMkLst>
            <pc:docMk/>
            <pc:sldMk cId="0" sldId="272"/>
            <ac:spMk id="2490" creationId="{00000000-0000-0000-0000-000000000000}"/>
          </ac:spMkLst>
        </pc:spChg>
        <pc:spChg chg="del mod">
          <ac:chgData name="Fabio Fadda" userId="S::f.fadda4@studenti.unipi.it::6ec8e0e4-75a2-456d-8918-544c14a72920" providerId="AD" clId="Web-{91213952-AC87-2058-FE6B-198E8DBC396B}" dt="2023-11-04T20:26:46.890" v="447"/>
          <ac:spMkLst>
            <pc:docMk/>
            <pc:sldMk cId="0" sldId="272"/>
            <ac:spMk id="2501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6:40.484" v="445"/>
          <ac:spMkLst>
            <pc:docMk/>
            <pc:sldMk cId="0" sldId="272"/>
            <ac:spMk id="2502" creationId="{00000000-0000-0000-0000-000000000000}"/>
          </ac:spMkLst>
        </pc:spChg>
        <pc:spChg chg="del mod">
          <ac:chgData name="Fabio Fadda" userId="S::f.fadda4@studenti.unipi.it::6ec8e0e4-75a2-456d-8918-544c14a72920" providerId="AD" clId="Web-{91213952-AC87-2058-FE6B-198E8DBC396B}" dt="2023-11-04T20:27:39.501" v="461"/>
          <ac:spMkLst>
            <pc:docMk/>
            <pc:sldMk cId="0" sldId="272"/>
            <ac:spMk id="2503" creationId="{00000000-0000-0000-0000-000000000000}"/>
          </ac:spMkLst>
        </pc:spChg>
        <pc:spChg chg="del mod">
          <ac:chgData name="Fabio Fadda" userId="S::f.fadda4@studenti.unipi.it::6ec8e0e4-75a2-456d-8918-544c14a72920" providerId="AD" clId="Web-{91213952-AC87-2058-FE6B-198E8DBC396B}" dt="2023-11-04T20:27:17.110" v="455"/>
          <ac:spMkLst>
            <pc:docMk/>
            <pc:sldMk cId="0" sldId="272"/>
            <ac:spMk id="2504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3:27.005" v="407" actId="20577"/>
          <ac:spMkLst>
            <pc:docMk/>
            <pc:sldMk cId="0" sldId="272"/>
            <ac:spMk id="2572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3:37.349" v="409" actId="20577"/>
          <ac:spMkLst>
            <pc:docMk/>
            <pc:sldMk cId="0" sldId="272"/>
            <ac:spMk id="2573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3:38.302" v="410"/>
          <ac:spMkLst>
            <pc:docMk/>
            <pc:sldMk cId="0" sldId="272"/>
            <ac:spMk id="2574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3:49.271" v="412" actId="20577"/>
          <ac:spMkLst>
            <pc:docMk/>
            <pc:sldMk cId="0" sldId="272"/>
            <ac:spMk id="2575" creationId="{00000000-0000-0000-0000-000000000000}"/>
          </ac:spMkLst>
        </pc:spChg>
        <pc:spChg chg="add del">
          <ac:chgData name="Fabio Fadda" userId="S::f.fadda4@studenti.unipi.it::6ec8e0e4-75a2-456d-8918-544c14a72920" providerId="AD" clId="Web-{91213952-AC87-2058-FE6B-198E8DBC396B}" dt="2023-11-04T20:24:19.933" v="415"/>
          <ac:spMkLst>
            <pc:docMk/>
            <pc:sldMk cId="0" sldId="272"/>
            <ac:spMk id="2576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4:31.574" v="421"/>
          <ac:spMkLst>
            <pc:docMk/>
            <pc:sldMk cId="0" sldId="272"/>
            <ac:spMk id="2577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4:32.355" v="422"/>
          <ac:spMkLst>
            <pc:docMk/>
            <pc:sldMk cId="0" sldId="272"/>
            <ac:spMk id="2578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4:30.199" v="418"/>
          <ac:spMkLst>
            <pc:docMk/>
            <pc:sldMk cId="0" sldId="272"/>
            <ac:spMk id="2579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4:30.199" v="417"/>
          <ac:spMkLst>
            <pc:docMk/>
            <pc:sldMk cId="0" sldId="272"/>
            <ac:spMk id="2580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5:46.873" v="433" actId="20577"/>
          <ac:spMkLst>
            <pc:docMk/>
            <pc:sldMk cId="0" sldId="272"/>
            <ac:spMk id="2581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5:48.467" v="434"/>
          <ac:spMkLst>
            <pc:docMk/>
            <pc:sldMk cId="0" sldId="272"/>
            <ac:spMk id="2582" creationId="{00000000-0000-0000-0000-000000000000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8:43.175" v="471" actId="20577"/>
          <ac:spMkLst>
            <pc:docMk/>
            <pc:sldMk cId="0" sldId="272"/>
            <ac:spMk id="2583" creationId="{00000000-0000-0000-0000-000000000000}"/>
          </ac:spMkLst>
        </pc:spChg>
        <pc:spChg chg="del">
          <ac:chgData name="Fabio Fadda" userId="S::f.fadda4@studenti.unipi.it::6ec8e0e4-75a2-456d-8918-544c14a72920" providerId="AD" clId="Web-{91213952-AC87-2058-FE6B-198E8DBC396B}" dt="2023-11-04T20:28:17.643" v="470"/>
          <ac:spMkLst>
            <pc:docMk/>
            <pc:sldMk cId="0" sldId="272"/>
            <ac:spMk id="2584" creationId="{00000000-0000-0000-0000-000000000000}"/>
          </ac:spMkLst>
        </pc:spChg>
        <pc:grpChg chg="mod">
          <ac:chgData name="Fabio Fadda" userId="S::f.fadda4@studenti.unipi.it::6ec8e0e4-75a2-456d-8918-544c14a72920" providerId="AD" clId="Web-{91213952-AC87-2058-FE6B-198E8DBC396B}" dt="2023-11-04T20:26:55.688" v="450" actId="1076"/>
          <ac:grpSpMkLst>
            <pc:docMk/>
            <pc:sldMk cId="0" sldId="272"/>
            <ac:grpSpMk id="2434" creationId="{00000000-0000-0000-0000-000000000000}"/>
          </ac:grpSpMkLst>
        </pc:grpChg>
        <pc:grpChg chg="del">
          <ac:chgData name="Fabio Fadda" userId="S::f.fadda4@studenti.unipi.it::6ec8e0e4-75a2-456d-8918-544c14a72920" providerId="AD" clId="Web-{91213952-AC87-2058-FE6B-198E8DBC396B}" dt="2023-11-04T20:24:30.199" v="420"/>
          <ac:grpSpMkLst>
            <pc:docMk/>
            <pc:sldMk cId="0" sldId="272"/>
            <ac:grpSpMk id="2449" creationId="{00000000-0000-0000-0000-000000000000}"/>
          </ac:grpSpMkLst>
        </pc:grpChg>
        <pc:grpChg chg="add del mod">
          <ac:chgData name="Fabio Fadda" userId="S::f.fadda4@studenti.unipi.it::6ec8e0e4-75a2-456d-8918-544c14a72920" providerId="AD" clId="Web-{91213952-AC87-2058-FE6B-198E8DBC396B}" dt="2023-11-04T20:27:35.251" v="460"/>
          <ac:grpSpMkLst>
            <pc:docMk/>
            <pc:sldMk cId="0" sldId="272"/>
            <ac:grpSpMk id="2481" creationId="{00000000-0000-0000-0000-000000000000}"/>
          </ac:grpSpMkLst>
        </pc:grpChg>
        <pc:grpChg chg="del">
          <ac:chgData name="Fabio Fadda" userId="S::f.fadda4@studenti.unipi.it::6ec8e0e4-75a2-456d-8918-544c14a72920" providerId="AD" clId="Web-{91213952-AC87-2058-FE6B-198E8DBC396B}" dt="2023-11-04T20:24:30.199" v="419"/>
          <ac:grpSpMkLst>
            <pc:docMk/>
            <pc:sldMk cId="0" sldId="272"/>
            <ac:grpSpMk id="2525" creationId="{00000000-0000-0000-0000-000000000000}"/>
          </ac:grpSpMkLst>
        </pc:grpChg>
      </pc:sldChg>
      <pc:sldChg chg="del">
        <pc:chgData name="Fabio Fadda" userId="S::f.fadda4@studenti.unipi.it::6ec8e0e4-75a2-456d-8918-544c14a72920" providerId="AD" clId="Web-{91213952-AC87-2058-FE6B-198E8DBC396B}" dt="2023-11-04T20:28:56.035" v="472"/>
        <pc:sldMkLst>
          <pc:docMk/>
          <pc:sldMk cId="0" sldId="281"/>
        </pc:sldMkLst>
      </pc:sldChg>
      <pc:sldChg chg="del">
        <pc:chgData name="Fabio Fadda" userId="S::f.fadda4@studenti.unipi.it::6ec8e0e4-75a2-456d-8918-544c14a72920" providerId="AD" clId="Web-{91213952-AC87-2058-FE6B-198E8DBC396B}" dt="2023-11-04T20:29:07.504" v="473"/>
        <pc:sldMkLst>
          <pc:docMk/>
          <pc:sldMk cId="0" sldId="286"/>
        </pc:sldMkLst>
      </pc:sldChg>
      <pc:sldChg chg="addSp delSp modSp add replId">
        <pc:chgData name="Fabio Fadda" userId="S::f.fadda4@studenti.unipi.it::6ec8e0e4-75a2-456d-8918-544c14a72920" providerId="AD" clId="Web-{91213952-AC87-2058-FE6B-198E8DBC396B}" dt="2023-11-04T20:21:14.892" v="395" actId="20577"/>
        <pc:sldMkLst>
          <pc:docMk/>
          <pc:sldMk cId="1063364359" sldId="294"/>
        </pc:sldMkLst>
        <pc:spChg chg="mod">
          <ac:chgData name="Fabio Fadda" userId="S::f.fadda4@studenti.unipi.it::6ec8e0e4-75a2-456d-8918-544c14a72920" providerId="AD" clId="Web-{91213952-AC87-2058-FE6B-198E8DBC396B}" dt="2023-11-04T20:20:36.078" v="381" actId="20577"/>
          <ac:spMkLst>
            <pc:docMk/>
            <pc:sldMk cId="1063364359" sldId="294"/>
            <ac:spMk id="18" creationId="{3DBD4FC1-DAEA-01AE-878C-9534ABAE0C93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0:54.422" v="386" actId="20577"/>
          <ac:spMkLst>
            <pc:docMk/>
            <pc:sldMk cId="1063364359" sldId="294"/>
            <ac:spMk id="20" creationId="{8246927E-CD99-8262-F775-E5543BE292DC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1:03.626" v="389" actId="20577"/>
          <ac:spMkLst>
            <pc:docMk/>
            <pc:sldMk cId="1063364359" sldId="294"/>
            <ac:spMk id="21" creationId="{0104D3C5-2A25-5F6A-7FC7-A153B86656F9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1:06.782" v="393" actId="20577"/>
          <ac:spMkLst>
            <pc:docMk/>
            <pc:sldMk cId="1063364359" sldId="294"/>
            <ac:spMk id="22" creationId="{214AB863-8DD4-CE89-FEA7-E2264CB1FE82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1:14.892" v="395" actId="20577"/>
          <ac:spMkLst>
            <pc:docMk/>
            <pc:sldMk cId="1063364359" sldId="294"/>
            <ac:spMk id="23" creationId="{0534E9B6-F3E3-718C-0AF6-B754D6745D62}"/>
          </ac:spMkLst>
        </pc:spChg>
        <pc:spChg chg="mod">
          <ac:chgData name="Fabio Fadda" userId="S::f.fadda4@studenti.unipi.it::6ec8e0e4-75a2-456d-8918-544c14a72920" providerId="AD" clId="Web-{91213952-AC87-2058-FE6B-198E8DBC396B}" dt="2023-11-04T20:20:18.515" v="378" actId="20577"/>
          <ac:spMkLst>
            <pc:docMk/>
            <pc:sldMk cId="1063364359" sldId="294"/>
            <ac:spMk id="1482" creationId="{00000000-0000-0000-0000-000000000000}"/>
          </ac:spMkLst>
        </pc:spChg>
        <pc:picChg chg="add mod">
          <ac:chgData name="Fabio Fadda" userId="S::f.fadda4@studenti.unipi.it::6ec8e0e4-75a2-456d-8918-544c14a72920" providerId="AD" clId="Web-{91213952-AC87-2058-FE6B-198E8DBC396B}" dt="2023-11-04T20:19:24.248" v="371" actId="1076"/>
          <ac:picMkLst>
            <pc:docMk/>
            <pc:sldMk cId="1063364359" sldId="294"/>
            <ac:picMk id="2" creationId="{3ED06B91-EFE5-C218-F960-21901E4F43EF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9:14.560" v="370" actId="1076"/>
          <ac:picMkLst>
            <pc:docMk/>
            <pc:sldMk cId="1063364359" sldId="294"/>
            <ac:picMk id="4" creationId="{0903D11C-5D00-90B4-1EC2-1BCEC6E63964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9:38.373" v="372" actId="1076"/>
          <ac:picMkLst>
            <pc:docMk/>
            <pc:sldMk cId="1063364359" sldId="294"/>
            <ac:picMk id="6" creationId="{602862DF-A534-49FA-91CD-B48C320B46C0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8:58.200" v="367" actId="1076"/>
          <ac:picMkLst>
            <pc:docMk/>
            <pc:sldMk cId="1063364359" sldId="294"/>
            <ac:picMk id="8" creationId="{32F8A4C2-5BE5-63C5-1349-32D25A5DFFF7}"/>
          </ac:picMkLst>
        </pc:picChg>
        <pc:picChg chg="add mod">
          <ac:chgData name="Fabio Fadda" userId="S::f.fadda4@studenti.unipi.it::6ec8e0e4-75a2-456d-8918-544c14a72920" providerId="AD" clId="Web-{91213952-AC87-2058-FE6B-198E8DBC396B}" dt="2023-11-04T20:19:02.888" v="369" actId="1076"/>
          <ac:picMkLst>
            <pc:docMk/>
            <pc:sldMk cId="1063364359" sldId="294"/>
            <ac:picMk id="10" creationId="{33C20501-16AE-6DF1-5B53-CDD4FD0CCF80}"/>
          </ac:picMkLst>
        </pc:picChg>
        <pc:picChg chg="del">
          <ac:chgData name="Fabio Fadda" userId="S::f.fadda4@studenti.unipi.it::6ec8e0e4-75a2-456d-8918-544c14a72920" providerId="AD" clId="Web-{91213952-AC87-2058-FE6B-198E8DBC396B}" dt="2023-11-04T20:15:46.304" v="313"/>
          <ac:picMkLst>
            <pc:docMk/>
            <pc:sldMk cId="1063364359" sldId="294"/>
            <ac:picMk id="12" creationId="{91BE8273-B405-BD37-FF76-C93F796E6210}"/>
          </ac:picMkLst>
        </pc:picChg>
        <pc:picChg chg="del">
          <ac:chgData name="Fabio Fadda" userId="S::f.fadda4@studenti.unipi.it::6ec8e0e4-75a2-456d-8918-544c14a72920" providerId="AD" clId="Web-{91213952-AC87-2058-FE6B-198E8DBC396B}" dt="2023-11-04T20:15:46.804" v="314"/>
          <ac:picMkLst>
            <pc:docMk/>
            <pc:sldMk cId="1063364359" sldId="294"/>
            <ac:picMk id="13" creationId="{545FE873-39E4-4577-185E-00DAB4C46DDC}"/>
          </ac:picMkLst>
        </pc:picChg>
        <pc:picChg chg="del">
          <ac:chgData name="Fabio Fadda" userId="S::f.fadda4@studenti.unipi.it::6ec8e0e4-75a2-456d-8918-544c14a72920" providerId="AD" clId="Web-{91213952-AC87-2058-FE6B-198E8DBC396B}" dt="2023-11-04T20:15:47.429" v="315"/>
          <ac:picMkLst>
            <pc:docMk/>
            <pc:sldMk cId="1063364359" sldId="294"/>
            <ac:picMk id="14" creationId="{F42A5EA5-7656-08E7-1FD2-AA3372C7CD7E}"/>
          </ac:picMkLst>
        </pc:picChg>
        <pc:picChg chg="del">
          <ac:chgData name="Fabio Fadda" userId="S::f.fadda4@studenti.unipi.it::6ec8e0e4-75a2-456d-8918-544c14a72920" providerId="AD" clId="Web-{91213952-AC87-2058-FE6B-198E8DBC396B}" dt="2023-11-04T20:15:51.601" v="317"/>
          <ac:picMkLst>
            <pc:docMk/>
            <pc:sldMk cId="1063364359" sldId="294"/>
            <ac:picMk id="15" creationId="{BFEB3CD1-2853-0B78-D3A9-60D8452D3795}"/>
          </ac:picMkLst>
        </pc:picChg>
        <pc:picChg chg="del">
          <ac:chgData name="Fabio Fadda" userId="S::f.fadda4@studenti.unipi.it::6ec8e0e4-75a2-456d-8918-544c14a72920" providerId="AD" clId="Web-{91213952-AC87-2058-FE6B-198E8DBC396B}" dt="2023-11-04T20:15:48.210" v="316"/>
          <ac:picMkLst>
            <pc:docMk/>
            <pc:sldMk cId="1063364359" sldId="294"/>
            <ac:picMk id="16" creationId="{CB691F41-224E-200F-F76E-AA4610C0FF23}"/>
          </ac:picMkLst>
        </pc:picChg>
        <pc:picChg chg="add del mod">
          <ac:chgData name="Fabio Fadda" userId="S::f.fadda4@studenti.unipi.it::6ec8e0e4-75a2-456d-8918-544c14a72920" providerId="AD" clId="Web-{91213952-AC87-2058-FE6B-198E8DBC396B}" dt="2023-11-04T20:17:41.011" v="356"/>
          <ac:picMkLst>
            <pc:docMk/>
            <pc:sldMk cId="1063364359" sldId="294"/>
            <ac:picMk id="19" creationId="{CBF6C9F2-3E2D-7603-D2F3-F4452484FE53}"/>
          </ac:picMkLst>
        </pc:picChg>
      </pc:sldChg>
    </pc:docChg>
  </pc:docChgLst>
  <pc:docChgLst>
    <pc:chgData name="Marco Fresco" userId="ffbc329a-2da1-4817-87bb-e86ccc8cf18b" providerId="ADAL" clId="{0702B607-E1B7-B24C-BDD9-4712C2F52040}"/>
    <pc:docChg chg="undo redo custSel addSld delSld modSld sldOrd modMainMaster">
      <pc:chgData name="Marco Fresco" userId="ffbc329a-2da1-4817-87bb-e86ccc8cf18b" providerId="ADAL" clId="{0702B607-E1B7-B24C-BDD9-4712C2F52040}" dt="2023-11-15T18:55:11.770" v="4679" actId="12788"/>
      <pc:docMkLst>
        <pc:docMk/>
      </pc:docMkLst>
      <pc:sldChg chg="addSp modSp mod">
        <pc:chgData name="Marco Fresco" userId="ffbc329a-2da1-4817-87bb-e86ccc8cf18b" providerId="ADAL" clId="{0702B607-E1B7-B24C-BDD9-4712C2F52040}" dt="2023-11-15T18:17:59.857" v="4373" actId="1076"/>
        <pc:sldMkLst>
          <pc:docMk/>
          <pc:sldMk cId="0" sldId="256"/>
        </pc:sldMkLst>
        <pc:spChg chg="mod">
          <ac:chgData name="Marco Fresco" userId="ffbc329a-2da1-4817-87bb-e86ccc8cf18b" providerId="ADAL" clId="{0702B607-E1B7-B24C-BDD9-4712C2F52040}" dt="2023-11-01T12:23:08.615" v="406" actId="122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2:23:48.298" v="442" actId="404"/>
          <ac:spMkLst>
            <pc:docMk/>
            <pc:sldMk cId="0" sldId="256"/>
            <ac:spMk id="165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7:59.857" v="4373" actId="1076"/>
          <ac:picMkLst>
            <pc:docMk/>
            <pc:sldMk cId="0" sldId="256"/>
            <ac:picMk id="3" creationId="{BC59F0D2-42B9-C95D-CF9D-ABF985A70A19}"/>
          </ac:picMkLst>
        </pc:picChg>
        <pc:picChg chg="add mod modCrop">
          <ac:chgData name="Marco Fresco" userId="ffbc329a-2da1-4817-87bb-e86ccc8cf18b" providerId="ADAL" clId="{0702B607-E1B7-B24C-BDD9-4712C2F52040}" dt="2023-11-02T10:57:47.458" v="2691" actId="1076"/>
          <ac:picMkLst>
            <pc:docMk/>
            <pc:sldMk cId="0" sldId="256"/>
            <ac:picMk id="4" creationId="{16D02752-2E96-89D0-0D65-3286BFFC66F7}"/>
          </ac:picMkLst>
        </pc:picChg>
      </pc:sldChg>
      <pc:sldChg chg="modSp del mod modNotes">
        <pc:chgData name="Marco Fresco" userId="ffbc329a-2da1-4817-87bb-e86ccc8cf18b" providerId="ADAL" clId="{0702B607-E1B7-B24C-BDD9-4712C2F52040}" dt="2023-11-15T18:15:34.848" v="4229" actId="2696"/>
        <pc:sldMkLst>
          <pc:docMk/>
          <pc:sldMk cId="0" sldId="257"/>
        </pc:sldMkLst>
        <pc:spChg chg="mod">
          <ac:chgData name="Marco Fresco" userId="ffbc329a-2da1-4817-87bb-e86ccc8cf18b" providerId="ADAL" clId="{0702B607-E1B7-B24C-BDD9-4712C2F52040}" dt="2023-11-01T18:22:04.479" v="1238" actId="20577"/>
          <ac:spMkLst>
            <pc:docMk/>
            <pc:sldMk cId="0" sldId="257"/>
            <ac:spMk id="176" creationId="{00000000-0000-0000-0000-000000000000}"/>
          </ac:spMkLst>
        </pc:spChg>
      </pc:sldChg>
      <pc:sldChg chg="addSp delSp modSp mod modNotes">
        <pc:chgData name="Marco Fresco" userId="ffbc329a-2da1-4817-87bb-e86ccc8cf18b" providerId="ADAL" clId="{0702B607-E1B7-B24C-BDD9-4712C2F52040}" dt="2023-11-15T18:22:30.522" v="4592" actId="20577"/>
        <pc:sldMkLst>
          <pc:docMk/>
          <pc:sldMk cId="0" sldId="258"/>
        </pc:sldMkLst>
        <pc:spChg chg="mod">
          <ac:chgData name="Marco Fresco" userId="ffbc329a-2da1-4817-87bb-e86ccc8cf18b" providerId="ADAL" clId="{0702B607-E1B7-B24C-BDD9-4712C2F52040}" dt="2023-11-15T18:22:30.522" v="4592" actId="20577"/>
          <ac:spMkLst>
            <pc:docMk/>
            <pc:sldMk cId="0" sldId="258"/>
            <ac:spMk id="418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9:10.720" v="4425"/>
          <ac:picMkLst>
            <pc:docMk/>
            <pc:sldMk cId="0" sldId="258"/>
            <ac:picMk id="2" creationId="{8D5F899C-6CC1-D02F-E840-0FB9138E825D}"/>
          </ac:picMkLst>
        </pc:picChg>
        <pc:picChg chg="del mod">
          <ac:chgData name="Marco Fresco" userId="ffbc329a-2da1-4817-87bb-e86ccc8cf18b" providerId="ADAL" clId="{0702B607-E1B7-B24C-BDD9-4712C2F52040}" dt="2023-11-15T18:19:08.975" v="4423" actId="478"/>
          <ac:picMkLst>
            <pc:docMk/>
            <pc:sldMk cId="0" sldId="258"/>
            <ac:picMk id="4" creationId="{4F5C9755-2763-582A-FF3A-232A1E118355}"/>
          </ac:picMkLst>
        </pc:picChg>
        <pc:picChg chg="add mod">
          <ac:chgData name="Marco Fresco" userId="ffbc329a-2da1-4817-87bb-e86ccc8cf18b" providerId="ADAL" clId="{0702B607-E1B7-B24C-BDD9-4712C2F52040}" dt="2023-11-15T18:19:10.720" v="4425"/>
          <ac:picMkLst>
            <pc:docMk/>
            <pc:sldMk cId="0" sldId="258"/>
            <ac:picMk id="9" creationId="{F40297A2-A76F-EDF4-3EA6-F9EAE55768D8}"/>
          </ac:picMkLst>
        </pc:picChg>
        <pc:picChg chg="del">
          <ac:chgData name="Marco Fresco" userId="ffbc329a-2da1-4817-87bb-e86ccc8cf18b" providerId="ADAL" clId="{0702B607-E1B7-B24C-BDD9-4712C2F52040}" dt="2023-11-15T18:19:10.135" v="4424" actId="478"/>
          <ac:picMkLst>
            <pc:docMk/>
            <pc:sldMk cId="0" sldId="258"/>
            <ac:picMk id="10" creationId="{BB13AB34-8C57-5C4A-6CDA-374BDA0D92CB}"/>
          </ac:picMkLst>
        </pc:picChg>
      </pc:sldChg>
      <pc:sldChg chg="del modNotes">
        <pc:chgData name="Marco Fresco" userId="ffbc329a-2da1-4817-87bb-e86ccc8cf18b" providerId="ADAL" clId="{0702B607-E1B7-B24C-BDD9-4712C2F52040}" dt="2023-11-15T18:15:35.345" v="4230" actId="2696"/>
        <pc:sldMkLst>
          <pc:docMk/>
          <pc:sldMk cId="0" sldId="259"/>
        </pc:sldMkLst>
      </pc:sldChg>
      <pc:sldChg chg="addSp delSp modSp mod modNotes">
        <pc:chgData name="Marco Fresco" userId="ffbc329a-2da1-4817-87bb-e86ccc8cf18b" providerId="ADAL" clId="{0702B607-E1B7-B24C-BDD9-4712C2F52040}" dt="2023-11-15T18:21:12.512" v="4539" actId="1035"/>
        <pc:sldMkLst>
          <pc:docMk/>
          <pc:sldMk cId="0" sldId="260"/>
        </pc:sldMkLst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3" creationId="{125A70E5-E11F-F5EB-A17A-97CC112F2104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5" creationId="{1A4DF513-69F8-FB1A-CA88-E46F087BD017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7" creationId="{A9DFEC1B-B6F9-2D52-6251-7D6160BB89F4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9" creationId="{553F1689-FF55-702B-23FC-21E0385D4F6A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11" creationId="{4164BBF3-7C5D-DAC4-8001-3BF2215F12CF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18" creationId="{3DBD4FC1-DAEA-01AE-878C-9534ABAE0C93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20" creationId="{8246927E-CD99-8262-F775-E5543BE292DC}"/>
          </ac:spMkLst>
        </pc:spChg>
        <pc:spChg chg="mod">
          <ac:chgData name="Marco Fresco" userId="ffbc329a-2da1-4817-87bb-e86ccc8cf18b" providerId="ADAL" clId="{0702B607-E1B7-B24C-BDD9-4712C2F52040}" dt="2023-11-15T18:21:03.373" v="4526" actId="1036"/>
          <ac:spMkLst>
            <pc:docMk/>
            <pc:sldMk cId="0" sldId="260"/>
            <ac:spMk id="21" creationId="{0104D3C5-2A25-5F6A-7FC7-A153B86656F9}"/>
          </ac:spMkLst>
        </pc:spChg>
        <pc:spChg chg="mod">
          <ac:chgData name="Marco Fresco" userId="ffbc329a-2da1-4817-87bb-e86ccc8cf18b" providerId="ADAL" clId="{0702B607-E1B7-B24C-BDD9-4712C2F52040}" dt="2023-11-15T18:20:55.658" v="4524" actId="1036"/>
          <ac:spMkLst>
            <pc:docMk/>
            <pc:sldMk cId="0" sldId="260"/>
            <ac:spMk id="22" creationId="{214AB863-8DD4-CE89-FEA7-E2264CB1FE82}"/>
          </ac:spMkLst>
        </pc:spChg>
        <pc:spChg chg="mod">
          <ac:chgData name="Marco Fresco" userId="ffbc329a-2da1-4817-87bb-e86ccc8cf18b" providerId="ADAL" clId="{0702B607-E1B7-B24C-BDD9-4712C2F52040}" dt="2023-11-15T18:20:55.658" v="4524" actId="1036"/>
          <ac:spMkLst>
            <pc:docMk/>
            <pc:sldMk cId="0" sldId="260"/>
            <ac:spMk id="23" creationId="{0534E9B6-F3E3-718C-0AF6-B754D6745D62}"/>
          </ac:spMkLst>
        </pc:spChg>
        <pc:spChg chg="mod">
          <ac:chgData name="Marco Fresco" userId="ffbc329a-2da1-4817-87bb-e86ccc8cf18b" providerId="ADAL" clId="{0702B607-E1B7-B24C-BDD9-4712C2F52040}" dt="2023-11-15T18:21:12.512" v="4539" actId="1035"/>
          <ac:spMkLst>
            <pc:docMk/>
            <pc:sldMk cId="0" sldId="260"/>
            <ac:spMk id="1482" creationId="{00000000-0000-0000-0000-000000000000}"/>
          </ac:spMkLst>
        </pc:spChg>
        <pc:picChg chg="mod">
          <ac:chgData name="Marco Fresco" userId="ffbc329a-2da1-4817-87bb-e86ccc8cf18b" providerId="ADAL" clId="{0702B607-E1B7-B24C-BDD9-4712C2F52040}" dt="2023-11-15T18:21:03.373" v="4526" actId="1036"/>
          <ac:picMkLst>
            <pc:docMk/>
            <pc:sldMk cId="0" sldId="260"/>
            <ac:picMk id="2" creationId="{51A26304-585C-8E54-5308-8CC73104C6DA}"/>
          </ac:picMkLst>
        </pc:picChg>
        <pc:picChg chg="mod">
          <ac:chgData name="Marco Fresco" userId="ffbc329a-2da1-4817-87bb-e86ccc8cf18b" providerId="ADAL" clId="{0702B607-E1B7-B24C-BDD9-4712C2F52040}" dt="2023-11-15T18:21:03.373" v="4526" actId="1036"/>
          <ac:picMkLst>
            <pc:docMk/>
            <pc:sldMk cId="0" sldId="260"/>
            <ac:picMk id="4" creationId="{C4B13675-71D0-0793-26EE-746BD82085DC}"/>
          </ac:picMkLst>
        </pc:picChg>
        <pc:picChg chg="mod">
          <ac:chgData name="Marco Fresco" userId="ffbc329a-2da1-4817-87bb-e86ccc8cf18b" providerId="ADAL" clId="{0702B607-E1B7-B24C-BDD9-4712C2F52040}" dt="2023-11-15T18:21:03.373" v="4526" actId="1036"/>
          <ac:picMkLst>
            <pc:docMk/>
            <pc:sldMk cId="0" sldId="260"/>
            <ac:picMk id="6" creationId="{EAC1B45B-3AA8-6397-ECCE-BF0B5A7EC341}"/>
          </ac:picMkLst>
        </pc:picChg>
        <pc:picChg chg="mod">
          <ac:chgData name="Marco Fresco" userId="ffbc329a-2da1-4817-87bb-e86ccc8cf18b" providerId="ADAL" clId="{0702B607-E1B7-B24C-BDD9-4712C2F52040}" dt="2023-11-15T18:21:03.373" v="4526" actId="1036"/>
          <ac:picMkLst>
            <pc:docMk/>
            <pc:sldMk cId="0" sldId="260"/>
            <ac:picMk id="8" creationId="{FCC59ED4-2A85-646D-9AA1-B37006E96090}"/>
          </ac:picMkLst>
        </pc:picChg>
        <pc:picChg chg="mod">
          <ac:chgData name="Marco Fresco" userId="ffbc329a-2da1-4817-87bb-e86ccc8cf18b" providerId="ADAL" clId="{0702B607-E1B7-B24C-BDD9-4712C2F52040}" dt="2023-11-15T18:21:03.373" v="4526" actId="1036"/>
          <ac:picMkLst>
            <pc:docMk/>
            <pc:sldMk cId="0" sldId="260"/>
            <ac:picMk id="10" creationId="{BE18EF0B-FC48-4C6F-58E9-388D56E64059}"/>
          </ac:picMkLst>
        </pc:picChg>
        <pc:picChg chg="add mod">
          <ac:chgData name="Marco Fresco" userId="ffbc329a-2da1-4817-87bb-e86ccc8cf18b" providerId="ADAL" clId="{0702B607-E1B7-B24C-BDD9-4712C2F52040}" dt="2023-11-15T18:19:14.256" v="4429"/>
          <ac:picMkLst>
            <pc:docMk/>
            <pc:sldMk cId="0" sldId="260"/>
            <ac:picMk id="17" creationId="{703F2E4F-C44A-60D8-3B9F-41F438C07E27}"/>
          </ac:picMkLst>
        </pc:picChg>
        <pc:picChg chg="del mod">
          <ac:chgData name="Marco Fresco" userId="ffbc329a-2da1-4817-87bb-e86ccc8cf18b" providerId="ADAL" clId="{0702B607-E1B7-B24C-BDD9-4712C2F52040}" dt="2023-11-15T18:19:12.772" v="4427" actId="478"/>
          <ac:picMkLst>
            <pc:docMk/>
            <pc:sldMk cId="0" sldId="260"/>
            <ac:picMk id="19" creationId="{6C3B42B3-9054-01FD-CC45-69BBB880332B}"/>
          </ac:picMkLst>
        </pc:picChg>
        <pc:picChg chg="add mod">
          <ac:chgData name="Marco Fresco" userId="ffbc329a-2da1-4817-87bb-e86ccc8cf18b" providerId="ADAL" clId="{0702B607-E1B7-B24C-BDD9-4712C2F52040}" dt="2023-11-15T18:19:14.256" v="4429"/>
          <ac:picMkLst>
            <pc:docMk/>
            <pc:sldMk cId="0" sldId="260"/>
            <ac:picMk id="24" creationId="{B47D697E-38C4-F3CD-6A98-B003755F8F4B}"/>
          </ac:picMkLst>
        </pc:picChg>
        <pc:picChg chg="del">
          <ac:chgData name="Marco Fresco" userId="ffbc329a-2da1-4817-87bb-e86ccc8cf18b" providerId="ADAL" clId="{0702B607-E1B7-B24C-BDD9-4712C2F52040}" dt="2023-11-15T18:19:13.887" v="4428" actId="478"/>
          <ac:picMkLst>
            <pc:docMk/>
            <pc:sldMk cId="0" sldId="260"/>
            <ac:picMk id="25" creationId="{FA1C0B48-839F-9108-356B-D9003FB2C605}"/>
          </ac:picMkLst>
        </pc:picChg>
      </pc:sldChg>
      <pc:sldChg chg="addSp delSp modSp mod ord modNotes">
        <pc:chgData name="Marco Fresco" userId="ffbc329a-2da1-4817-87bb-e86ccc8cf18b" providerId="ADAL" clId="{0702B607-E1B7-B24C-BDD9-4712C2F52040}" dt="2023-11-15T18:18:25.944" v="4387"/>
        <pc:sldMkLst>
          <pc:docMk/>
          <pc:sldMk cId="0" sldId="261"/>
        </pc:sldMkLst>
        <pc:spChg chg="add del mod">
          <ac:chgData name="Marco Fresco" userId="ffbc329a-2da1-4817-87bb-e86ccc8cf18b" providerId="ADAL" clId="{0702B607-E1B7-B24C-BDD9-4712C2F52040}" dt="2023-11-02T11:35:34.880" v="3427"/>
          <ac:spMkLst>
            <pc:docMk/>
            <pc:sldMk cId="0" sldId="261"/>
            <ac:spMk id="7" creationId="{1B1CB780-D3A6-8537-3BDA-038F7F2AA800}"/>
          </ac:spMkLst>
        </pc:spChg>
        <pc:spChg chg="add del mod">
          <ac:chgData name="Marco Fresco" userId="ffbc329a-2da1-4817-87bb-e86ccc8cf18b" providerId="ADAL" clId="{0702B607-E1B7-B24C-BDD9-4712C2F52040}" dt="2023-11-02T11:36:21.127" v="3440" actId="47"/>
          <ac:spMkLst>
            <pc:docMk/>
            <pc:sldMk cId="0" sldId="261"/>
            <ac:spMk id="8" creationId="{B9D31079-3B52-FFF6-2389-A1BA99732A64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0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0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0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38:00.986" v="3459" actId="478"/>
          <ac:spMkLst>
            <pc:docMk/>
            <pc:sldMk cId="0" sldId="261"/>
            <ac:spMk id="1503" creationId="{00000000-0000-0000-0000-000000000000}"/>
          </ac:spMkLst>
        </pc:spChg>
        <pc:spChg chg="del mod topLvl">
          <ac:chgData name="Marco Fresco" userId="ffbc329a-2da1-4817-87bb-e86ccc8cf18b" providerId="ADAL" clId="{0702B607-E1B7-B24C-BDD9-4712C2F52040}" dt="2023-11-02T11:37:49.705" v="3456" actId="478"/>
          <ac:spMkLst>
            <pc:docMk/>
            <pc:sldMk cId="0" sldId="261"/>
            <ac:spMk id="150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38:00.986" v="3459" actId="478"/>
          <ac:spMkLst>
            <pc:docMk/>
            <pc:sldMk cId="0" sldId="261"/>
            <ac:spMk id="150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38:00.986" v="3459" actId="478"/>
          <ac:spMkLst>
            <pc:docMk/>
            <pc:sldMk cId="0" sldId="261"/>
            <ac:spMk id="150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38:00.986" v="3459" actId="478"/>
          <ac:spMkLst>
            <pc:docMk/>
            <pc:sldMk cId="0" sldId="261"/>
            <ac:spMk id="150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0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09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3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6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19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40:46.285" v="3480" actId="478"/>
          <ac:spMkLst>
            <pc:docMk/>
            <pc:sldMk cId="0" sldId="261"/>
            <ac:spMk id="152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40:47.717" v="3481" actId="478"/>
          <ac:spMkLst>
            <pc:docMk/>
            <pc:sldMk cId="0" sldId="261"/>
            <ac:spMk id="152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6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29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3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6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39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34:36.774" v="3418" actId="165"/>
          <ac:spMkLst>
            <pc:docMk/>
            <pc:sldMk cId="0" sldId="261"/>
            <ac:spMk id="1540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00:01.143" v="2754" actId="20577"/>
          <ac:spMkLst>
            <pc:docMk/>
            <pc:sldMk cId="0" sldId="261"/>
            <ac:spMk id="154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01:03.420" v="2821" actId="404"/>
          <ac:spMkLst>
            <pc:docMk/>
            <pc:sldMk cId="0" sldId="261"/>
            <ac:spMk id="1542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28:22.453" v="2995" actId="403"/>
          <ac:spMkLst>
            <pc:docMk/>
            <pc:sldMk cId="0" sldId="261"/>
            <ac:spMk id="1543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01:00.061" v="2820" actId="404"/>
          <ac:spMkLst>
            <pc:docMk/>
            <pc:sldMk cId="0" sldId="261"/>
            <ac:spMk id="1544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29:32.125" v="3130" actId="20577"/>
          <ac:spMkLst>
            <pc:docMk/>
            <pc:sldMk cId="0" sldId="261"/>
            <ac:spMk id="1545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01:30.253" v="2861" actId="403"/>
          <ac:spMkLst>
            <pc:docMk/>
            <pc:sldMk cId="0" sldId="261"/>
            <ac:spMk id="1546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31:50.497" v="3417" actId="20577"/>
          <ac:spMkLst>
            <pc:docMk/>
            <pc:sldMk cId="0" sldId="261"/>
            <ac:spMk id="1547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27:41.528" v="2925" actId="20577"/>
          <ac:spMkLst>
            <pc:docMk/>
            <pc:sldMk cId="0" sldId="261"/>
            <ac:spMk id="1548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31:12.059" v="3323" actId="404"/>
          <ac:spMkLst>
            <pc:docMk/>
            <pc:sldMk cId="0" sldId="261"/>
            <ac:spMk id="1549" creationId="{00000000-0000-0000-0000-000000000000}"/>
          </ac:spMkLst>
        </pc:spChg>
        <pc:grpChg chg="add del mod">
          <ac:chgData name="Marco Fresco" userId="ffbc329a-2da1-4817-87bb-e86ccc8cf18b" providerId="ADAL" clId="{0702B607-E1B7-B24C-BDD9-4712C2F52040}" dt="2023-11-02T11:36:39.367" v="3444" actId="478"/>
          <ac:grpSpMkLst>
            <pc:docMk/>
            <pc:sldMk cId="0" sldId="261"/>
            <ac:grpSpMk id="4" creationId="{851464DC-EA70-9CC7-F0D7-0B1F5B5DF700}"/>
          </ac:grpSpMkLst>
        </pc:grpChg>
        <pc:grpChg chg="add del mod">
          <ac:chgData name="Marco Fresco" userId="ffbc329a-2da1-4817-87bb-e86ccc8cf18b" providerId="ADAL" clId="{0702B607-E1B7-B24C-BDD9-4712C2F52040}" dt="2023-11-02T11:39:30.350" v="3470" actId="478"/>
          <ac:grpSpMkLst>
            <pc:docMk/>
            <pc:sldMk cId="0" sldId="261"/>
            <ac:grpSpMk id="13" creationId="{20F03494-3827-EAC6-A633-26CC3A762ECE}"/>
          </ac:grpSpMkLst>
        </pc:grpChg>
        <pc:grpChg chg="add del mod">
          <ac:chgData name="Marco Fresco" userId="ffbc329a-2da1-4817-87bb-e86ccc8cf18b" providerId="ADAL" clId="{0702B607-E1B7-B24C-BDD9-4712C2F52040}" dt="2023-11-02T11:40:46.285" v="3480" actId="478"/>
          <ac:grpSpMkLst>
            <pc:docMk/>
            <pc:sldMk cId="0" sldId="261"/>
            <ac:grpSpMk id="16" creationId="{A6FA7FDC-4C69-EBAB-94C5-285DBFA7A624}"/>
          </ac:grpSpMkLst>
        </pc:grpChg>
        <pc:grpChg chg="del">
          <ac:chgData name="Marco Fresco" userId="ffbc329a-2da1-4817-87bb-e86ccc8cf18b" providerId="ADAL" clId="{0702B607-E1B7-B24C-BDD9-4712C2F52040}" dt="2023-11-02T11:34:36.774" v="3418" actId="165"/>
          <ac:grpSpMkLst>
            <pc:docMk/>
            <pc:sldMk cId="0" sldId="261"/>
            <ac:grpSpMk id="1499" creationId="{00000000-0000-0000-0000-000000000000}"/>
          </ac:grpSpMkLst>
        </pc:grpChg>
        <pc:picChg chg="add del mod">
          <ac:chgData name="Marco Fresco" userId="ffbc329a-2da1-4817-87bb-e86ccc8cf18b" providerId="ADAL" clId="{0702B607-E1B7-B24C-BDD9-4712C2F52040}" dt="2023-11-15T18:18:23.363" v="4385" actId="478"/>
          <ac:picMkLst>
            <pc:docMk/>
            <pc:sldMk cId="0" sldId="261"/>
            <ac:picMk id="2" creationId="{0570579E-16DC-9F98-7B21-8C238BD74697}"/>
          </ac:picMkLst>
        </pc:picChg>
        <pc:picChg chg="add del mod">
          <ac:chgData name="Marco Fresco" userId="ffbc329a-2da1-4817-87bb-e86ccc8cf18b" providerId="ADAL" clId="{0702B607-E1B7-B24C-BDD9-4712C2F52040}" dt="2023-11-15T18:18:24.998" v="4386" actId="478"/>
          <ac:picMkLst>
            <pc:docMk/>
            <pc:sldMk cId="0" sldId="261"/>
            <ac:picMk id="3" creationId="{0B11427C-93E1-87A5-6A26-AC350199B99B}"/>
          </ac:picMkLst>
        </pc:picChg>
        <pc:picChg chg="add mod">
          <ac:chgData name="Marco Fresco" userId="ffbc329a-2da1-4817-87bb-e86ccc8cf18b" providerId="ADAL" clId="{0702B607-E1B7-B24C-BDD9-4712C2F52040}" dt="2023-11-15T18:18:25.944" v="4387"/>
          <ac:picMkLst>
            <pc:docMk/>
            <pc:sldMk cId="0" sldId="261"/>
            <ac:picMk id="4" creationId="{CE1E3770-4F6E-213D-D781-3EA86E2917C2}"/>
          </ac:picMkLst>
        </pc:picChg>
        <pc:picChg chg="add mod">
          <ac:chgData name="Marco Fresco" userId="ffbc329a-2da1-4817-87bb-e86ccc8cf18b" providerId="ADAL" clId="{0702B607-E1B7-B24C-BDD9-4712C2F52040}" dt="2023-11-15T18:18:25.944" v="4387"/>
          <ac:picMkLst>
            <pc:docMk/>
            <pc:sldMk cId="0" sldId="261"/>
            <ac:picMk id="5" creationId="{BA2DCB9C-5C02-DAB9-BCDE-AA3A4EEB7B31}"/>
          </ac:picMkLst>
        </pc:picChg>
        <pc:picChg chg="add mod">
          <ac:chgData name="Marco Fresco" userId="ffbc329a-2da1-4817-87bb-e86ccc8cf18b" providerId="ADAL" clId="{0702B607-E1B7-B24C-BDD9-4712C2F52040}" dt="2023-11-02T11:37:35.013" v="3451" actId="14100"/>
          <ac:picMkLst>
            <pc:docMk/>
            <pc:sldMk cId="0" sldId="261"/>
            <ac:picMk id="6" creationId="{C88C75AD-1141-0685-9A03-F9F51C9C1361}"/>
          </ac:picMkLst>
        </pc:picChg>
        <pc:picChg chg="add mod">
          <ac:chgData name="Marco Fresco" userId="ffbc329a-2da1-4817-87bb-e86ccc8cf18b" providerId="ADAL" clId="{0702B607-E1B7-B24C-BDD9-4712C2F52040}" dt="2023-11-02T11:38:06.351" v="3460" actId="1076"/>
          <ac:picMkLst>
            <pc:docMk/>
            <pc:sldMk cId="0" sldId="261"/>
            <ac:picMk id="10" creationId="{F856AFC6-B18E-B778-B925-32C6307693AC}"/>
          </ac:picMkLst>
        </pc:picChg>
        <pc:picChg chg="add mod">
          <ac:chgData name="Marco Fresco" userId="ffbc329a-2da1-4817-87bb-e86ccc8cf18b" providerId="ADAL" clId="{0702B607-E1B7-B24C-BDD9-4712C2F52040}" dt="2023-11-02T11:39:34.726" v="3471" actId="1076"/>
          <ac:picMkLst>
            <pc:docMk/>
            <pc:sldMk cId="0" sldId="261"/>
            <ac:picMk id="12" creationId="{FB7C6186-1A74-2FCA-9EA9-2A6797FC8840}"/>
          </ac:picMkLst>
        </pc:picChg>
        <pc:picChg chg="add mod">
          <ac:chgData name="Marco Fresco" userId="ffbc329a-2da1-4817-87bb-e86ccc8cf18b" providerId="ADAL" clId="{0702B607-E1B7-B24C-BDD9-4712C2F52040}" dt="2023-11-02T11:41:26.872" v="3487" actId="14100"/>
          <ac:picMkLst>
            <pc:docMk/>
            <pc:sldMk cId="0" sldId="261"/>
            <ac:picMk id="15" creationId="{8BF1DBC2-A48E-21E7-1FE7-2BABB581DF0A}"/>
          </ac:picMkLst>
        </pc:picChg>
      </pc:sldChg>
      <pc:sldChg chg="addSp delSp modSp mod ord modNotes">
        <pc:chgData name="Marco Fresco" userId="ffbc329a-2da1-4817-87bb-e86ccc8cf18b" providerId="ADAL" clId="{0702B607-E1B7-B24C-BDD9-4712C2F52040}" dt="2023-11-15T18:18:09.927" v="4376"/>
        <pc:sldMkLst>
          <pc:docMk/>
          <pc:sldMk cId="0" sldId="262"/>
        </pc:sldMkLst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5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2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5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6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2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5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7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2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5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8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2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5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59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2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5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0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1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1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12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1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1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1T18:19:08.410" v="1211" actId="164"/>
          <ac:spMkLst>
            <pc:docMk/>
            <pc:sldMk cId="0" sldId="262"/>
            <ac:spMk id="1615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2:18.201" v="533" actId="20577"/>
          <ac:spMkLst>
            <pc:docMk/>
            <pc:sldMk cId="0" sldId="262"/>
            <ac:spMk id="1616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13:48.341" v="878" actId="20577"/>
          <ac:spMkLst>
            <pc:docMk/>
            <pc:sldMk cId="0" sldId="262"/>
            <ac:spMk id="1617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2:13.251" v="515" actId="20577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9:26.211" v="751" actId="20577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2:02.562" v="486" actId="20577"/>
          <ac:spMkLst>
            <pc:docMk/>
            <pc:sldMk cId="0" sldId="262"/>
            <ac:spMk id="1620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9:07.974" v="680" actId="20577"/>
          <ac:spMkLst>
            <pc:docMk/>
            <pc:sldMk cId="0" sldId="262"/>
            <ac:spMk id="162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08:37.534" v="3694" actId="1036"/>
          <ac:spMkLst>
            <pc:docMk/>
            <pc:sldMk cId="0" sldId="262"/>
            <ac:spMk id="1622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2:23.500" v="553" actId="20577"/>
          <ac:spMkLst>
            <pc:docMk/>
            <pc:sldMk cId="0" sldId="262"/>
            <ac:spMk id="1623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14:22.250" v="938" actId="20577"/>
          <ac:spMkLst>
            <pc:docMk/>
            <pc:sldMk cId="0" sldId="262"/>
            <ac:spMk id="1624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2:31.762" v="576" actId="404"/>
          <ac:spMkLst>
            <pc:docMk/>
            <pc:sldMk cId="0" sldId="262"/>
            <ac:spMk id="1625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15:53.158" v="1141" actId="20577"/>
          <ac:spMkLst>
            <pc:docMk/>
            <pc:sldMk cId="0" sldId="262"/>
            <ac:spMk id="1626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02:41.575" v="601" actId="404"/>
          <ac:spMkLst>
            <pc:docMk/>
            <pc:sldMk cId="0" sldId="262"/>
            <ac:spMk id="1627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1T18:16:05.545" v="1194" actId="20577"/>
          <ac:spMkLst>
            <pc:docMk/>
            <pc:sldMk cId="0" sldId="262"/>
            <ac:spMk id="1628" creationId="{00000000-0000-0000-0000-000000000000}"/>
          </ac:spMkLst>
        </pc:spChg>
        <pc:grpChg chg="add del">
          <ac:chgData name="Marco Fresco" userId="ffbc329a-2da1-4817-87bb-e86ccc8cf18b" providerId="ADAL" clId="{0702B607-E1B7-B24C-BDD9-4712C2F52040}" dt="2023-11-01T18:19:10.733" v="1212" actId="164"/>
          <ac:grpSpMkLst>
            <pc:docMk/>
            <pc:sldMk cId="0" sldId="262"/>
            <ac:grpSpMk id="2" creationId="{EA55BECB-71A3-5C62-5E77-5B438B72B89D}"/>
          </ac:grpSpMkLst>
        </pc:grpChg>
        <pc:grpChg chg="add del">
          <ac:chgData name="Marco Fresco" userId="ffbc329a-2da1-4817-87bb-e86ccc8cf18b" providerId="ADAL" clId="{0702B607-E1B7-B24C-BDD9-4712C2F52040}" dt="2023-11-01T18:18:31.993" v="1209" actId="165"/>
          <ac:grpSpMkLst>
            <pc:docMk/>
            <pc:sldMk cId="0" sldId="262"/>
            <ac:grpSpMk id="1558" creationId="{00000000-0000-0000-0000-000000000000}"/>
          </ac:grpSpMkLst>
        </pc:grpChg>
        <pc:picChg chg="add mod">
          <ac:chgData name="Marco Fresco" userId="ffbc329a-2da1-4817-87bb-e86ccc8cf18b" providerId="ADAL" clId="{0702B607-E1B7-B24C-BDD9-4712C2F52040}" dt="2023-11-15T18:18:09.927" v="4376"/>
          <ac:picMkLst>
            <pc:docMk/>
            <pc:sldMk cId="0" sldId="262"/>
            <ac:picMk id="3" creationId="{1592AD18-D04C-98C9-C6F9-7230BA76CBA6}"/>
          </ac:picMkLst>
        </pc:picChg>
        <pc:picChg chg="add del mod">
          <ac:chgData name="Marco Fresco" userId="ffbc329a-2da1-4817-87bb-e86ccc8cf18b" providerId="ADAL" clId="{0702B607-E1B7-B24C-BDD9-4712C2F52040}" dt="2023-11-02T10:39:48.640" v="2189" actId="478"/>
          <ac:picMkLst>
            <pc:docMk/>
            <pc:sldMk cId="0" sldId="262"/>
            <ac:picMk id="3" creationId="{407AB7E7-136E-23BD-BA78-0C4C8EDB7D8D}"/>
          </ac:picMkLst>
        </pc:picChg>
        <pc:picChg chg="add del mod">
          <ac:chgData name="Marco Fresco" userId="ffbc329a-2da1-4817-87bb-e86ccc8cf18b" providerId="ADAL" clId="{0702B607-E1B7-B24C-BDD9-4712C2F52040}" dt="2023-11-02T10:58:12.911" v="2694" actId="478"/>
          <ac:picMkLst>
            <pc:docMk/>
            <pc:sldMk cId="0" sldId="262"/>
            <ac:picMk id="4" creationId="{683C2E69-1D8D-80F8-1986-6DE9C351B013}"/>
          </ac:picMkLst>
        </pc:picChg>
        <pc:picChg chg="add mod">
          <ac:chgData name="Marco Fresco" userId="ffbc329a-2da1-4817-87bb-e86ccc8cf18b" providerId="ADAL" clId="{0702B607-E1B7-B24C-BDD9-4712C2F52040}" dt="2023-11-15T18:18:09.927" v="4376"/>
          <ac:picMkLst>
            <pc:docMk/>
            <pc:sldMk cId="0" sldId="262"/>
            <ac:picMk id="4" creationId="{D166EDC1-F1A3-F877-DA76-C1456AB22F28}"/>
          </ac:picMkLst>
        </pc:picChg>
        <pc:picChg chg="add del mod">
          <ac:chgData name="Marco Fresco" userId="ffbc329a-2da1-4817-87bb-e86ccc8cf18b" providerId="ADAL" clId="{0702B607-E1B7-B24C-BDD9-4712C2F52040}" dt="2023-11-15T18:18:08.516" v="4374" actId="478"/>
          <ac:picMkLst>
            <pc:docMk/>
            <pc:sldMk cId="0" sldId="262"/>
            <ac:picMk id="5" creationId="{3B710ED9-DD15-5686-4FFC-8F8ED5B6F1EC}"/>
          </ac:picMkLst>
        </pc:picChg>
        <pc:picChg chg="add del mod">
          <ac:chgData name="Marco Fresco" userId="ffbc329a-2da1-4817-87bb-e86ccc8cf18b" providerId="ADAL" clId="{0702B607-E1B7-B24C-BDD9-4712C2F52040}" dt="2023-11-15T18:18:09.509" v="4375" actId="478"/>
          <ac:picMkLst>
            <pc:docMk/>
            <pc:sldMk cId="0" sldId="262"/>
            <ac:picMk id="6" creationId="{1BE5AF08-6AF4-5A55-7A99-5EDFE57BC0AD}"/>
          </ac:picMkLst>
        </pc:picChg>
      </pc:sldChg>
      <pc:sldChg chg="addSp delSp modSp mod modNotes">
        <pc:chgData name="Marco Fresco" userId="ffbc329a-2da1-4817-87bb-e86ccc8cf18b" providerId="ADAL" clId="{0702B607-E1B7-B24C-BDD9-4712C2F52040}" dt="2023-11-15T18:18:40.821" v="4398"/>
        <pc:sldMkLst>
          <pc:docMk/>
          <pc:sldMk cId="0" sldId="263"/>
        </pc:sldMkLst>
        <pc:spChg chg="mod">
          <ac:chgData name="Marco Fresco" userId="ffbc329a-2da1-4817-87bb-e86ccc8cf18b" providerId="ADAL" clId="{0702B607-E1B7-B24C-BDD9-4712C2F52040}" dt="2023-11-03T11:06:03.206" v="4175" actId="207"/>
          <ac:spMkLst>
            <pc:docMk/>
            <pc:sldMk cId="0" sldId="263"/>
            <ac:spMk id="3" creationId="{C3EEFDF0-94AC-5E30-B263-FBB330D50A89}"/>
          </ac:spMkLst>
        </pc:spChg>
        <pc:spChg chg="mod">
          <ac:chgData name="Marco Fresco" userId="ffbc329a-2da1-4817-87bb-e86ccc8cf18b" providerId="ADAL" clId="{0702B607-E1B7-B24C-BDD9-4712C2F52040}" dt="2023-11-03T11:00:36.417" v="4127" actId="1036"/>
          <ac:spMkLst>
            <pc:docMk/>
            <pc:sldMk cId="0" sldId="263"/>
            <ac:spMk id="4" creationId="{30E014F2-EA90-94D8-17F1-C88A6716A43D}"/>
          </ac:spMkLst>
        </pc:spChg>
        <pc:grpChg chg="add mod">
          <ac:chgData name="Marco Fresco" userId="ffbc329a-2da1-4817-87bb-e86ccc8cf18b" providerId="ADAL" clId="{0702B607-E1B7-B24C-BDD9-4712C2F52040}" dt="2023-11-03T11:05:57.347" v="4174" actId="1076"/>
          <ac:grpSpMkLst>
            <pc:docMk/>
            <pc:sldMk cId="0" sldId="263"/>
            <ac:grpSpMk id="6" creationId="{69573D69-6732-BE7A-B8BB-48CED7604E03}"/>
          </ac:grpSpMkLst>
        </pc:grpChg>
        <pc:grpChg chg="mod">
          <ac:chgData name="Marco Fresco" userId="ffbc329a-2da1-4817-87bb-e86ccc8cf18b" providerId="ADAL" clId="{0702B607-E1B7-B24C-BDD9-4712C2F52040}" dt="2023-11-03T11:07:01.898" v="4180" actId="1076"/>
          <ac:grpSpMkLst>
            <pc:docMk/>
            <pc:sldMk cId="0" sldId="263"/>
            <ac:grpSpMk id="8" creationId="{69573D69-6732-BE7A-B8BB-48CED7604E03}"/>
          </ac:grpSpMkLst>
        </pc:grpChg>
        <pc:grpChg chg="add">
          <ac:chgData name="Marco Fresco" userId="ffbc329a-2da1-4817-87bb-e86ccc8cf18b" providerId="ADAL" clId="{0702B607-E1B7-B24C-BDD9-4712C2F52040}" dt="2023-11-03T11:11:26.783" v="4181" actId="164"/>
          <ac:grpSpMkLst>
            <pc:docMk/>
            <pc:sldMk cId="0" sldId="263"/>
            <ac:grpSpMk id="10" creationId="{72B73343-2A1B-3FA5-4FB1-B838F9BD9F4A}"/>
          </ac:grpSpMkLst>
        </pc:grpChg>
        <pc:picChg chg="del">
          <ac:chgData name="Marco Fresco" userId="ffbc329a-2da1-4817-87bb-e86ccc8cf18b" providerId="ADAL" clId="{0702B607-E1B7-B24C-BDD9-4712C2F52040}" dt="2023-11-03T11:03:56.192" v="4170" actId="478"/>
          <ac:picMkLst>
            <pc:docMk/>
            <pc:sldMk cId="0" sldId="263"/>
            <ac:picMk id="2" creationId="{8379A23C-D73B-1BC9-A94F-BD5AF3435796}"/>
          </ac:picMkLst>
        </pc:picChg>
        <pc:picChg chg="mod modCrop">
          <ac:chgData name="Marco Fresco" userId="ffbc329a-2da1-4817-87bb-e86ccc8cf18b" providerId="ADAL" clId="{0702B607-E1B7-B24C-BDD9-4712C2F52040}" dt="2023-11-03T11:06:25.912" v="4177" actId="732"/>
          <ac:picMkLst>
            <pc:docMk/>
            <pc:sldMk cId="0" sldId="263"/>
            <ac:picMk id="2" creationId="{D67D4FDD-13F0-0826-3836-712017FBA496}"/>
          </ac:picMkLst>
        </pc:picChg>
        <pc:picChg chg="del">
          <ac:chgData name="Marco Fresco" userId="ffbc329a-2da1-4817-87bb-e86ccc8cf18b" providerId="ADAL" clId="{0702B607-E1B7-B24C-BDD9-4712C2F52040}" dt="2023-11-15T18:18:39.061" v="4395" actId="478"/>
          <ac:picMkLst>
            <pc:docMk/>
            <pc:sldMk cId="0" sldId="263"/>
            <ac:picMk id="5" creationId="{6301AE1E-B35E-3385-4878-33FE419C52F4}"/>
          </ac:picMkLst>
        </pc:picChg>
        <pc:picChg chg="add mod">
          <ac:chgData name="Marco Fresco" userId="ffbc329a-2da1-4817-87bb-e86ccc8cf18b" providerId="ADAL" clId="{0702B607-E1B7-B24C-BDD9-4712C2F52040}" dt="2023-11-15T18:18:40.821" v="4398"/>
          <ac:picMkLst>
            <pc:docMk/>
            <pc:sldMk cId="0" sldId="263"/>
            <ac:picMk id="6" creationId="{6089160E-F0DF-17DF-776D-D32520E65476}"/>
          </ac:picMkLst>
        </pc:picChg>
        <pc:picChg chg="del">
          <ac:chgData name="Marco Fresco" userId="ffbc329a-2da1-4817-87bb-e86ccc8cf18b" providerId="ADAL" clId="{0702B607-E1B7-B24C-BDD9-4712C2F52040}" dt="2023-11-03T11:06:32.859" v="4178" actId="478"/>
          <ac:picMkLst>
            <pc:docMk/>
            <pc:sldMk cId="0" sldId="263"/>
            <ac:picMk id="6" creationId="{C327319C-7AC0-BC93-D802-1C23106B0B00}"/>
          </ac:picMkLst>
        </pc:picChg>
        <pc:picChg chg="del mod">
          <ac:chgData name="Marco Fresco" userId="ffbc329a-2da1-4817-87bb-e86ccc8cf18b" providerId="ADAL" clId="{0702B607-E1B7-B24C-BDD9-4712C2F52040}" dt="2023-11-15T18:18:40.228" v="4397" actId="478"/>
          <ac:picMkLst>
            <pc:docMk/>
            <pc:sldMk cId="0" sldId="263"/>
            <ac:picMk id="7" creationId="{63322938-3FAD-D2D9-849F-B98B4C34CDD2}"/>
          </ac:picMkLst>
        </pc:picChg>
        <pc:picChg chg="add mod">
          <ac:chgData name="Marco Fresco" userId="ffbc329a-2da1-4817-87bb-e86ccc8cf18b" providerId="ADAL" clId="{0702B607-E1B7-B24C-BDD9-4712C2F52040}" dt="2023-11-15T18:18:40.821" v="4398"/>
          <ac:picMkLst>
            <pc:docMk/>
            <pc:sldMk cId="0" sldId="263"/>
            <ac:picMk id="11" creationId="{5367DB85-34DB-0BEF-1BD2-C946EC1BC0BD}"/>
          </ac:picMkLst>
        </pc:picChg>
      </pc:sldChg>
      <pc:sldChg chg="addSp delSp modSp mod modNotes">
        <pc:chgData name="Marco Fresco" userId="ffbc329a-2da1-4817-87bb-e86ccc8cf18b" providerId="ADAL" clId="{0702B607-E1B7-B24C-BDD9-4712C2F52040}" dt="2023-11-15T18:21:48.323" v="4583" actId="1036"/>
        <pc:sldMkLst>
          <pc:docMk/>
          <pc:sldMk cId="0" sldId="264"/>
        </pc:sldMkLst>
        <pc:spChg chg="mod">
          <ac:chgData name="Marco Fresco" userId="ffbc329a-2da1-4817-87bb-e86ccc8cf18b" providerId="ADAL" clId="{0702B607-E1B7-B24C-BDD9-4712C2F52040}" dt="2023-11-15T18:21:48.323" v="4583" actId="1036"/>
          <ac:spMkLst>
            <pc:docMk/>
            <pc:sldMk cId="0" sldId="264"/>
            <ac:spMk id="3" creationId="{24FA03B2-D93E-C1C0-598D-9D8FA66E4F20}"/>
          </ac:spMkLst>
        </pc:spChg>
        <pc:picChg chg="add mod">
          <ac:chgData name="Marco Fresco" userId="ffbc329a-2da1-4817-87bb-e86ccc8cf18b" providerId="ADAL" clId="{0702B607-E1B7-B24C-BDD9-4712C2F52040}" dt="2023-11-15T18:18:49.671" v="4407"/>
          <ac:picMkLst>
            <pc:docMk/>
            <pc:sldMk cId="0" sldId="264"/>
            <ac:picMk id="2" creationId="{213BEBA1-4512-9DAC-426C-E4421B4F26C8}"/>
          </ac:picMkLst>
        </pc:picChg>
        <pc:picChg chg="del mod">
          <ac:chgData name="Marco Fresco" userId="ffbc329a-2da1-4817-87bb-e86ccc8cf18b" providerId="ADAL" clId="{0702B607-E1B7-B24C-BDD9-4712C2F52040}" dt="2023-11-15T18:18:48.224" v="4405" actId="478"/>
          <ac:picMkLst>
            <pc:docMk/>
            <pc:sldMk cId="0" sldId="264"/>
            <ac:picMk id="6" creationId="{10B43B11-A4BB-957D-A36D-2FEE2DED0818}"/>
          </ac:picMkLst>
        </pc:picChg>
        <pc:picChg chg="add mod">
          <ac:chgData name="Marco Fresco" userId="ffbc329a-2da1-4817-87bb-e86ccc8cf18b" providerId="ADAL" clId="{0702B607-E1B7-B24C-BDD9-4712C2F52040}" dt="2023-11-15T18:18:49.671" v="4407"/>
          <ac:picMkLst>
            <pc:docMk/>
            <pc:sldMk cId="0" sldId="264"/>
            <ac:picMk id="7" creationId="{B4749C52-D014-2F3B-A660-922DE01C4E01}"/>
          </ac:picMkLst>
        </pc:picChg>
        <pc:picChg chg="del">
          <ac:chgData name="Marco Fresco" userId="ffbc329a-2da1-4817-87bb-e86ccc8cf18b" providerId="ADAL" clId="{0702B607-E1B7-B24C-BDD9-4712C2F52040}" dt="2023-11-15T18:18:49.235" v="4406" actId="478"/>
          <ac:picMkLst>
            <pc:docMk/>
            <pc:sldMk cId="0" sldId="264"/>
            <ac:picMk id="8" creationId="{F5902EE2-6F0A-8C16-56AC-348E3CD41D3A}"/>
          </ac:picMkLst>
        </pc:picChg>
      </pc:sldChg>
      <pc:sldChg chg="del modNotes">
        <pc:chgData name="Marco Fresco" userId="ffbc329a-2da1-4817-87bb-e86ccc8cf18b" providerId="ADAL" clId="{0702B607-E1B7-B24C-BDD9-4712C2F52040}" dt="2023-11-15T18:15:34.282" v="4228" actId="2696"/>
        <pc:sldMkLst>
          <pc:docMk/>
          <pc:sldMk cId="0" sldId="265"/>
        </pc:sldMkLst>
      </pc:sldChg>
      <pc:sldChg chg="addSp delSp modSp mod ord modNotes">
        <pc:chgData name="Marco Fresco" userId="ffbc329a-2da1-4817-87bb-e86ccc8cf18b" providerId="ADAL" clId="{0702B607-E1B7-B24C-BDD9-4712C2F52040}" dt="2023-11-15T18:18:35.624" v="4394"/>
        <pc:sldMkLst>
          <pc:docMk/>
          <pc:sldMk cId="0" sldId="266"/>
        </pc:sldMkLst>
        <pc:spChg chg="add mod">
          <ac:chgData name="Marco Fresco" userId="ffbc329a-2da1-4817-87bb-e86ccc8cf18b" providerId="ADAL" clId="{0702B607-E1B7-B24C-BDD9-4712C2F52040}" dt="2023-11-02T12:20:27.024" v="4027" actId="1076"/>
          <ac:spMkLst>
            <pc:docMk/>
            <pc:sldMk cId="0" sldId="266"/>
            <ac:spMk id="8" creationId="{0B0B4C26-927C-E04F-6952-A618A4B0C824}"/>
          </ac:spMkLst>
        </pc:spChg>
        <pc:spChg chg="del topLvl">
          <ac:chgData name="Marco Fresco" userId="ffbc329a-2da1-4817-87bb-e86ccc8cf18b" providerId="ADAL" clId="{0702B607-E1B7-B24C-BDD9-4712C2F52040}" dt="2023-11-02T12:16:32.713" v="3938" actId="478"/>
          <ac:spMkLst>
            <pc:docMk/>
            <pc:sldMk cId="0" sldId="266"/>
            <ac:spMk id="180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16:32.713" v="3938" actId="478"/>
          <ac:spMkLst>
            <pc:docMk/>
            <pc:sldMk cId="0" sldId="266"/>
            <ac:spMk id="180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16:53.495" v="3941" actId="1076"/>
          <ac:spMkLst>
            <pc:docMk/>
            <pc:sldMk cId="0" sldId="266"/>
            <ac:spMk id="180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16:43.294" v="3940" actId="478"/>
          <ac:spMkLst>
            <pc:docMk/>
            <pc:sldMk cId="0" sldId="266"/>
            <ac:spMk id="182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16:43.294" v="3940" actId="478"/>
          <ac:spMkLst>
            <pc:docMk/>
            <pc:sldMk cId="0" sldId="266"/>
            <ac:spMk id="182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16:57.345" v="3942" actId="1076"/>
          <ac:spMkLst>
            <pc:docMk/>
            <pc:sldMk cId="0" sldId="266"/>
            <ac:spMk id="1830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16:17.786" v="3936" actId="1036"/>
          <ac:spMkLst>
            <pc:docMk/>
            <pc:sldMk cId="0" sldId="266"/>
            <ac:spMk id="2116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2:10:12.831" v="3739" actId="478"/>
          <ac:spMkLst>
            <pc:docMk/>
            <pc:sldMk cId="0" sldId="266"/>
            <ac:spMk id="2117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2:10:11.995" v="3738" actId="478"/>
          <ac:spMkLst>
            <pc:docMk/>
            <pc:sldMk cId="0" sldId="266"/>
            <ac:spMk id="2118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10:49.125" v="3793" actId="20577"/>
          <ac:spMkLst>
            <pc:docMk/>
            <pc:sldMk cId="0" sldId="266"/>
            <ac:spMk id="211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15:30.493" v="3918" actId="1076"/>
          <ac:spMkLst>
            <pc:docMk/>
            <pc:sldMk cId="0" sldId="266"/>
            <ac:spMk id="2120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2:10:15.799" v="3741" actId="478"/>
          <ac:spMkLst>
            <pc:docMk/>
            <pc:sldMk cId="0" sldId="266"/>
            <ac:spMk id="2121" creationId="{00000000-0000-0000-0000-000000000000}"/>
          </ac:spMkLst>
        </pc:spChg>
        <pc:spChg chg="del mod">
          <ac:chgData name="Marco Fresco" userId="ffbc329a-2da1-4817-87bb-e86ccc8cf18b" providerId="ADAL" clId="{0702B607-E1B7-B24C-BDD9-4712C2F52040}" dt="2023-11-02T12:10:19.551" v="3743" actId="478"/>
          <ac:spMkLst>
            <pc:docMk/>
            <pc:sldMk cId="0" sldId="266"/>
            <ac:spMk id="2122" creationId="{00000000-0000-0000-0000-000000000000}"/>
          </ac:spMkLst>
        </pc:spChg>
        <pc:spChg chg="del mod">
          <ac:chgData name="Marco Fresco" userId="ffbc329a-2da1-4817-87bb-e86ccc8cf18b" providerId="ADAL" clId="{0702B607-E1B7-B24C-BDD9-4712C2F52040}" dt="2023-11-02T12:10:25.366" v="3748" actId="478"/>
          <ac:spMkLst>
            <pc:docMk/>
            <pc:sldMk cId="0" sldId="266"/>
            <ac:spMk id="2123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2:10:22.723" v="3746" actId="478"/>
          <ac:spMkLst>
            <pc:docMk/>
            <pc:sldMk cId="0" sldId="266"/>
            <ac:spMk id="2124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10:53.451" v="3805" actId="20577"/>
          <ac:spMkLst>
            <pc:docMk/>
            <pc:sldMk cId="0" sldId="266"/>
            <ac:spMk id="2125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15:36.243" v="3919" actId="1076"/>
          <ac:spMkLst>
            <pc:docMk/>
            <pc:sldMk cId="0" sldId="266"/>
            <ac:spMk id="2126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2:10:29.543" v="3750" actId="478"/>
          <ac:spMkLst>
            <pc:docMk/>
            <pc:sldMk cId="0" sldId="266"/>
            <ac:spMk id="2127" creationId="{00000000-0000-0000-0000-000000000000}"/>
          </ac:spMkLst>
        </pc:spChg>
        <pc:spChg chg="del mod">
          <ac:chgData name="Marco Fresco" userId="ffbc329a-2da1-4817-87bb-e86ccc8cf18b" providerId="ADAL" clId="{0702B607-E1B7-B24C-BDD9-4712C2F52040}" dt="2023-11-02T12:10:32.540" v="3752" actId="478"/>
          <ac:spMkLst>
            <pc:docMk/>
            <pc:sldMk cId="0" sldId="266"/>
            <ac:spMk id="2128" creationId="{00000000-0000-0000-0000-000000000000}"/>
          </ac:spMkLst>
        </pc:spChg>
        <pc:grpChg chg="del">
          <ac:chgData name="Marco Fresco" userId="ffbc329a-2da1-4817-87bb-e86ccc8cf18b" providerId="ADAL" clId="{0702B607-E1B7-B24C-BDD9-4712C2F52040}" dt="2023-11-02T12:10:10.701" v="3737" actId="478"/>
          <ac:grpSpMkLst>
            <pc:docMk/>
            <pc:sldMk cId="0" sldId="266"/>
            <ac:grpSpMk id="1776" creationId="{00000000-0000-0000-0000-000000000000}"/>
          </ac:grpSpMkLst>
        </pc:grpChg>
        <pc:grpChg chg="add del">
          <ac:chgData name="Marco Fresco" userId="ffbc329a-2da1-4817-87bb-e86ccc8cf18b" providerId="ADAL" clId="{0702B607-E1B7-B24C-BDD9-4712C2F52040}" dt="2023-11-02T12:16:29.995" v="3937" actId="165"/>
          <ac:grpSpMkLst>
            <pc:docMk/>
            <pc:sldMk cId="0" sldId="266"/>
            <ac:grpSpMk id="1802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10:14.501" v="3740" actId="478"/>
          <ac:grpSpMkLst>
            <pc:docMk/>
            <pc:sldMk cId="0" sldId="266"/>
            <ac:grpSpMk id="1806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10:21.804" v="3745" actId="478"/>
          <ac:grpSpMkLst>
            <pc:docMk/>
            <pc:sldMk cId="0" sldId="266"/>
            <ac:grpSpMk id="1814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16:41.195" v="3939" actId="165"/>
          <ac:grpSpMkLst>
            <pc:docMk/>
            <pc:sldMk cId="0" sldId="266"/>
            <ac:grpSpMk id="1827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10:28.009" v="3749" actId="478"/>
          <ac:grpSpMkLst>
            <pc:docMk/>
            <pc:sldMk cId="0" sldId="266"/>
            <ac:grpSpMk id="1831" creationId="{00000000-0000-0000-0000-000000000000}"/>
          </ac:grpSpMkLst>
        </pc:grpChg>
        <pc:picChg chg="add del mod">
          <ac:chgData name="Marco Fresco" userId="ffbc329a-2da1-4817-87bb-e86ccc8cf18b" providerId="ADAL" clId="{0702B607-E1B7-B24C-BDD9-4712C2F52040}" dt="2023-11-15T18:18:34.008" v="4391" actId="478"/>
          <ac:picMkLst>
            <pc:docMk/>
            <pc:sldMk cId="0" sldId="266"/>
            <ac:picMk id="2" creationId="{AF986E3B-1342-50F3-84D8-E1FB5F30FB30}"/>
          </ac:picMkLst>
        </pc:picChg>
        <pc:picChg chg="add del mod">
          <ac:chgData name="Marco Fresco" userId="ffbc329a-2da1-4817-87bb-e86ccc8cf18b" providerId="ADAL" clId="{0702B607-E1B7-B24C-BDD9-4712C2F52040}" dt="2023-11-15T18:18:35.035" v="4393" actId="478"/>
          <ac:picMkLst>
            <pc:docMk/>
            <pc:sldMk cId="0" sldId="266"/>
            <ac:picMk id="3" creationId="{2D38C3C2-C7FA-2750-9261-AC4B123C2699}"/>
          </ac:picMkLst>
        </pc:picChg>
        <pc:picChg chg="add mod">
          <ac:chgData name="Marco Fresco" userId="ffbc329a-2da1-4817-87bb-e86ccc8cf18b" providerId="ADAL" clId="{0702B607-E1B7-B24C-BDD9-4712C2F52040}" dt="2023-11-15T18:18:35.624" v="4394"/>
          <ac:picMkLst>
            <pc:docMk/>
            <pc:sldMk cId="0" sldId="266"/>
            <ac:picMk id="4" creationId="{73BA3EF4-0973-A7C3-ACC3-21DAB0843607}"/>
          </ac:picMkLst>
        </pc:picChg>
        <pc:picChg chg="add mod">
          <ac:chgData name="Marco Fresco" userId="ffbc329a-2da1-4817-87bb-e86ccc8cf18b" providerId="ADAL" clId="{0702B607-E1B7-B24C-BDD9-4712C2F52040}" dt="2023-11-02T12:17:24.946" v="3947" actId="1076"/>
          <ac:picMkLst>
            <pc:docMk/>
            <pc:sldMk cId="0" sldId="266"/>
            <ac:picMk id="5" creationId="{1DBC818E-3F27-0AC0-12E7-736C4BB1F4B6}"/>
          </ac:picMkLst>
        </pc:picChg>
        <pc:picChg chg="add mod">
          <ac:chgData name="Marco Fresco" userId="ffbc329a-2da1-4817-87bb-e86ccc8cf18b" providerId="ADAL" clId="{0702B607-E1B7-B24C-BDD9-4712C2F52040}" dt="2023-11-15T18:18:35.624" v="4394"/>
          <ac:picMkLst>
            <pc:docMk/>
            <pc:sldMk cId="0" sldId="266"/>
            <ac:picMk id="6" creationId="{3A91FDB3-9194-93B3-5DDB-838D4948B269}"/>
          </ac:picMkLst>
        </pc:picChg>
        <pc:picChg chg="add mod">
          <ac:chgData name="Marco Fresco" userId="ffbc329a-2da1-4817-87bb-e86ccc8cf18b" providerId="ADAL" clId="{0702B607-E1B7-B24C-BDD9-4712C2F52040}" dt="2023-11-02T12:17:50.296" v="3953" actId="1076"/>
          <ac:picMkLst>
            <pc:docMk/>
            <pc:sldMk cId="0" sldId="266"/>
            <ac:picMk id="7" creationId="{BB6290C9-54E2-10DB-1F30-777ADB621166}"/>
          </ac:picMkLst>
        </pc:picChg>
      </pc:sldChg>
      <pc:sldChg chg="del modNotes">
        <pc:chgData name="Marco Fresco" userId="ffbc329a-2da1-4817-87bb-e86ccc8cf18b" providerId="ADAL" clId="{0702B607-E1B7-B24C-BDD9-4712C2F52040}" dt="2023-11-15T18:15:33.923" v="4227" actId="2696"/>
        <pc:sldMkLst>
          <pc:docMk/>
          <pc:sldMk cId="0" sldId="267"/>
        </pc:sldMkLst>
      </pc:sldChg>
      <pc:sldChg chg="addSp delSp modSp mod modNotes">
        <pc:chgData name="Marco Fresco" userId="ffbc329a-2da1-4817-87bb-e86ccc8cf18b" providerId="ADAL" clId="{0702B607-E1B7-B24C-BDD9-4712C2F52040}" dt="2023-11-15T18:18:54.409" v="4411"/>
        <pc:sldMkLst>
          <pc:docMk/>
          <pc:sldMk cId="0" sldId="268"/>
        </pc:sldMkLst>
        <pc:spChg chg="mod">
          <ac:chgData name="Marco Fresco" userId="ffbc329a-2da1-4817-87bb-e86ccc8cf18b" providerId="ADAL" clId="{0702B607-E1B7-B24C-BDD9-4712C2F52040}" dt="2023-11-03T11:22:29.123" v="4210" actId="1036"/>
          <ac:spMkLst>
            <pc:docMk/>
            <pc:sldMk cId="0" sldId="268"/>
            <ac:spMk id="221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3T11:22:24.532" v="4205" actId="14100"/>
          <ac:spMkLst>
            <pc:docMk/>
            <pc:sldMk cId="0" sldId="268"/>
            <ac:spMk id="223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3T11:22:24.149" v="4204" actId="14100"/>
          <ac:spMkLst>
            <pc:docMk/>
            <pc:sldMk cId="0" sldId="268"/>
            <ac:spMk id="2242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3T11:22:31.343" v="4212" actId="14100"/>
          <ac:spMkLst>
            <pc:docMk/>
            <pc:sldMk cId="0" sldId="268"/>
            <ac:spMk id="2261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8:54.409" v="4411"/>
          <ac:picMkLst>
            <pc:docMk/>
            <pc:sldMk cId="0" sldId="268"/>
            <ac:picMk id="2" creationId="{24C2AA27-8698-48F7-05E3-58446BF7760D}"/>
          </ac:picMkLst>
        </pc:picChg>
        <pc:picChg chg="del">
          <ac:chgData name="Marco Fresco" userId="ffbc329a-2da1-4817-87bb-e86ccc8cf18b" providerId="ADAL" clId="{0702B607-E1B7-B24C-BDD9-4712C2F52040}" dt="2023-11-15T18:18:52.689" v="4408" actId="478"/>
          <ac:picMkLst>
            <pc:docMk/>
            <pc:sldMk cId="0" sldId="268"/>
            <ac:picMk id="3" creationId="{7CD7D433-874F-B54D-8B39-AA342F2BC9E1}"/>
          </ac:picMkLst>
        </pc:picChg>
        <pc:picChg chg="add mod">
          <ac:chgData name="Marco Fresco" userId="ffbc329a-2da1-4817-87bb-e86ccc8cf18b" providerId="ADAL" clId="{0702B607-E1B7-B24C-BDD9-4712C2F52040}" dt="2023-11-15T18:18:54.409" v="4411"/>
          <ac:picMkLst>
            <pc:docMk/>
            <pc:sldMk cId="0" sldId="268"/>
            <ac:picMk id="4" creationId="{B65810ED-5C97-3C3D-1759-BA656349F07C}"/>
          </ac:picMkLst>
        </pc:picChg>
        <pc:picChg chg="del mod">
          <ac:chgData name="Marco Fresco" userId="ffbc329a-2da1-4817-87bb-e86ccc8cf18b" providerId="ADAL" clId="{0702B607-E1B7-B24C-BDD9-4712C2F52040}" dt="2023-11-15T18:18:53.958" v="4410" actId="478"/>
          <ac:picMkLst>
            <pc:docMk/>
            <pc:sldMk cId="0" sldId="268"/>
            <ac:picMk id="5" creationId="{550CC5DD-BD52-D933-1341-1FBC07819A51}"/>
          </ac:picMkLst>
        </pc:picChg>
      </pc:sldChg>
      <pc:sldChg chg="del modNotes">
        <pc:chgData name="Marco Fresco" userId="ffbc329a-2da1-4817-87bb-e86ccc8cf18b" providerId="ADAL" clId="{0702B607-E1B7-B24C-BDD9-4712C2F52040}" dt="2023-11-15T18:15:33.409" v="4226" actId="2696"/>
        <pc:sldMkLst>
          <pc:docMk/>
          <pc:sldMk cId="0" sldId="269"/>
        </pc:sldMkLst>
      </pc:sldChg>
      <pc:sldChg chg="del modNotes">
        <pc:chgData name="Marco Fresco" userId="ffbc329a-2da1-4817-87bb-e86ccc8cf18b" providerId="ADAL" clId="{0702B607-E1B7-B24C-BDD9-4712C2F52040}" dt="2023-11-15T18:15:33.073" v="4225" actId="2696"/>
        <pc:sldMkLst>
          <pc:docMk/>
          <pc:sldMk cId="0" sldId="270"/>
        </pc:sldMkLst>
      </pc:sldChg>
      <pc:sldChg chg="modSp del mod modNotes">
        <pc:chgData name="Marco Fresco" userId="ffbc329a-2da1-4817-87bb-e86ccc8cf18b" providerId="ADAL" clId="{0702B607-E1B7-B24C-BDD9-4712C2F52040}" dt="2023-11-15T18:15:35.913" v="4231" actId="2696"/>
        <pc:sldMkLst>
          <pc:docMk/>
          <pc:sldMk cId="0" sldId="271"/>
        </pc:sldMkLst>
        <pc:spChg chg="mod">
          <ac:chgData name="Marco Fresco" userId="ffbc329a-2da1-4817-87bb-e86ccc8cf18b" providerId="ADAL" clId="{0702B607-E1B7-B24C-BDD9-4712C2F52040}" dt="2023-11-01T17:03:02.560" v="454" actId="1076"/>
          <ac:spMkLst>
            <pc:docMk/>
            <pc:sldMk cId="0" sldId="271"/>
            <ac:spMk id="2417" creationId="{00000000-0000-0000-0000-000000000000}"/>
          </ac:spMkLst>
        </pc:spChg>
      </pc:sldChg>
      <pc:sldChg chg="addSp delSp modSp mod modNotes">
        <pc:chgData name="Marco Fresco" userId="ffbc329a-2da1-4817-87bb-e86ccc8cf18b" providerId="ADAL" clId="{0702B607-E1B7-B24C-BDD9-4712C2F52040}" dt="2023-11-15T18:23:36.832" v="4633" actId="1035"/>
        <pc:sldMkLst>
          <pc:docMk/>
          <pc:sldMk cId="0" sldId="272"/>
        </pc:sldMkLst>
        <pc:spChg chg="add del mod">
          <ac:chgData name="Marco Fresco" userId="ffbc329a-2da1-4817-87bb-e86ccc8cf18b" providerId="ADAL" clId="{0702B607-E1B7-B24C-BDD9-4712C2F52040}" dt="2023-11-15T18:23:36.832" v="4633" actId="1035"/>
          <ac:spMkLst>
            <pc:docMk/>
            <pc:sldMk cId="0" sldId="272"/>
            <ac:spMk id="2572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9:28.082" v="4440"/>
          <ac:picMkLst>
            <pc:docMk/>
            <pc:sldMk cId="0" sldId="272"/>
            <ac:picMk id="2" creationId="{BE2BD2F4-CD07-54C3-1DC1-0C73DCFD2949}"/>
          </ac:picMkLst>
        </pc:picChg>
        <pc:picChg chg="del">
          <ac:chgData name="Marco Fresco" userId="ffbc329a-2da1-4817-87bb-e86ccc8cf18b" providerId="ADAL" clId="{0702B607-E1B7-B24C-BDD9-4712C2F52040}" dt="2023-11-15T18:19:26.163" v="4438" actId="478"/>
          <ac:picMkLst>
            <pc:docMk/>
            <pc:sldMk cId="0" sldId="272"/>
            <ac:picMk id="3" creationId="{41332215-C4CB-F8B4-5C14-2410CD62CDD1}"/>
          </ac:picMkLst>
        </pc:picChg>
        <pc:picChg chg="add mod">
          <ac:chgData name="Marco Fresco" userId="ffbc329a-2da1-4817-87bb-e86ccc8cf18b" providerId="ADAL" clId="{0702B607-E1B7-B24C-BDD9-4712C2F52040}" dt="2023-11-15T18:19:28.082" v="4440"/>
          <ac:picMkLst>
            <pc:docMk/>
            <pc:sldMk cId="0" sldId="272"/>
            <ac:picMk id="4" creationId="{8500B285-D94E-E78E-51A4-A4FA2641E365}"/>
          </ac:picMkLst>
        </pc:picChg>
        <pc:picChg chg="del">
          <ac:chgData name="Marco Fresco" userId="ffbc329a-2da1-4817-87bb-e86ccc8cf18b" providerId="ADAL" clId="{0702B607-E1B7-B24C-BDD9-4712C2F52040}" dt="2023-11-15T18:19:27.269" v="4439" actId="478"/>
          <ac:picMkLst>
            <pc:docMk/>
            <pc:sldMk cId="0" sldId="272"/>
            <ac:picMk id="5" creationId="{B1D2C3EB-1A86-4845-05F2-2F2D8528B646}"/>
          </ac:picMkLst>
        </pc:picChg>
      </pc:sldChg>
      <pc:sldChg chg="del modNotes">
        <pc:chgData name="Marco Fresco" userId="ffbc329a-2da1-4817-87bb-e86ccc8cf18b" providerId="ADAL" clId="{0702B607-E1B7-B24C-BDD9-4712C2F52040}" dt="2023-11-15T18:15:32.766" v="4224" actId="2696"/>
        <pc:sldMkLst>
          <pc:docMk/>
          <pc:sldMk cId="0" sldId="273"/>
        </pc:sldMkLst>
      </pc:sldChg>
      <pc:sldChg chg="del modNotes">
        <pc:chgData name="Marco Fresco" userId="ffbc329a-2da1-4817-87bb-e86ccc8cf18b" providerId="ADAL" clId="{0702B607-E1B7-B24C-BDD9-4712C2F52040}" dt="2023-11-15T18:15:32.467" v="4223" actId="2696"/>
        <pc:sldMkLst>
          <pc:docMk/>
          <pc:sldMk cId="0" sldId="274"/>
        </pc:sldMkLst>
      </pc:sldChg>
      <pc:sldChg chg="del modNotes">
        <pc:chgData name="Marco Fresco" userId="ffbc329a-2da1-4817-87bb-e86ccc8cf18b" providerId="ADAL" clId="{0702B607-E1B7-B24C-BDD9-4712C2F52040}" dt="2023-11-15T18:15:31.695" v="4222" actId="2696"/>
        <pc:sldMkLst>
          <pc:docMk/>
          <pc:sldMk cId="0" sldId="275"/>
        </pc:sldMkLst>
      </pc:sldChg>
      <pc:sldChg chg="del modNotes">
        <pc:chgData name="Marco Fresco" userId="ffbc329a-2da1-4817-87bb-e86ccc8cf18b" providerId="ADAL" clId="{0702B607-E1B7-B24C-BDD9-4712C2F52040}" dt="2023-11-15T18:15:31.167" v="4221" actId="2696"/>
        <pc:sldMkLst>
          <pc:docMk/>
          <pc:sldMk cId="0" sldId="276"/>
        </pc:sldMkLst>
      </pc:sldChg>
      <pc:sldChg chg="del modNotes">
        <pc:chgData name="Marco Fresco" userId="ffbc329a-2da1-4817-87bb-e86ccc8cf18b" providerId="ADAL" clId="{0702B607-E1B7-B24C-BDD9-4712C2F52040}" dt="2023-11-15T18:15:30.698" v="4220" actId="2696"/>
        <pc:sldMkLst>
          <pc:docMk/>
          <pc:sldMk cId="0" sldId="277"/>
        </pc:sldMkLst>
      </pc:sldChg>
      <pc:sldChg chg="del modNotes">
        <pc:chgData name="Marco Fresco" userId="ffbc329a-2da1-4817-87bb-e86ccc8cf18b" providerId="ADAL" clId="{0702B607-E1B7-B24C-BDD9-4712C2F52040}" dt="2023-11-15T18:15:30.242" v="4219" actId="2696"/>
        <pc:sldMkLst>
          <pc:docMk/>
          <pc:sldMk cId="0" sldId="278"/>
        </pc:sldMkLst>
      </pc:sldChg>
      <pc:sldChg chg="del modNotes">
        <pc:chgData name="Marco Fresco" userId="ffbc329a-2da1-4817-87bb-e86ccc8cf18b" providerId="ADAL" clId="{0702B607-E1B7-B24C-BDD9-4712C2F52040}" dt="2023-11-15T18:15:29.885" v="4218" actId="2696"/>
        <pc:sldMkLst>
          <pc:docMk/>
          <pc:sldMk cId="0" sldId="279"/>
        </pc:sldMkLst>
      </pc:sldChg>
      <pc:sldChg chg="del modNotes">
        <pc:chgData name="Marco Fresco" userId="ffbc329a-2da1-4817-87bb-e86ccc8cf18b" providerId="ADAL" clId="{0702B607-E1B7-B24C-BDD9-4712C2F52040}" dt="2023-11-15T18:15:29.543" v="4217" actId="2696"/>
        <pc:sldMkLst>
          <pc:docMk/>
          <pc:sldMk cId="0" sldId="280"/>
        </pc:sldMkLst>
      </pc:sldChg>
      <pc:sldChg chg="modNotes">
        <pc:chgData name="Marco Fresco" userId="ffbc329a-2da1-4817-87bb-e86ccc8cf18b" providerId="ADAL" clId="{0702B607-E1B7-B24C-BDD9-4712C2F52040}" dt="2023-11-01T12:10:51.549" v="1"/>
        <pc:sldMkLst>
          <pc:docMk/>
          <pc:sldMk cId="0" sldId="281"/>
        </pc:sldMkLst>
      </pc:sldChg>
      <pc:sldChg chg="addSp delSp modSp mod modNotes">
        <pc:chgData name="Marco Fresco" userId="ffbc329a-2da1-4817-87bb-e86ccc8cf18b" providerId="ADAL" clId="{0702B607-E1B7-B24C-BDD9-4712C2F52040}" dt="2023-11-15T18:21:32.905" v="4569" actId="1036"/>
        <pc:sldMkLst>
          <pc:docMk/>
          <pc:sldMk cId="0" sldId="282"/>
        </pc:sldMkLst>
        <pc:spChg chg="add del mod">
          <ac:chgData name="Marco Fresco" userId="ffbc329a-2da1-4817-87bb-e86ccc8cf18b" providerId="ADAL" clId="{0702B607-E1B7-B24C-BDD9-4712C2F52040}" dt="2023-11-15T18:21:32.905" v="4569" actId="1036"/>
          <ac:spMkLst>
            <pc:docMk/>
            <pc:sldMk cId="0" sldId="282"/>
            <ac:spMk id="5" creationId="{E66C5417-AF09-90DE-38E1-7F7464B2ADAD}"/>
          </ac:spMkLst>
        </pc:spChg>
        <pc:picChg chg="add mod">
          <ac:chgData name="Marco Fresco" userId="ffbc329a-2da1-4817-87bb-e86ccc8cf18b" providerId="ADAL" clId="{0702B607-E1B7-B24C-BDD9-4712C2F52040}" dt="2023-11-15T18:19:05.387" v="4421"/>
          <ac:picMkLst>
            <pc:docMk/>
            <pc:sldMk cId="0" sldId="282"/>
            <ac:picMk id="2" creationId="{04799219-4325-F0F0-97F3-C3400584CA6C}"/>
          </ac:picMkLst>
        </pc:picChg>
        <pc:picChg chg="del mod">
          <ac:chgData name="Marco Fresco" userId="ffbc329a-2da1-4817-87bb-e86ccc8cf18b" providerId="ADAL" clId="{0702B607-E1B7-B24C-BDD9-4712C2F52040}" dt="2023-11-15T18:19:03.873" v="4419" actId="478"/>
          <ac:picMkLst>
            <pc:docMk/>
            <pc:sldMk cId="0" sldId="282"/>
            <ac:picMk id="3" creationId="{E3BC8519-C482-968A-7EE8-1562465C6374}"/>
          </ac:picMkLst>
        </pc:picChg>
        <pc:picChg chg="add mod">
          <ac:chgData name="Marco Fresco" userId="ffbc329a-2da1-4817-87bb-e86ccc8cf18b" providerId="ADAL" clId="{0702B607-E1B7-B24C-BDD9-4712C2F52040}" dt="2023-11-15T18:19:05.387" v="4421"/>
          <ac:picMkLst>
            <pc:docMk/>
            <pc:sldMk cId="0" sldId="282"/>
            <ac:picMk id="4" creationId="{927BA8FA-7F99-29B7-1354-33C9EE93D57D}"/>
          </ac:picMkLst>
        </pc:picChg>
        <pc:picChg chg="del">
          <ac:chgData name="Marco Fresco" userId="ffbc329a-2da1-4817-87bb-e86ccc8cf18b" providerId="ADAL" clId="{0702B607-E1B7-B24C-BDD9-4712C2F52040}" dt="2023-11-15T18:19:04.903" v="4420" actId="478"/>
          <ac:picMkLst>
            <pc:docMk/>
            <pc:sldMk cId="0" sldId="282"/>
            <ac:picMk id="6" creationId="{0994F17E-5A1E-F8D7-7BF5-1236ECBDD7C1}"/>
          </ac:picMkLst>
        </pc:picChg>
      </pc:sldChg>
      <pc:sldChg chg="del modNotes">
        <pc:chgData name="Marco Fresco" userId="ffbc329a-2da1-4817-87bb-e86ccc8cf18b" providerId="ADAL" clId="{0702B607-E1B7-B24C-BDD9-4712C2F52040}" dt="2023-11-15T18:15:29.194" v="4216" actId="2696"/>
        <pc:sldMkLst>
          <pc:docMk/>
          <pc:sldMk cId="0" sldId="283"/>
        </pc:sldMkLst>
      </pc:sldChg>
      <pc:sldChg chg="del modNotes">
        <pc:chgData name="Marco Fresco" userId="ffbc329a-2da1-4817-87bb-e86ccc8cf18b" providerId="ADAL" clId="{0702B607-E1B7-B24C-BDD9-4712C2F52040}" dt="2023-11-15T18:15:27.072" v="4213" actId="2696"/>
        <pc:sldMkLst>
          <pc:docMk/>
          <pc:sldMk cId="0" sldId="284"/>
        </pc:sldMkLst>
      </pc:sldChg>
      <pc:sldChg chg="addSp delSp modSp mod modNotes">
        <pc:chgData name="Marco Fresco" userId="ffbc329a-2da1-4817-87bb-e86ccc8cf18b" providerId="ADAL" clId="{0702B607-E1B7-B24C-BDD9-4712C2F52040}" dt="2023-11-15T18:21:41.591" v="4582" actId="1036"/>
        <pc:sldMkLst>
          <pc:docMk/>
          <pc:sldMk cId="0" sldId="285"/>
        </pc:sldMkLst>
        <pc:spChg chg="mod">
          <ac:chgData name="Marco Fresco" userId="ffbc329a-2da1-4817-87bb-e86ccc8cf18b" providerId="ADAL" clId="{0702B607-E1B7-B24C-BDD9-4712C2F52040}" dt="2023-11-15T18:21:41.591" v="4582" actId="1036"/>
          <ac:spMkLst>
            <pc:docMk/>
            <pc:sldMk cId="0" sldId="285"/>
            <ac:spMk id="5138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8:59.258" v="4415"/>
          <ac:picMkLst>
            <pc:docMk/>
            <pc:sldMk cId="0" sldId="285"/>
            <ac:picMk id="2" creationId="{A46DE5A6-5A93-DFC9-6AC1-38C9C5286B67}"/>
          </ac:picMkLst>
        </pc:picChg>
        <pc:picChg chg="del">
          <ac:chgData name="Marco Fresco" userId="ffbc329a-2da1-4817-87bb-e86ccc8cf18b" providerId="ADAL" clId="{0702B607-E1B7-B24C-BDD9-4712C2F52040}" dt="2023-11-15T18:18:57.202" v="4412" actId="478"/>
          <ac:picMkLst>
            <pc:docMk/>
            <pc:sldMk cId="0" sldId="285"/>
            <ac:picMk id="3" creationId="{724725D3-9305-96F8-074C-E26CB80120E7}"/>
          </ac:picMkLst>
        </pc:picChg>
        <pc:picChg chg="add mod">
          <ac:chgData name="Marco Fresco" userId="ffbc329a-2da1-4817-87bb-e86ccc8cf18b" providerId="ADAL" clId="{0702B607-E1B7-B24C-BDD9-4712C2F52040}" dt="2023-11-15T18:18:59.258" v="4415"/>
          <ac:picMkLst>
            <pc:docMk/>
            <pc:sldMk cId="0" sldId="285"/>
            <ac:picMk id="4" creationId="{E654B844-84DA-8FCC-AC96-7ACE949CFAA2}"/>
          </ac:picMkLst>
        </pc:picChg>
        <pc:picChg chg="del mod">
          <ac:chgData name="Marco Fresco" userId="ffbc329a-2da1-4817-87bb-e86ccc8cf18b" providerId="ADAL" clId="{0702B607-E1B7-B24C-BDD9-4712C2F52040}" dt="2023-11-15T18:18:58.800" v="4414" actId="478"/>
          <ac:picMkLst>
            <pc:docMk/>
            <pc:sldMk cId="0" sldId="285"/>
            <ac:picMk id="5" creationId="{451D1729-8898-3CB7-CC11-229F5350C9E1}"/>
          </ac:picMkLst>
        </pc:picChg>
      </pc:sldChg>
      <pc:sldChg chg="modNotes">
        <pc:chgData name="Marco Fresco" userId="ffbc329a-2da1-4817-87bb-e86ccc8cf18b" providerId="ADAL" clId="{0702B607-E1B7-B24C-BDD9-4712C2F52040}" dt="2023-11-01T12:10:51.549" v="1"/>
        <pc:sldMkLst>
          <pc:docMk/>
          <pc:sldMk cId="0" sldId="286"/>
        </pc:sldMkLst>
      </pc:sldChg>
      <pc:sldChg chg="del setBg modNotes">
        <pc:chgData name="Marco Fresco" userId="ffbc329a-2da1-4817-87bb-e86ccc8cf18b" providerId="ADAL" clId="{0702B607-E1B7-B24C-BDD9-4712C2F52040}" dt="2023-11-15T18:15:27.889" v="4214" actId="2696"/>
        <pc:sldMkLst>
          <pc:docMk/>
          <pc:sldMk cId="0" sldId="287"/>
        </pc:sldMkLst>
      </pc:sldChg>
      <pc:sldChg chg="del setBg modNotes">
        <pc:chgData name="Marco Fresco" userId="ffbc329a-2da1-4817-87bb-e86ccc8cf18b" providerId="ADAL" clId="{0702B607-E1B7-B24C-BDD9-4712C2F52040}" dt="2023-11-15T18:15:28.348" v="4215" actId="2696"/>
        <pc:sldMkLst>
          <pc:docMk/>
          <pc:sldMk cId="0" sldId="288"/>
        </pc:sldMkLst>
      </pc:sldChg>
      <pc:sldChg chg="add del">
        <pc:chgData name="Marco Fresco" userId="ffbc329a-2da1-4817-87bb-e86ccc8cf18b" providerId="ADAL" clId="{0702B607-E1B7-B24C-BDD9-4712C2F52040}" dt="2023-11-01T18:19:26.516" v="1214" actId="2890"/>
        <pc:sldMkLst>
          <pc:docMk/>
          <pc:sldMk cId="1970024294" sldId="289"/>
        </pc:sldMkLst>
      </pc:sldChg>
      <pc:sldChg chg="add del">
        <pc:chgData name="Marco Fresco" userId="ffbc329a-2da1-4817-87bb-e86ccc8cf18b" providerId="ADAL" clId="{0702B607-E1B7-B24C-BDD9-4712C2F52040}" dt="2023-11-01T18:22:06.264" v="1240" actId="2696"/>
        <pc:sldMkLst>
          <pc:docMk/>
          <pc:sldMk cId="2209365130" sldId="289"/>
        </pc:sldMkLst>
      </pc:sldChg>
      <pc:sldChg chg="addSp delSp modSp add mod">
        <pc:chgData name="Marco Fresco" userId="ffbc329a-2da1-4817-87bb-e86ccc8cf18b" providerId="ADAL" clId="{0702B607-E1B7-B24C-BDD9-4712C2F52040}" dt="2023-11-15T18:18:15.025" v="4381"/>
        <pc:sldMkLst>
          <pc:docMk/>
          <pc:sldMk cId="3263345590" sldId="289"/>
        </pc:sldMkLst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3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3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3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3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3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39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3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6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4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7.470" v="2113" actId="478"/>
          <ac:spMkLst>
            <pc:docMk/>
            <pc:sldMk cId="3263345590" sldId="289"/>
            <ac:spMk id="214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7.470" v="2113" actId="478"/>
          <ac:spMkLst>
            <pc:docMk/>
            <pc:sldMk cId="3263345590" sldId="289"/>
            <ac:spMk id="214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7.470" v="2113" actId="478"/>
          <ac:spMkLst>
            <pc:docMk/>
            <pc:sldMk cId="3263345590" sldId="289"/>
            <ac:spMk id="215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7.470" v="2113" actId="478"/>
          <ac:spMkLst>
            <pc:docMk/>
            <pc:sldMk cId="3263345590" sldId="289"/>
            <ac:spMk id="215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5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5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5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5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5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5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5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5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6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3.508" v="2114" actId="478"/>
          <ac:spMkLst>
            <pc:docMk/>
            <pc:sldMk cId="3263345590" sldId="289"/>
            <ac:spMk id="217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7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7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7.034" v="2116" actId="478"/>
          <ac:spMkLst>
            <pc:docMk/>
            <pc:sldMk cId="3263345590" sldId="289"/>
            <ac:spMk id="217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28.276" v="2105" actId="478"/>
          <ac:spMkLst>
            <pc:docMk/>
            <pc:sldMk cId="3263345590" sldId="289"/>
            <ac:spMk id="217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56.161" v="2115" actId="478"/>
          <ac:spMkLst>
            <pc:docMk/>
            <pc:sldMk cId="3263345590" sldId="289"/>
            <ac:spMk id="217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28.276" v="2105" actId="478"/>
          <ac:spMkLst>
            <pc:docMk/>
            <pc:sldMk cId="3263345590" sldId="289"/>
            <ac:spMk id="2176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7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7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79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80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8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2.932" v="2111" actId="478"/>
          <ac:spMkLst>
            <pc:docMk/>
            <pc:sldMk cId="3263345590" sldId="289"/>
            <ac:spMk id="218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2.932" v="2111" actId="478"/>
          <ac:spMkLst>
            <pc:docMk/>
            <pc:sldMk cId="3263345590" sldId="289"/>
            <ac:spMk id="218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2.932" v="2111" actId="478"/>
          <ac:spMkLst>
            <pc:docMk/>
            <pc:sldMk cId="3263345590" sldId="289"/>
            <ac:spMk id="218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2.932" v="2111" actId="478"/>
          <ac:spMkLst>
            <pc:docMk/>
            <pc:sldMk cId="3263345590" sldId="289"/>
            <ac:spMk id="218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86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8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5.132" v="2112" actId="478"/>
          <ac:spMkLst>
            <pc:docMk/>
            <pc:sldMk cId="3263345590" sldId="289"/>
            <ac:spMk id="218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5.132" v="2112" actId="478"/>
          <ac:spMkLst>
            <pc:docMk/>
            <pc:sldMk cId="3263345590" sldId="289"/>
            <ac:spMk id="218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5.132" v="2112" actId="478"/>
          <ac:spMkLst>
            <pc:docMk/>
            <pc:sldMk cId="3263345590" sldId="289"/>
            <ac:spMk id="219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5.132" v="2112" actId="478"/>
          <ac:spMkLst>
            <pc:docMk/>
            <pc:sldMk cId="3263345590" sldId="289"/>
            <ac:spMk id="219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5.132" v="2112" actId="478"/>
          <ac:spMkLst>
            <pc:docMk/>
            <pc:sldMk cId="3263345590" sldId="289"/>
            <ac:spMk id="219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0:25:23.906" v="2104" actId="165"/>
          <ac:spMkLst>
            <pc:docMk/>
            <pc:sldMk cId="3263345590" sldId="289"/>
            <ac:spMk id="2193" creationId="{00000000-0000-0000-0000-000000000000}"/>
          </ac:spMkLst>
        </pc:spChg>
        <pc:spChg chg="add del topLvl">
          <ac:chgData name="Marco Fresco" userId="ffbc329a-2da1-4817-87bb-e86ccc8cf18b" providerId="ADAL" clId="{0702B607-E1B7-B24C-BDD9-4712C2F52040}" dt="2023-11-02T10:25:32.503" v="2107" actId="478"/>
          <ac:spMkLst>
            <pc:docMk/>
            <pc:sldMk cId="3263345590" sldId="289"/>
            <ac:spMk id="219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19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19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19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19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19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200" creationId="{00000000-0000-0000-0000-000000000000}"/>
          </ac:spMkLst>
        </pc:spChg>
        <pc:spChg chg="add del topLvl">
          <ac:chgData name="Marco Fresco" userId="ffbc329a-2da1-4817-87bb-e86ccc8cf18b" providerId="ADAL" clId="{0702B607-E1B7-B24C-BDD9-4712C2F52040}" dt="2023-11-02T10:25:40.174" v="2110" actId="478"/>
          <ac:spMkLst>
            <pc:docMk/>
            <pc:sldMk cId="3263345590" sldId="289"/>
            <ac:spMk id="220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08:22.745" v="3687" actId="1036"/>
          <ac:spMkLst>
            <pc:docMk/>
            <pc:sldMk cId="3263345590" sldId="289"/>
            <ac:spMk id="2202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0:38.585" v="1429" actId="404"/>
          <ac:spMkLst>
            <pc:docMk/>
            <pc:sldMk cId="3263345590" sldId="289"/>
            <ac:spMk id="2203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1:56.280" v="1635" actId="403"/>
          <ac:spMkLst>
            <pc:docMk/>
            <pc:sldMk cId="3263345590" sldId="289"/>
            <ac:spMk id="2204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0:54.989" v="1444" actId="403"/>
          <ac:spMkLst>
            <pc:docMk/>
            <pc:sldMk cId="3263345590" sldId="289"/>
            <ac:spMk id="2205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2:44.432" v="1873" actId="404"/>
          <ac:spMkLst>
            <pc:docMk/>
            <pc:sldMk cId="3263345590" sldId="289"/>
            <ac:spMk id="2206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3:53.426" v="1943" actId="404"/>
          <ac:spMkLst>
            <pc:docMk/>
            <pc:sldMk cId="3263345590" sldId="289"/>
            <ac:spMk id="2207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3:40.559" v="1935" actId="404"/>
          <ac:spMkLst>
            <pc:docMk/>
            <pc:sldMk cId="3263345590" sldId="289"/>
            <ac:spMk id="2208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1:12.303" v="1500" actId="20577"/>
          <ac:spMkLst>
            <pc:docMk/>
            <pc:sldMk cId="3263345590" sldId="289"/>
            <ac:spMk id="220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4:08.780" v="1991" actId="20577"/>
          <ac:spMkLst>
            <pc:docMk/>
            <pc:sldMk cId="3263345590" sldId="289"/>
            <ac:spMk id="2210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1:16.329" v="1513" actId="20577"/>
          <ac:spMkLst>
            <pc:docMk/>
            <pc:sldMk cId="3263345590" sldId="289"/>
            <ac:spMk id="221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4:56.588" v="2053" actId="404"/>
          <ac:spMkLst>
            <pc:docMk/>
            <pc:sldMk cId="3263345590" sldId="289"/>
            <ac:spMk id="2212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1:31.007" v="1543" actId="404"/>
          <ac:spMkLst>
            <pc:docMk/>
            <pc:sldMk cId="3263345590" sldId="289"/>
            <ac:spMk id="2213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0:25:13.251" v="2103" actId="404"/>
          <ac:spMkLst>
            <pc:docMk/>
            <pc:sldMk cId="3263345590" sldId="289"/>
            <ac:spMk id="2214" creationId="{00000000-0000-0000-0000-000000000000}"/>
          </ac:spMkLst>
        </pc:spChg>
        <pc:grpChg chg="del">
          <ac:chgData name="Marco Fresco" userId="ffbc329a-2da1-4817-87bb-e86ccc8cf18b" providerId="ADAL" clId="{0702B607-E1B7-B24C-BDD9-4712C2F52040}" dt="2023-11-02T10:25:23.906" v="2104" actId="165"/>
          <ac:grpSpMkLst>
            <pc:docMk/>
            <pc:sldMk cId="3263345590" sldId="289"/>
            <ac:grpSpMk id="2133" creationId="{00000000-0000-0000-0000-000000000000}"/>
          </ac:grpSpMkLst>
        </pc:grpChg>
        <pc:picChg chg="add mod">
          <ac:chgData name="Marco Fresco" userId="ffbc329a-2da1-4817-87bb-e86ccc8cf18b" providerId="ADAL" clId="{0702B607-E1B7-B24C-BDD9-4712C2F52040}" dt="2023-11-15T18:18:15.025" v="4381"/>
          <ac:picMkLst>
            <pc:docMk/>
            <pc:sldMk cId="3263345590" sldId="289"/>
            <ac:picMk id="2" creationId="{8A731FAE-37C8-5C5E-4241-CF79587C27FB}"/>
          </ac:picMkLst>
        </pc:picChg>
        <pc:picChg chg="add del mod">
          <ac:chgData name="Marco Fresco" userId="ffbc329a-2da1-4817-87bb-e86ccc8cf18b" providerId="ADAL" clId="{0702B607-E1B7-B24C-BDD9-4712C2F52040}" dt="2023-11-02T10:32:07.024" v="2141" actId="478"/>
          <ac:picMkLst>
            <pc:docMk/>
            <pc:sldMk cId="3263345590" sldId="289"/>
            <ac:picMk id="3" creationId="{52B4505A-694C-EDC3-5B4A-364A2D99B52A}"/>
          </ac:picMkLst>
        </pc:picChg>
        <pc:picChg chg="add mod">
          <ac:chgData name="Marco Fresco" userId="ffbc329a-2da1-4817-87bb-e86ccc8cf18b" providerId="ADAL" clId="{0702B607-E1B7-B24C-BDD9-4712C2F52040}" dt="2023-11-15T18:18:15.025" v="4381"/>
          <ac:picMkLst>
            <pc:docMk/>
            <pc:sldMk cId="3263345590" sldId="289"/>
            <ac:picMk id="3" creationId="{FDCE3CBB-487E-66DA-7589-62AE56A1930C}"/>
          </ac:picMkLst>
        </pc:picChg>
        <pc:picChg chg="add del mod">
          <ac:chgData name="Marco Fresco" userId="ffbc329a-2da1-4817-87bb-e86ccc8cf18b" providerId="ADAL" clId="{0702B607-E1B7-B24C-BDD9-4712C2F52040}" dt="2023-11-02T10:32:05.736" v="2140" actId="478"/>
          <ac:picMkLst>
            <pc:docMk/>
            <pc:sldMk cId="3263345590" sldId="289"/>
            <ac:picMk id="5" creationId="{55EAC5A3-883B-5E12-4E62-FDBA5110563E}"/>
          </ac:picMkLst>
        </pc:picChg>
        <pc:picChg chg="add del mod">
          <ac:chgData name="Marco Fresco" userId="ffbc329a-2da1-4817-87bb-e86ccc8cf18b" providerId="ADAL" clId="{0702B607-E1B7-B24C-BDD9-4712C2F52040}" dt="2023-11-02T10:32:04.392" v="2139" actId="478"/>
          <ac:picMkLst>
            <pc:docMk/>
            <pc:sldMk cId="3263345590" sldId="289"/>
            <ac:picMk id="7" creationId="{5CCFBE97-9355-CED3-B1C5-466B87E0E53D}"/>
          </ac:picMkLst>
        </pc:picChg>
        <pc:picChg chg="add mod">
          <ac:chgData name="Marco Fresco" userId="ffbc329a-2da1-4817-87bb-e86ccc8cf18b" providerId="ADAL" clId="{0702B607-E1B7-B24C-BDD9-4712C2F52040}" dt="2023-11-02T10:33:08.137" v="2150" actId="1076"/>
          <ac:picMkLst>
            <pc:docMk/>
            <pc:sldMk cId="3263345590" sldId="289"/>
            <ac:picMk id="9" creationId="{DD703409-38E2-D68B-79EC-73FF0FFB9700}"/>
          </ac:picMkLst>
        </pc:picChg>
        <pc:picChg chg="add mod">
          <ac:chgData name="Marco Fresco" userId="ffbc329a-2da1-4817-87bb-e86ccc8cf18b" providerId="ADAL" clId="{0702B607-E1B7-B24C-BDD9-4712C2F52040}" dt="2023-11-02T10:33:40.902" v="2155" actId="1076"/>
          <ac:picMkLst>
            <pc:docMk/>
            <pc:sldMk cId="3263345590" sldId="289"/>
            <ac:picMk id="11" creationId="{C26D892C-0C8A-7AE2-304D-BB61D6F90B02}"/>
          </ac:picMkLst>
        </pc:picChg>
        <pc:picChg chg="add mod">
          <ac:chgData name="Marco Fresco" userId="ffbc329a-2da1-4817-87bb-e86ccc8cf18b" providerId="ADAL" clId="{0702B607-E1B7-B24C-BDD9-4712C2F52040}" dt="2023-11-02T10:34:00.546" v="2160" actId="1076"/>
          <ac:picMkLst>
            <pc:docMk/>
            <pc:sldMk cId="3263345590" sldId="289"/>
            <ac:picMk id="13" creationId="{C4CE6D40-AA2F-6E98-A5EB-FD7681C642DD}"/>
          </ac:picMkLst>
        </pc:picChg>
        <pc:picChg chg="add del mod">
          <ac:chgData name="Marco Fresco" userId="ffbc329a-2da1-4817-87bb-e86ccc8cf18b" providerId="ADAL" clId="{0702B607-E1B7-B24C-BDD9-4712C2F52040}" dt="2023-11-02T10:34:13.889" v="2163" actId="478"/>
          <ac:picMkLst>
            <pc:docMk/>
            <pc:sldMk cId="3263345590" sldId="289"/>
            <ac:picMk id="15" creationId="{3C4478DD-9FC3-2B72-32FA-1B26E8CEE83B}"/>
          </ac:picMkLst>
        </pc:picChg>
        <pc:picChg chg="add mod">
          <ac:chgData name="Marco Fresco" userId="ffbc329a-2da1-4817-87bb-e86ccc8cf18b" providerId="ADAL" clId="{0702B607-E1B7-B24C-BDD9-4712C2F52040}" dt="2023-11-02T10:34:51.005" v="2169" actId="1076"/>
          <ac:picMkLst>
            <pc:docMk/>
            <pc:sldMk cId="3263345590" sldId="289"/>
            <ac:picMk id="17" creationId="{57A8E9FA-450A-EBA2-FB14-03A133696107}"/>
          </ac:picMkLst>
        </pc:picChg>
        <pc:picChg chg="add del mod">
          <ac:chgData name="Marco Fresco" userId="ffbc329a-2da1-4817-87bb-e86ccc8cf18b" providerId="ADAL" clId="{0702B607-E1B7-B24C-BDD9-4712C2F52040}" dt="2023-11-02T10:35:32.408" v="2171" actId="478"/>
          <ac:picMkLst>
            <pc:docMk/>
            <pc:sldMk cId="3263345590" sldId="289"/>
            <ac:picMk id="19" creationId="{4F2449CD-C16A-96B5-0C77-CBE82415C651}"/>
          </ac:picMkLst>
        </pc:picChg>
        <pc:picChg chg="add mod">
          <ac:chgData name="Marco Fresco" userId="ffbc329a-2da1-4817-87bb-e86ccc8cf18b" providerId="ADAL" clId="{0702B607-E1B7-B24C-BDD9-4712C2F52040}" dt="2023-11-02T10:36:06.681" v="2176" actId="1076"/>
          <ac:picMkLst>
            <pc:docMk/>
            <pc:sldMk cId="3263345590" sldId="289"/>
            <ac:picMk id="21" creationId="{930C07E3-50AA-5F5D-2D91-F2D41C677F99}"/>
          </ac:picMkLst>
        </pc:picChg>
        <pc:picChg chg="add mod">
          <ac:chgData name="Marco Fresco" userId="ffbc329a-2da1-4817-87bb-e86ccc8cf18b" providerId="ADAL" clId="{0702B607-E1B7-B24C-BDD9-4712C2F52040}" dt="2023-11-02T10:37:22.305" v="2181" actId="1076"/>
          <ac:picMkLst>
            <pc:docMk/>
            <pc:sldMk cId="3263345590" sldId="289"/>
            <ac:picMk id="23" creationId="{01974048-40DD-5C6F-DCA2-804032CD5D8B}"/>
          </ac:picMkLst>
        </pc:picChg>
        <pc:picChg chg="add del mod">
          <ac:chgData name="Marco Fresco" userId="ffbc329a-2da1-4817-87bb-e86ccc8cf18b" providerId="ADAL" clId="{0702B607-E1B7-B24C-BDD9-4712C2F52040}" dt="2023-11-02T10:39:58.658" v="2194" actId="478"/>
          <ac:picMkLst>
            <pc:docMk/>
            <pc:sldMk cId="3263345590" sldId="289"/>
            <ac:picMk id="24" creationId="{029D1275-B528-29AE-1919-BA0E1FFA4642}"/>
          </ac:picMkLst>
        </pc:picChg>
        <pc:picChg chg="add del mod">
          <ac:chgData name="Marco Fresco" userId="ffbc329a-2da1-4817-87bb-e86ccc8cf18b" providerId="ADAL" clId="{0702B607-E1B7-B24C-BDD9-4712C2F52040}" dt="2023-11-02T10:58:18.511" v="2697" actId="478"/>
          <ac:picMkLst>
            <pc:docMk/>
            <pc:sldMk cId="3263345590" sldId="289"/>
            <ac:picMk id="25" creationId="{3BCB2250-2309-2DF7-0F82-70CA6069C368}"/>
          </ac:picMkLst>
        </pc:picChg>
        <pc:picChg chg="add del mod">
          <ac:chgData name="Marco Fresco" userId="ffbc329a-2da1-4817-87bb-e86ccc8cf18b" providerId="ADAL" clId="{0702B607-E1B7-B24C-BDD9-4712C2F52040}" dt="2023-11-15T18:18:13.073" v="4378" actId="478"/>
          <ac:picMkLst>
            <pc:docMk/>
            <pc:sldMk cId="3263345590" sldId="289"/>
            <ac:picMk id="26" creationId="{2CB186D3-3457-0C79-B8E0-B70D456CFF89}"/>
          </ac:picMkLst>
        </pc:picChg>
        <pc:picChg chg="add del mod">
          <ac:chgData name="Marco Fresco" userId="ffbc329a-2da1-4817-87bb-e86ccc8cf18b" providerId="ADAL" clId="{0702B607-E1B7-B24C-BDD9-4712C2F52040}" dt="2023-11-15T18:18:14.034" v="4380" actId="478"/>
          <ac:picMkLst>
            <pc:docMk/>
            <pc:sldMk cId="3263345590" sldId="289"/>
            <ac:picMk id="27" creationId="{881CFFFF-BB5F-2D8E-3A8E-3E6866F5D1CE}"/>
          </ac:picMkLst>
        </pc:picChg>
      </pc:sldChg>
      <pc:sldChg chg="addSp delSp modSp add mod">
        <pc:chgData name="Marco Fresco" userId="ffbc329a-2da1-4817-87bb-e86ccc8cf18b" providerId="ADAL" clId="{0702B607-E1B7-B24C-BDD9-4712C2F52040}" dt="2023-11-15T18:18:20.499" v="4384"/>
        <pc:sldMkLst>
          <pc:docMk/>
          <pc:sldMk cId="2507367347" sldId="290"/>
        </pc:sldMkLst>
        <pc:spChg chg="add del">
          <ac:chgData name="Marco Fresco" userId="ffbc329a-2da1-4817-87bb-e86ccc8cf18b" providerId="ADAL" clId="{0702B607-E1B7-B24C-BDD9-4712C2F52040}" dt="2023-11-02T10:42:21.018" v="2221" actId="478"/>
          <ac:spMkLst>
            <pc:docMk/>
            <pc:sldMk cId="2507367347" sldId="290"/>
            <ac:spMk id="3927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0.415" v="2220" actId="478"/>
          <ac:spMkLst>
            <pc:docMk/>
            <pc:sldMk cId="2507367347" sldId="290"/>
            <ac:spMk id="3928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018" v="2221" actId="478"/>
          <ac:spMkLst>
            <pc:docMk/>
            <pc:sldMk cId="2507367347" sldId="290"/>
            <ac:spMk id="3929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5:10.022" v="4066" actId="164"/>
          <ac:spMkLst>
            <pc:docMk/>
            <pc:sldMk cId="2507367347" sldId="290"/>
            <ac:spMk id="393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5:10.022" v="4066" actId="164"/>
          <ac:spMkLst>
            <pc:docMk/>
            <pc:sldMk cId="2507367347" sldId="290"/>
            <ac:spMk id="393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5:10.022" v="4066" actId="164"/>
          <ac:spMkLst>
            <pc:docMk/>
            <pc:sldMk cId="2507367347" sldId="290"/>
            <ac:spMk id="3932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201" v="2223" actId="478"/>
          <ac:spMkLst>
            <pc:docMk/>
            <pc:sldMk cId="2507367347" sldId="290"/>
            <ac:spMk id="3933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201" v="2223" actId="478"/>
          <ac:spMkLst>
            <pc:docMk/>
            <pc:sldMk cId="2507367347" sldId="290"/>
            <ac:spMk id="3934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201" v="2223" actId="478"/>
          <ac:spMkLst>
            <pc:docMk/>
            <pc:sldMk cId="2507367347" sldId="290"/>
            <ac:spMk id="3935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6:34.537" v="4108" actId="165"/>
          <ac:spMkLst>
            <pc:docMk/>
            <pc:sldMk cId="2507367347" sldId="290"/>
            <ac:spMk id="393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6:34.537" v="4108" actId="165"/>
          <ac:spMkLst>
            <pc:docMk/>
            <pc:sldMk cId="2507367347" sldId="290"/>
            <ac:spMk id="393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26:34.537" v="4108" actId="165"/>
          <ac:spMkLst>
            <pc:docMk/>
            <pc:sldMk cId="2507367347" sldId="290"/>
            <ac:spMk id="3938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5.270" v="2225" actId="478"/>
          <ac:spMkLst>
            <pc:docMk/>
            <pc:sldMk cId="2507367347" sldId="290"/>
            <ac:spMk id="3939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5.270" v="2225" actId="478"/>
          <ac:spMkLst>
            <pc:docMk/>
            <pc:sldMk cId="2507367347" sldId="290"/>
            <ac:spMk id="3940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5.270" v="2225" actId="478"/>
          <ac:spMkLst>
            <pc:docMk/>
            <pc:sldMk cId="2507367347" sldId="290"/>
            <ac:spMk id="3941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087" v="2222" actId="478"/>
          <ac:spMkLst>
            <pc:docMk/>
            <pc:sldMk cId="2507367347" sldId="290"/>
            <ac:spMk id="3942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514" v="2224" actId="478"/>
          <ac:spMkLst>
            <pc:docMk/>
            <pc:sldMk cId="2507367347" sldId="290"/>
            <ac:spMk id="3944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7.800" v="2226" actId="478"/>
          <ac:spMkLst>
            <pc:docMk/>
            <pc:sldMk cId="2507367347" sldId="290"/>
            <ac:spMk id="3946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087" v="2222" actId="478"/>
          <ac:spMkLst>
            <pc:docMk/>
            <pc:sldMk cId="2507367347" sldId="290"/>
            <ac:spMk id="3947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26:23.670" v="4107" actId="14100"/>
          <ac:spMkLst>
            <pc:docMk/>
            <pc:sldMk cId="2507367347" sldId="290"/>
            <ac:spMk id="3948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7.800" v="2226" actId="478"/>
          <ac:spMkLst>
            <pc:docMk/>
            <pc:sldMk cId="2507367347" sldId="290"/>
            <ac:spMk id="394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26:14.170" v="4106" actId="14100"/>
          <ac:spMkLst>
            <pc:docMk/>
            <pc:sldMk cId="2507367347" sldId="290"/>
            <ac:spMk id="3950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514" v="2224" actId="478"/>
          <ac:spMkLst>
            <pc:docMk/>
            <pc:sldMk cId="2507367347" sldId="290"/>
            <ac:spMk id="395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2:08:30.893" v="3690" actId="1036"/>
          <ac:spMkLst>
            <pc:docMk/>
            <pc:sldMk cId="2507367347" sldId="290"/>
            <ac:spMk id="4441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018" v="2221" actId="478"/>
          <ac:spMkLst>
            <pc:docMk/>
            <pc:sldMk cId="2507367347" sldId="290"/>
            <ac:spMk id="4442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018" v="2221" actId="478"/>
          <ac:spMkLst>
            <pc:docMk/>
            <pc:sldMk cId="2507367347" sldId="290"/>
            <ac:spMk id="4443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5:10.022" v="4066" actId="164"/>
          <ac:spMkLst>
            <pc:docMk/>
            <pc:sldMk cId="2507367347" sldId="290"/>
            <ac:spMk id="4444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5:10.022" v="4066" actId="164"/>
          <ac:spMkLst>
            <pc:docMk/>
            <pc:sldMk cId="2507367347" sldId="290"/>
            <ac:spMk id="4445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201" v="2223" actId="478"/>
          <ac:spMkLst>
            <pc:docMk/>
            <pc:sldMk cId="2507367347" sldId="290"/>
            <ac:spMk id="4446" creationId="{00000000-0000-0000-0000-000000000000}"/>
          </ac:spMkLst>
        </pc:spChg>
        <pc:spChg chg="add del">
          <ac:chgData name="Marco Fresco" userId="ffbc329a-2da1-4817-87bb-e86ccc8cf18b" providerId="ADAL" clId="{0702B607-E1B7-B24C-BDD9-4712C2F52040}" dt="2023-11-02T10:42:21.201" v="2223" actId="478"/>
          <ac:spMkLst>
            <pc:docMk/>
            <pc:sldMk cId="2507367347" sldId="290"/>
            <ac:spMk id="444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6:34.537" v="4108" actId="165"/>
          <ac:spMkLst>
            <pc:docMk/>
            <pc:sldMk cId="2507367347" sldId="290"/>
            <ac:spMk id="444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26:34.537" v="4108" actId="165"/>
          <ac:spMkLst>
            <pc:docMk/>
            <pc:sldMk cId="2507367347" sldId="290"/>
            <ac:spMk id="4449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5.270" v="2225" actId="478"/>
          <ac:spMkLst>
            <pc:docMk/>
            <pc:sldMk cId="2507367347" sldId="290"/>
            <ac:spMk id="4450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0:42:25.270" v="2225" actId="478"/>
          <ac:spMkLst>
            <pc:docMk/>
            <pc:sldMk cId="2507367347" sldId="290"/>
            <ac:spMk id="4451" creationId="{00000000-0000-0000-0000-000000000000}"/>
          </ac:spMkLst>
        </pc:spChg>
        <pc:grpChg chg="add del mod">
          <ac:chgData name="Marco Fresco" userId="ffbc329a-2da1-4817-87bb-e86ccc8cf18b" providerId="ADAL" clId="{0702B607-E1B7-B24C-BDD9-4712C2F52040}" dt="2023-11-02T12:25:49.839" v="4102" actId="1036"/>
          <ac:grpSpMkLst>
            <pc:docMk/>
            <pc:sldMk cId="2507367347" sldId="290"/>
            <ac:grpSpMk id="11" creationId="{9A94220B-E2D3-8D0B-B16A-2E9D0FD56142}"/>
          </ac:grpSpMkLst>
        </pc:grpChg>
        <pc:grpChg chg="add del mod">
          <ac:chgData name="Marco Fresco" userId="ffbc329a-2da1-4817-87bb-e86ccc8cf18b" providerId="ADAL" clId="{0702B607-E1B7-B24C-BDD9-4712C2F52040}" dt="2023-11-02T12:26:34.537" v="4108" actId="165"/>
          <ac:grpSpMkLst>
            <pc:docMk/>
            <pc:sldMk cId="2507367347" sldId="290"/>
            <ac:grpSpMk id="12" creationId="{54BCD91F-285A-577C-BCA0-F823EB7C459F}"/>
          </ac:grpSpMkLst>
        </pc:grpChg>
        <pc:picChg chg="add mod">
          <ac:chgData name="Marco Fresco" userId="ffbc329a-2da1-4817-87bb-e86ccc8cf18b" providerId="ADAL" clId="{0702B607-E1B7-B24C-BDD9-4712C2F52040}" dt="2023-11-15T18:18:20.499" v="4384"/>
          <ac:picMkLst>
            <pc:docMk/>
            <pc:sldMk cId="2507367347" sldId="290"/>
            <ac:picMk id="2" creationId="{6B97DC6A-9D53-4EC2-BD3D-85FD454DECDA}"/>
          </ac:picMkLst>
        </pc:picChg>
        <pc:picChg chg="add del mod">
          <ac:chgData name="Marco Fresco" userId="ffbc329a-2da1-4817-87bb-e86ccc8cf18b" providerId="ADAL" clId="{0702B607-E1B7-B24C-BDD9-4712C2F52040}" dt="2023-11-02T10:58:50.306" v="2719" actId="478"/>
          <ac:picMkLst>
            <pc:docMk/>
            <pc:sldMk cId="2507367347" sldId="290"/>
            <ac:picMk id="2" creationId="{96E113C6-857D-396E-3B66-7DFB3B6F2E26}"/>
          </ac:picMkLst>
        </pc:picChg>
        <pc:picChg chg="add del mod">
          <ac:chgData name="Marco Fresco" userId="ffbc329a-2da1-4817-87bb-e86ccc8cf18b" providerId="ADAL" clId="{0702B607-E1B7-B24C-BDD9-4712C2F52040}" dt="2023-11-15T18:18:19.620" v="4383" actId="478"/>
          <ac:picMkLst>
            <pc:docMk/>
            <pc:sldMk cId="2507367347" sldId="290"/>
            <ac:picMk id="3" creationId="{BC7FCA3E-304B-F113-E984-8C1C68EFAB1B}"/>
          </ac:picMkLst>
        </pc:picChg>
        <pc:picChg chg="add del mod">
          <ac:chgData name="Marco Fresco" userId="ffbc329a-2da1-4817-87bb-e86ccc8cf18b" providerId="ADAL" clId="{0702B607-E1B7-B24C-BDD9-4712C2F52040}" dt="2023-11-15T18:18:18.262" v="4382" actId="478"/>
          <ac:picMkLst>
            <pc:docMk/>
            <pc:sldMk cId="2507367347" sldId="290"/>
            <ac:picMk id="4" creationId="{CE2D1F4B-D5E6-2551-9AD5-1528E191E411}"/>
          </ac:picMkLst>
        </pc:picChg>
        <pc:picChg chg="add mod">
          <ac:chgData name="Marco Fresco" userId="ffbc329a-2da1-4817-87bb-e86ccc8cf18b" providerId="ADAL" clId="{0702B607-E1B7-B24C-BDD9-4712C2F52040}" dt="2023-11-15T18:18:20.499" v="4384"/>
          <ac:picMkLst>
            <pc:docMk/>
            <pc:sldMk cId="2507367347" sldId="290"/>
            <ac:picMk id="5" creationId="{D7021CD4-F3F5-1919-2E90-B3ABCBFAEAC8}"/>
          </ac:picMkLst>
        </pc:picChg>
        <pc:picChg chg="add mod topLvl">
          <ac:chgData name="Marco Fresco" userId="ffbc329a-2da1-4817-87bb-e86ccc8cf18b" providerId="ADAL" clId="{0702B607-E1B7-B24C-BDD9-4712C2F52040}" dt="2023-11-02T12:25:10.022" v="4066" actId="164"/>
          <ac:picMkLst>
            <pc:docMk/>
            <pc:sldMk cId="2507367347" sldId="290"/>
            <ac:picMk id="6" creationId="{D10950AA-376C-56CA-A5F5-F985B76724B6}"/>
          </ac:picMkLst>
        </pc:picChg>
        <pc:picChg chg="add del mod">
          <ac:chgData name="Marco Fresco" userId="ffbc329a-2da1-4817-87bb-e86ccc8cf18b" providerId="ADAL" clId="{0702B607-E1B7-B24C-BDD9-4712C2F52040}" dt="2023-11-02T12:22:14.607" v="4037" actId="478"/>
          <ac:picMkLst>
            <pc:docMk/>
            <pc:sldMk cId="2507367347" sldId="290"/>
            <ac:picMk id="8" creationId="{7ABC778F-3360-7EBC-2DF0-E115D5F5A9AE}"/>
          </ac:picMkLst>
        </pc:picChg>
        <pc:picChg chg="add mod topLvl">
          <ac:chgData name="Marco Fresco" userId="ffbc329a-2da1-4817-87bb-e86ccc8cf18b" providerId="ADAL" clId="{0702B607-E1B7-B24C-BDD9-4712C2F52040}" dt="2023-11-02T12:26:51.148" v="4112" actId="207"/>
          <ac:picMkLst>
            <pc:docMk/>
            <pc:sldMk cId="2507367347" sldId="290"/>
            <ac:picMk id="10" creationId="{D4084F5F-9C3C-E6CD-DF38-9173468E5F0D}"/>
          </ac:picMkLst>
        </pc:picChg>
      </pc:sldChg>
      <pc:sldChg chg="modSp mod">
        <pc:chgData name="Marco Fresco" userId="ffbc329a-2da1-4817-87bb-e86ccc8cf18b" providerId="ADAL" clId="{0702B607-E1B7-B24C-BDD9-4712C2F52040}" dt="2023-11-03T11:22:28.404" v="4209" actId="1076"/>
        <pc:sldMkLst>
          <pc:docMk/>
          <pc:sldMk cId="4010625402" sldId="291"/>
        </pc:sldMkLst>
        <pc:spChg chg="mod">
          <ac:chgData name="Marco Fresco" userId="ffbc329a-2da1-4817-87bb-e86ccc8cf18b" providerId="ADAL" clId="{0702B607-E1B7-B24C-BDD9-4712C2F52040}" dt="2023-11-03T11:00:44.535" v="4141" actId="1036"/>
          <ac:spMkLst>
            <pc:docMk/>
            <pc:sldMk cId="4010625402" sldId="291"/>
            <ac:spMk id="1686" creationId="{00000000-0000-0000-0000-000000000000}"/>
          </ac:spMkLst>
        </pc:spChg>
        <pc:picChg chg="mod">
          <ac:chgData name="Marco Fresco" userId="ffbc329a-2da1-4817-87bb-e86ccc8cf18b" providerId="ADAL" clId="{0702B607-E1B7-B24C-BDD9-4712C2F52040}" dt="2023-11-03T11:22:28.404" v="4209" actId="1076"/>
          <ac:picMkLst>
            <pc:docMk/>
            <pc:sldMk cId="4010625402" sldId="291"/>
            <ac:picMk id="9" creationId="{DEC92673-9DFB-5973-5068-8299CC54A29C}"/>
          </ac:picMkLst>
        </pc:picChg>
      </pc:sldChg>
      <pc:sldChg chg="addSp delSp modSp mod">
        <pc:chgData name="Marco Fresco" userId="ffbc329a-2da1-4817-87bb-e86ccc8cf18b" providerId="ADAL" clId="{0702B607-E1B7-B24C-BDD9-4712C2F52040}" dt="2023-11-15T18:18:44.791" v="4403"/>
        <pc:sldMkLst>
          <pc:docMk/>
          <pc:sldMk cId="5731041" sldId="292"/>
        </pc:sldMkLst>
        <pc:spChg chg="mod">
          <ac:chgData name="Marco Fresco" userId="ffbc329a-2da1-4817-87bb-e86ccc8cf18b" providerId="ADAL" clId="{0702B607-E1B7-B24C-BDD9-4712C2F52040}" dt="2023-11-03T11:00:52.966" v="4155" actId="1036"/>
          <ac:spMkLst>
            <pc:docMk/>
            <pc:sldMk cId="5731041" sldId="292"/>
            <ac:spMk id="1686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8:44.791" v="4403"/>
          <ac:picMkLst>
            <pc:docMk/>
            <pc:sldMk cId="5731041" sldId="292"/>
            <ac:picMk id="3" creationId="{98A3EC51-018D-CA96-09F2-07186DCD962B}"/>
          </ac:picMkLst>
        </pc:picChg>
        <pc:picChg chg="del mod">
          <ac:chgData name="Marco Fresco" userId="ffbc329a-2da1-4817-87bb-e86ccc8cf18b" providerId="ADAL" clId="{0702B607-E1B7-B24C-BDD9-4712C2F52040}" dt="2023-11-15T18:18:43.001" v="4400" actId="478"/>
          <ac:picMkLst>
            <pc:docMk/>
            <pc:sldMk cId="5731041" sldId="292"/>
            <ac:picMk id="4" creationId="{87C7BFC0-92EE-1328-1A2A-2DAC6BDB6E29}"/>
          </ac:picMkLst>
        </pc:picChg>
        <pc:picChg chg="add mod">
          <ac:chgData name="Marco Fresco" userId="ffbc329a-2da1-4817-87bb-e86ccc8cf18b" providerId="ADAL" clId="{0702B607-E1B7-B24C-BDD9-4712C2F52040}" dt="2023-11-15T18:18:44.791" v="4403"/>
          <ac:picMkLst>
            <pc:docMk/>
            <pc:sldMk cId="5731041" sldId="292"/>
            <ac:picMk id="5" creationId="{71A8E3B2-591E-4774-6AFA-098D8AD70DC6}"/>
          </ac:picMkLst>
        </pc:picChg>
        <pc:picChg chg="del mod">
          <ac:chgData name="Marco Fresco" userId="ffbc329a-2da1-4817-87bb-e86ccc8cf18b" providerId="ADAL" clId="{0702B607-E1B7-B24C-BDD9-4712C2F52040}" dt="2023-11-15T18:18:44.296" v="4402" actId="478"/>
          <ac:picMkLst>
            <pc:docMk/>
            <pc:sldMk cId="5731041" sldId="292"/>
            <ac:picMk id="6" creationId="{B10563D7-4B13-341C-76FD-431411E14623}"/>
          </ac:picMkLst>
        </pc:picChg>
      </pc:sldChg>
      <pc:sldChg chg="addSp delSp modSp add mod">
        <pc:chgData name="Marco Fresco" userId="ffbc329a-2da1-4817-87bb-e86ccc8cf18b" providerId="ADAL" clId="{0702B607-E1B7-B24C-BDD9-4712C2F52040}" dt="2023-11-15T18:18:30.548" v="4390"/>
        <pc:sldMkLst>
          <pc:docMk/>
          <pc:sldMk cId="3455090991" sldId="293"/>
        </pc:sldMkLst>
        <pc:spChg chg="add del mod">
          <ac:chgData name="Marco Fresco" userId="ffbc329a-2da1-4817-87bb-e86ccc8cf18b" providerId="ADAL" clId="{0702B607-E1B7-B24C-BDD9-4712C2F52040}" dt="2023-11-02T12:01:24.218" v="3626" actId="478"/>
          <ac:spMkLst>
            <pc:docMk/>
            <pc:sldMk cId="3455090991" sldId="293"/>
            <ac:spMk id="6" creationId="{C6BCCBD8-0B71-76BB-7AD9-3A1C47BA0A0A}"/>
          </ac:spMkLst>
        </pc:spChg>
        <pc:spChg chg="add del mod">
          <ac:chgData name="Marco Fresco" userId="ffbc329a-2da1-4817-87bb-e86ccc8cf18b" providerId="ADAL" clId="{0702B607-E1B7-B24C-BDD9-4712C2F52040}" dt="2023-11-02T12:04:32.716" v="3654"/>
          <ac:spMkLst>
            <pc:docMk/>
            <pc:sldMk cId="3455090991" sldId="293"/>
            <ac:spMk id="11" creationId="{EC18D463-8F04-4A7D-0308-E1383753CD12}"/>
          </ac:spMkLst>
        </pc:spChg>
        <pc:spChg chg="add del mod">
          <ac:chgData name="Marco Fresco" userId="ffbc329a-2da1-4817-87bb-e86ccc8cf18b" providerId="ADAL" clId="{0702B607-E1B7-B24C-BDD9-4712C2F52040}" dt="2023-11-02T12:05:12.127" v="3664"/>
          <ac:spMkLst>
            <pc:docMk/>
            <pc:sldMk cId="3455090991" sldId="293"/>
            <ac:spMk id="14" creationId="{472FF1E8-A989-2694-4F0C-367564AFF92A}"/>
          </ac:spMkLst>
        </pc:spChg>
        <pc:spChg chg="add del mod">
          <ac:chgData name="Marco Fresco" userId="ffbc329a-2da1-4817-87bb-e86ccc8cf18b" providerId="ADAL" clId="{0702B607-E1B7-B24C-BDD9-4712C2F52040}" dt="2023-11-02T12:05:27.404" v="3668"/>
          <ac:spMkLst>
            <pc:docMk/>
            <pc:sldMk cId="3455090991" sldId="293"/>
            <ac:spMk id="15" creationId="{C99DECAE-D6EF-A712-CE61-13A9C736263D}"/>
          </ac:spMkLst>
        </pc:spChg>
        <pc:spChg chg="mod">
          <ac:chgData name="Marco Fresco" userId="ffbc329a-2da1-4817-87bb-e86ccc8cf18b" providerId="ADAL" clId="{0702B607-E1B7-B24C-BDD9-4712C2F52040}" dt="2023-11-02T11:51:43.250" v="3506" actId="20577"/>
          <ac:spMkLst>
            <pc:docMk/>
            <pc:sldMk cId="3455090991" sldId="293"/>
            <ac:spMk id="447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59:50.441" v="3609" actId="165"/>
          <ac:spMkLst>
            <pc:docMk/>
            <pc:sldMk cId="3455090991" sldId="293"/>
            <ac:spMk id="4477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59:50.441" v="3609" actId="165"/>
          <ac:spMkLst>
            <pc:docMk/>
            <pc:sldMk cId="3455090991" sldId="293"/>
            <ac:spMk id="447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1:59:50.441" v="3609" actId="165"/>
          <ac:spMkLst>
            <pc:docMk/>
            <pc:sldMk cId="3455090991" sldId="293"/>
            <ac:spMk id="447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59:52.891" v="3610" actId="478"/>
          <ac:spMkLst>
            <pc:docMk/>
            <pc:sldMk cId="3455090991" sldId="293"/>
            <ac:spMk id="448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59:52.891" v="3610" actId="478"/>
          <ac:spMkLst>
            <pc:docMk/>
            <pc:sldMk cId="3455090991" sldId="293"/>
            <ac:spMk id="448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59:52.891" v="3610" actId="478"/>
          <ac:spMkLst>
            <pc:docMk/>
            <pc:sldMk cId="3455090991" sldId="293"/>
            <ac:spMk id="448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59:52.891" v="3610" actId="478"/>
          <ac:spMkLst>
            <pc:docMk/>
            <pc:sldMk cId="3455090991" sldId="293"/>
            <ac:spMk id="448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1:59:52.891" v="3610" actId="478"/>
          <ac:spMkLst>
            <pc:docMk/>
            <pc:sldMk cId="3455090991" sldId="293"/>
            <ac:spMk id="448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5:07.840" v="3660" actId="165"/>
          <ac:spMkLst>
            <pc:docMk/>
            <pc:sldMk cId="3455090991" sldId="293"/>
            <ac:spMk id="4486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06:39.592" v="3682" actId="207"/>
          <ac:spMkLst>
            <pc:docMk/>
            <pc:sldMk cId="3455090991" sldId="293"/>
            <ac:spMk id="448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06:39.592" v="3682" actId="207"/>
          <ac:spMkLst>
            <pc:docMk/>
            <pc:sldMk cId="3455090991" sldId="293"/>
            <ac:spMk id="448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8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49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50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50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5:12.011" v="3662" actId="478"/>
          <ac:spMkLst>
            <pc:docMk/>
            <pc:sldMk cId="3455090991" sldId="293"/>
            <ac:spMk id="4502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4:28.139" v="3650" actId="165"/>
          <ac:spMkLst>
            <pc:docMk/>
            <pc:sldMk cId="3455090991" sldId="293"/>
            <ac:spMk id="450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4:28.139" v="3650" actId="165"/>
          <ac:spMkLst>
            <pc:docMk/>
            <pc:sldMk cId="3455090991" sldId="293"/>
            <ac:spMk id="450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4:28.139" v="3650" actId="165"/>
          <ac:spMkLst>
            <pc:docMk/>
            <pc:sldMk cId="3455090991" sldId="293"/>
            <ac:spMk id="450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0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0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0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1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1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1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1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1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4:32.016" v="3652" actId="478"/>
          <ac:spMkLst>
            <pc:docMk/>
            <pc:sldMk cId="3455090991" sldId="293"/>
            <ac:spMk id="4515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3:31.987" v="3641" actId="165"/>
          <ac:spMkLst>
            <pc:docMk/>
            <pc:sldMk cId="3455090991" sldId="293"/>
            <ac:spMk id="4517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06:32.954" v="3681" actId="207"/>
          <ac:spMkLst>
            <pc:docMk/>
            <pc:sldMk cId="3455090991" sldId="293"/>
            <ac:spMk id="4518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06:32.954" v="3681" actId="207"/>
          <ac:spMkLst>
            <pc:docMk/>
            <pc:sldMk cId="3455090991" sldId="293"/>
            <ac:spMk id="451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1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3:34.989" v="3642" actId="478"/>
          <ac:spMkLst>
            <pc:docMk/>
            <pc:sldMk cId="3455090991" sldId="293"/>
            <ac:spMk id="4528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0:25.999" v="3615" actId="165"/>
          <ac:spMkLst>
            <pc:docMk/>
            <pc:sldMk cId="3455090991" sldId="293"/>
            <ac:spMk id="4530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06:18.172" v="3679" actId="207"/>
          <ac:spMkLst>
            <pc:docMk/>
            <pc:sldMk cId="3455090991" sldId="293"/>
            <ac:spMk id="4531" creationId="{00000000-0000-0000-0000-000000000000}"/>
          </ac:spMkLst>
        </pc:spChg>
        <pc:spChg chg="mod topLvl">
          <ac:chgData name="Marco Fresco" userId="ffbc329a-2da1-4817-87bb-e86ccc8cf18b" providerId="ADAL" clId="{0702B607-E1B7-B24C-BDD9-4712C2F52040}" dt="2023-11-02T12:06:18.172" v="3679" actId="207"/>
          <ac:spMkLst>
            <pc:docMk/>
            <pc:sldMk cId="3455090991" sldId="293"/>
            <ac:spMk id="4532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3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4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3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4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0:29.212" v="3616" actId="478"/>
          <ac:spMkLst>
            <pc:docMk/>
            <pc:sldMk cId="3455090991" sldId="293"/>
            <ac:spMk id="4541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2:42.545" v="3634" actId="165"/>
          <ac:spMkLst>
            <pc:docMk/>
            <pc:sldMk cId="3455090991" sldId="293"/>
            <ac:spMk id="4543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2:42.545" v="3634" actId="165"/>
          <ac:spMkLst>
            <pc:docMk/>
            <pc:sldMk cId="3455090991" sldId="293"/>
            <ac:spMk id="4544" creationId="{00000000-0000-0000-0000-000000000000}"/>
          </ac:spMkLst>
        </pc:spChg>
        <pc:spChg chg="topLvl">
          <ac:chgData name="Marco Fresco" userId="ffbc329a-2da1-4817-87bb-e86ccc8cf18b" providerId="ADAL" clId="{0702B607-E1B7-B24C-BDD9-4712C2F52040}" dt="2023-11-02T12:02:42.545" v="3634" actId="165"/>
          <ac:spMkLst>
            <pc:docMk/>
            <pc:sldMk cId="3455090991" sldId="293"/>
            <ac:spMk id="4545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2:44.885" v="3635" actId="478"/>
          <ac:spMkLst>
            <pc:docMk/>
            <pc:sldMk cId="3455090991" sldId="293"/>
            <ac:spMk id="4546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2:44.885" v="3635" actId="478"/>
          <ac:spMkLst>
            <pc:docMk/>
            <pc:sldMk cId="3455090991" sldId="293"/>
            <ac:spMk id="4547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2:44.885" v="3635" actId="478"/>
          <ac:spMkLst>
            <pc:docMk/>
            <pc:sldMk cId="3455090991" sldId="293"/>
            <ac:spMk id="4548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2:44.885" v="3635" actId="478"/>
          <ac:spMkLst>
            <pc:docMk/>
            <pc:sldMk cId="3455090991" sldId="293"/>
            <ac:spMk id="4549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2:44.885" v="3635" actId="478"/>
          <ac:spMkLst>
            <pc:docMk/>
            <pc:sldMk cId="3455090991" sldId="293"/>
            <ac:spMk id="4550" creationId="{00000000-0000-0000-0000-000000000000}"/>
          </ac:spMkLst>
        </pc:spChg>
        <pc:spChg chg="del topLvl">
          <ac:chgData name="Marco Fresco" userId="ffbc329a-2da1-4817-87bb-e86ccc8cf18b" providerId="ADAL" clId="{0702B607-E1B7-B24C-BDD9-4712C2F52040}" dt="2023-11-02T12:02:44.885" v="3635" actId="478"/>
          <ac:spMkLst>
            <pc:docMk/>
            <pc:sldMk cId="3455090991" sldId="293"/>
            <ac:spMk id="455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51:53.276" v="3512" actId="20577"/>
          <ac:spMkLst>
            <pc:docMk/>
            <pc:sldMk cId="3455090991" sldId="293"/>
            <ac:spMk id="4552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1:52:56.829" v="3592" actId="478"/>
          <ac:spMkLst>
            <pc:docMk/>
            <pc:sldMk cId="3455090991" sldId="293"/>
            <ac:spMk id="4553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52:05.225" v="3533" actId="20577"/>
          <ac:spMkLst>
            <pc:docMk/>
            <pc:sldMk cId="3455090991" sldId="293"/>
            <ac:spMk id="4554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1:52:58.055" v="3593" actId="478"/>
          <ac:spMkLst>
            <pc:docMk/>
            <pc:sldMk cId="3455090991" sldId="293"/>
            <ac:spMk id="4555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52:09.399" v="3538" actId="20577"/>
          <ac:spMkLst>
            <pc:docMk/>
            <pc:sldMk cId="3455090991" sldId="293"/>
            <ac:spMk id="4556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1:53:01.675" v="3594" actId="478"/>
          <ac:spMkLst>
            <pc:docMk/>
            <pc:sldMk cId="3455090991" sldId="293"/>
            <ac:spMk id="4557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52:36.519" v="3586" actId="20577"/>
          <ac:spMkLst>
            <pc:docMk/>
            <pc:sldMk cId="3455090991" sldId="293"/>
            <ac:spMk id="4558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1:53:06.486" v="3596" actId="478"/>
          <ac:spMkLst>
            <pc:docMk/>
            <pc:sldMk cId="3455090991" sldId="293"/>
            <ac:spMk id="4559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52:42.187" v="3591" actId="20577"/>
          <ac:spMkLst>
            <pc:docMk/>
            <pc:sldMk cId="3455090991" sldId="293"/>
            <ac:spMk id="4560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1:53:08.004" v="3597" actId="478"/>
          <ac:spMkLst>
            <pc:docMk/>
            <pc:sldMk cId="3455090991" sldId="293"/>
            <ac:spMk id="4561" creationId="{00000000-0000-0000-0000-000000000000}"/>
          </ac:spMkLst>
        </pc:spChg>
        <pc:spChg chg="mod">
          <ac:chgData name="Marco Fresco" userId="ffbc329a-2da1-4817-87bb-e86ccc8cf18b" providerId="ADAL" clId="{0702B607-E1B7-B24C-BDD9-4712C2F52040}" dt="2023-11-02T11:52:29.998" v="3575" actId="20577"/>
          <ac:spMkLst>
            <pc:docMk/>
            <pc:sldMk cId="3455090991" sldId="293"/>
            <ac:spMk id="4562" creationId="{00000000-0000-0000-0000-000000000000}"/>
          </ac:spMkLst>
        </pc:spChg>
        <pc:spChg chg="del">
          <ac:chgData name="Marco Fresco" userId="ffbc329a-2da1-4817-87bb-e86ccc8cf18b" providerId="ADAL" clId="{0702B607-E1B7-B24C-BDD9-4712C2F52040}" dt="2023-11-02T11:53:04.234" v="3595" actId="478"/>
          <ac:spMkLst>
            <pc:docMk/>
            <pc:sldMk cId="3455090991" sldId="293"/>
            <ac:spMk id="4563" creationId="{00000000-0000-0000-0000-000000000000}"/>
          </ac:spMkLst>
        </pc:spChg>
        <pc:grpChg chg="del">
          <ac:chgData name="Marco Fresco" userId="ffbc329a-2da1-4817-87bb-e86ccc8cf18b" providerId="ADAL" clId="{0702B607-E1B7-B24C-BDD9-4712C2F52040}" dt="2023-11-02T11:59:50.441" v="3609" actId="165"/>
          <ac:grpSpMkLst>
            <pc:docMk/>
            <pc:sldMk cId="3455090991" sldId="293"/>
            <ac:grpSpMk id="4476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05:07.840" v="3660" actId="165"/>
          <ac:grpSpMkLst>
            <pc:docMk/>
            <pc:sldMk cId="3455090991" sldId="293"/>
            <ac:grpSpMk id="4485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04:28.139" v="3650" actId="165"/>
          <ac:grpSpMkLst>
            <pc:docMk/>
            <pc:sldMk cId="3455090991" sldId="293"/>
            <ac:grpSpMk id="4503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03:31.987" v="3641" actId="165"/>
          <ac:grpSpMkLst>
            <pc:docMk/>
            <pc:sldMk cId="3455090991" sldId="293"/>
            <ac:grpSpMk id="4516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00:25.999" v="3615" actId="165"/>
          <ac:grpSpMkLst>
            <pc:docMk/>
            <pc:sldMk cId="3455090991" sldId="293"/>
            <ac:grpSpMk id="4529" creationId="{00000000-0000-0000-0000-000000000000}"/>
          </ac:grpSpMkLst>
        </pc:grpChg>
        <pc:grpChg chg="del">
          <ac:chgData name="Marco Fresco" userId="ffbc329a-2da1-4817-87bb-e86ccc8cf18b" providerId="ADAL" clId="{0702B607-E1B7-B24C-BDD9-4712C2F52040}" dt="2023-11-02T12:02:42.545" v="3634" actId="165"/>
          <ac:grpSpMkLst>
            <pc:docMk/>
            <pc:sldMk cId="3455090991" sldId="293"/>
            <ac:grpSpMk id="4542" creationId="{00000000-0000-0000-0000-000000000000}"/>
          </ac:grpSpMkLst>
        </pc:grpChg>
        <pc:picChg chg="add mod">
          <ac:chgData name="Marco Fresco" userId="ffbc329a-2da1-4817-87bb-e86ccc8cf18b" providerId="ADAL" clId="{0702B607-E1B7-B24C-BDD9-4712C2F52040}" dt="2023-11-15T18:18:30.548" v="4390"/>
          <ac:picMkLst>
            <pc:docMk/>
            <pc:sldMk cId="3455090991" sldId="293"/>
            <ac:picMk id="2" creationId="{985172FA-465D-2347-1ADD-9458B307D04C}"/>
          </ac:picMkLst>
        </pc:picChg>
        <pc:picChg chg="add mod">
          <ac:chgData name="Marco Fresco" userId="ffbc329a-2da1-4817-87bb-e86ccc8cf18b" providerId="ADAL" clId="{0702B607-E1B7-B24C-BDD9-4712C2F52040}" dt="2023-11-02T12:00:43.862" v="3620" actId="14100"/>
          <ac:picMkLst>
            <pc:docMk/>
            <pc:sldMk cId="3455090991" sldId="293"/>
            <ac:picMk id="3" creationId="{C98AA0E2-53BB-BCAB-9FCA-6A0E12E724E4}"/>
          </ac:picMkLst>
        </pc:picChg>
        <pc:picChg chg="add mod">
          <ac:chgData name="Marco Fresco" userId="ffbc329a-2da1-4817-87bb-e86ccc8cf18b" providerId="ADAL" clId="{0702B607-E1B7-B24C-BDD9-4712C2F52040}" dt="2023-11-15T18:18:30.548" v="4390"/>
          <ac:picMkLst>
            <pc:docMk/>
            <pc:sldMk cId="3455090991" sldId="293"/>
            <ac:picMk id="4" creationId="{E7752CA0-4CEB-1846-7C8D-E57E002BB800}"/>
          </ac:picMkLst>
        </pc:picChg>
        <pc:picChg chg="add mod">
          <ac:chgData name="Marco Fresco" userId="ffbc329a-2da1-4817-87bb-e86ccc8cf18b" providerId="ADAL" clId="{0702B607-E1B7-B24C-BDD9-4712C2F52040}" dt="2023-11-02T12:01:51.621" v="3632" actId="207"/>
          <ac:picMkLst>
            <pc:docMk/>
            <pc:sldMk cId="3455090991" sldId="293"/>
            <ac:picMk id="5" creationId="{0936E3D9-0A09-A3C4-9403-DD460586ED3A}"/>
          </ac:picMkLst>
        </pc:picChg>
        <pc:picChg chg="add mod">
          <ac:chgData name="Marco Fresco" userId="ffbc329a-2da1-4817-87bb-e86ccc8cf18b" providerId="ADAL" clId="{0702B607-E1B7-B24C-BDD9-4712C2F52040}" dt="2023-11-02T12:03:22.902" v="3640" actId="1076"/>
          <ac:picMkLst>
            <pc:docMk/>
            <pc:sldMk cId="3455090991" sldId="293"/>
            <ac:picMk id="8" creationId="{EA124268-7645-6C61-6BD8-78F243FCCBCF}"/>
          </ac:picMkLst>
        </pc:picChg>
        <pc:picChg chg="add mod">
          <ac:chgData name="Marco Fresco" userId="ffbc329a-2da1-4817-87bb-e86ccc8cf18b" providerId="ADAL" clId="{0702B607-E1B7-B24C-BDD9-4712C2F52040}" dt="2023-11-02T12:04:21.688" v="3649" actId="1076"/>
          <ac:picMkLst>
            <pc:docMk/>
            <pc:sldMk cId="3455090991" sldId="293"/>
            <ac:picMk id="10" creationId="{ED60B64F-BA42-1D63-9E93-6213F7E5FE82}"/>
          </ac:picMkLst>
        </pc:picChg>
        <pc:picChg chg="add mod">
          <ac:chgData name="Marco Fresco" userId="ffbc329a-2da1-4817-87bb-e86ccc8cf18b" providerId="ADAL" clId="{0702B607-E1B7-B24C-BDD9-4712C2F52040}" dt="2023-11-02T12:05:01.789" v="3659" actId="1076"/>
          <ac:picMkLst>
            <pc:docMk/>
            <pc:sldMk cId="3455090991" sldId="293"/>
            <ac:picMk id="13" creationId="{736E7356-61BD-5663-68D4-D977F6640D3E}"/>
          </ac:picMkLst>
        </pc:picChg>
        <pc:picChg chg="add mod">
          <ac:chgData name="Marco Fresco" userId="ffbc329a-2da1-4817-87bb-e86ccc8cf18b" providerId="ADAL" clId="{0702B607-E1B7-B24C-BDD9-4712C2F52040}" dt="2023-11-02T12:05:56.390" v="3676" actId="1076"/>
          <ac:picMkLst>
            <pc:docMk/>
            <pc:sldMk cId="3455090991" sldId="293"/>
            <ac:picMk id="17" creationId="{E6EADCFC-CAC8-B20C-8F9A-CD0DE9D446A4}"/>
          </ac:picMkLst>
        </pc:picChg>
        <pc:picChg chg="add del mod">
          <ac:chgData name="Marco Fresco" userId="ffbc329a-2da1-4817-87bb-e86ccc8cf18b" providerId="ADAL" clId="{0702B607-E1B7-B24C-BDD9-4712C2F52040}" dt="2023-11-15T18:18:28.878" v="4388" actId="478"/>
          <ac:picMkLst>
            <pc:docMk/>
            <pc:sldMk cId="3455090991" sldId="293"/>
            <ac:picMk id="18" creationId="{196CC72A-EC4A-9532-0A6A-747FD8CC0704}"/>
          </ac:picMkLst>
        </pc:picChg>
        <pc:picChg chg="add del mod">
          <ac:chgData name="Marco Fresco" userId="ffbc329a-2da1-4817-87bb-e86ccc8cf18b" providerId="ADAL" clId="{0702B607-E1B7-B24C-BDD9-4712C2F52040}" dt="2023-11-15T18:18:30.106" v="4389" actId="478"/>
          <ac:picMkLst>
            <pc:docMk/>
            <pc:sldMk cId="3455090991" sldId="293"/>
            <ac:picMk id="19" creationId="{5027B59E-7B48-EC27-0602-5A6D9878F281}"/>
          </ac:picMkLst>
        </pc:picChg>
      </pc:sldChg>
      <pc:sldChg chg="addSp delSp modSp mod">
        <pc:chgData name="Marco Fresco" userId="ffbc329a-2da1-4817-87bb-e86ccc8cf18b" providerId="ADAL" clId="{0702B607-E1B7-B24C-BDD9-4712C2F52040}" dt="2023-11-15T18:24:30.571" v="4672" actId="12789"/>
        <pc:sldMkLst>
          <pc:docMk/>
          <pc:sldMk cId="1063364359" sldId="294"/>
        </pc:sldMkLst>
        <pc:spChg chg="mod">
          <ac:chgData name="Marco Fresco" userId="ffbc329a-2da1-4817-87bb-e86ccc8cf18b" providerId="ADAL" clId="{0702B607-E1B7-B24C-BDD9-4712C2F52040}" dt="2023-11-15T18:19:57.373" v="4487" actId="1036"/>
          <ac:spMkLst>
            <pc:docMk/>
            <pc:sldMk cId="1063364359" sldId="294"/>
            <ac:spMk id="1482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9:18.063" v="4432"/>
          <ac:picMkLst>
            <pc:docMk/>
            <pc:sldMk cId="1063364359" sldId="294"/>
            <ac:picMk id="12" creationId="{13C20725-2416-84F8-A20F-D3904C09D5C8}"/>
          </ac:picMkLst>
        </pc:picChg>
        <pc:picChg chg="add mod">
          <ac:chgData name="Marco Fresco" userId="ffbc329a-2da1-4817-87bb-e86ccc8cf18b" providerId="ADAL" clId="{0702B607-E1B7-B24C-BDD9-4712C2F52040}" dt="2023-11-15T18:19:18.063" v="4432"/>
          <ac:picMkLst>
            <pc:docMk/>
            <pc:sldMk cId="1063364359" sldId="294"/>
            <ac:picMk id="13" creationId="{D98C5423-ABC4-90C2-EA81-3B0C6227E0EC}"/>
          </ac:picMkLst>
        </pc:picChg>
        <pc:picChg chg="mod">
          <ac:chgData name="Marco Fresco" userId="ffbc329a-2da1-4817-87bb-e86ccc8cf18b" providerId="ADAL" clId="{0702B607-E1B7-B24C-BDD9-4712C2F52040}" dt="2023-11-15T18:24:30.571" v="4672" actId="12789"/>
          <ac:picMkLst>
            <pc:docMk/>
            <pc:sldMk cId="1063364359" sldId="294"/>
            <ac:picMk id="17" creationId="{A5DF6350-DD91-2030-CA6B-194081B04705}"/>
          </ac:picMkLst>
        </pc:picChg>
        <pc:picChg chg="del">
          <ac:chgData name="Marco Fresco" userId="ffbc329a-2da1-4817-87bb-e86ccc8cf18b" providerId="ADAL" clId="{0702B607-E1B7-B24C-BDD9-4712C2F52040}" dt="2023-11-15T18:19:16.687" v="4430" actId="478"/>
          <ac:picMkLst>
            <pc:docMk/>
            <pc:sldMk cId="1063364359" sldId="294"/>
            <ac:picMk id="24" creationId="{5FA9FDD1-C588-95BA-D68E-877B02B2D97D}"/>
          </ac:picMkLst>
        </pc:picChg>
        <pc:picChg chg="del">
          <ac:chgData name="Marco Fresco" userId="ffbc329a-2da1-4817-87bb-e86ccc8cf18b" providerId="ADAL" clId="{0702B607-E1B7-B24C-BDD9-4712C2F52040}" dt="2023-11-15T18:19:17.679" v="4431" actId="478"/>
          <ac:picMkLst>
            <pc:docMk/>
            <pc:sldMk cId="1063364359" sldId="294"/>
            <ac:picMk id="26" creationId="{B9511C41-6B0A-AACA-55FB-7E0CB7B1397C}"/>
          </ac:picMkLst>
        </pc:picChg>
      </pc:sldChg>
      <pc:sldChg chg="addSp delSp modSp mod">
        <pc:chgData name="Marco Fresco" userId="ffbc329a-2da1-4817-87bb-e86ccc8cf18b" providerId="ADAL" clId="{0702B607-E1B7-B24C-BDD9-4712C2F52040}" dt="2023-11-15T18:55:11.770" v="4679" actId="12788"/>
        <pc:sldMkLst>
          <pc:docMk/>
          <pc:sldMk cId="3518816719" sldId="296"/>
        </pc:sldMkLst>
        <pc:spChg chg="mod">
          <ac:chgData name="Marco Fresco" userId="ffbc329a-2da1-4817-87bb-e86ccc8cf18b" providerId="ADAL" clId="{0702B607-E1B7-B24C-BDD9-4712C2F52040}" dt="2023-11-15T18:19:50.891" v="4473" actId="1036"/>
          <ac:spMkLst>
            <pc:docMk/>
            <pc:sldMk cId="3518816719" sldId="296"/>
            <ac:spMk id="1482" creationId="{00000000-0000-0000-0000-000000000000}"/>
          </ac:spMkLst>
        </pc:spChg>
        <pc:picChg chg="add mod">
          <ac:chgData name="Marco Fresco" userId="ffbc329a-2da1-4817-87bb-e86ccc8cf18b" providerId="ADAL" clId="{0702B607-E1B7-B24C-BDD9-4712C2F52040}" dt="2023-11-15T18:19:22.163" v="4435"/>
          <ac:picMkLst>
            <pc:docMk/>
            <pc:sldMk cId="3518816719" sldId="296"/>
            <ac:picMk id="2" creationId="{677D8981-400C-C848-F3EC-FA45CBC68E0F}"/>
          </ac:picMkLst>
        </pc:picChg>
        <pc:picChg chg="del">
          <ac:chgData name="Marco Fresco" userId="ffbc329a-2da1-4817-87bb-e86ccc8cf18b" providerId="ADAL" clId="{0702B607-E1B7-B24C-BDD9-4712C2F52040}" dt="2023-11-15T18:19:20.408" v="4433" actId="478"/>
          <ac:picMkLst>
            <pc:docMk/>
            <pc:sldMk cId="3518816719" sldId="296"/>
            <ac:picMk id="3" creationId="{64271B1D-636B-DB24-0AF5-9E464515D67A}"/>
          </ac:picMkLst>
        </pc:picChg>
        <pc:picChg chg="add mod">
          <ac:chgData name="Marco Fresco" userId="ffbc329a-2da1-4817-87bb-e86ccc8cf18b" providerId="ADAL" clId="{0702B607-E1B7-B24C-BDD9-4712C2F52040}" dt="2023-11-15T18:19:22.163" v="4435"/>
          <ac:picMkLst>
            <pc:docMk/>
            <pc:sldMk cId="3518816719" sldId="296"/>
            <ac:picMk id="4" creationId="{79A57430-1D9E-606B-86F2-DE1DB3FD7B66}"/>
          </ac:picMkLst>
        </pc:picChg>
        <pc:picChg chg="del">
          <ac:chgData name="Marco Fresco" userId="ffbc329a-2da1-4817-87bb-e86ccc8cf18b" providerId="ADAL" clId="{0702B607-E1B7-B24C-BDD9-4712C2F52040}" dt="2023-11-15T18:19:21.789" v="4434" actId="478"/>
          <ac:picMkLst>
            <pc:docMk/>
            <pc:sldMk cId="3518816719" sldId="296"/>
            <ac:picMk id="5" creationId="{A37A4BB4-9D42-5637-D408-6951FC4B5D8B}"/>
          </ac:picMkLst>
        </pc:picChg>
        <pc:picChg chg="add mod">
          <ac:chgData name="Marco Fresco" userId="ffbc329a-2da1-4817-87bb-e86ccc8cf18b" providerId="ADAL" clId="{0702B607-E1B7-B24C-BDD9-4712C2F52040}" dt="2023-11-15T18:55:11.770" v="4679" actId="12788"/>
          <ac:picMkLst>
            <pc:docMk/>
            <pc:sldMk cId="3518816719" sldId="296"/>
            <ac:picMk id="7" creationId="{04991B1E-218F-3707-22E0-505CBF38E3B4}"/>
          </ac:picMkLst>
        </pc:picChg>
        <pc:picChg chg="del">
          <ac:chgData name="Marco Fresco" userId="ffbc329a-2da1-4817-87bb-e86ccc8cf18b" providerId="ADAL" clId="{0702B607-E1B7-B24C-BDD9-4712C2F52040}" dt="2023-11-15T18:54:49.351" v="4673" actId="478"/>
          <ac:picMkLst>
            <pc:docMk/>
            <pc:sldMk cId="3518816719" sldId="296"/>
            <ac:picMk id="12" creationId="{E22680DE-669E-0917-B5DB-863A78AB7B59}"/>
          </ac:picMkLst>
        </pc:picChg>
      </pc:sldChg>
      <pc:sldChg chg="addSp delSp modSp new mod modClrScheme chgLayout">
        <pc:chgData name="Marco Fresco" userId="ffbc329a-2da1-4817-87bb-e86ccc8cf18b" providerId="ADAL" clId="{0702B607-E1B7-B24C-BDD9-4712C2F52040}" dt="2023-11-15T18:23:50.933" v="4670" actId="20577"/>
        <pc:sldMkLst>
          <pc:docMk/>
          <pc:sldMk cId="1735478592" sldId="297"/>
        </pc:sldMkLst>
        <pc:spChg chg="add del mod">
          <ac:chgData name="Marco Fresco" userId="ffbc329a-2da1-4817-87bb-e86ccc8cf18b" providerId="ADAL" clId="{0702B607-E1B7-B24C-BDD9-4712C2F52040}" dt="2023-11-15T18:16:28.982" v="4240" actId="478"/>
          <ac:spMkLst>
            <pc:docMk/>
            <pc:sldMk cId="1735478592" sldId="297"/>
            <ac:spMk id="2" creationId="{B65F98EB-BC96-2A35-21B3-6DBE626C30D0}"/>
          </ac:spMkLst>
        </pc:spChg>
        <pc:spChg chg="add mod">
          <ac:chgData name="Marco Fresco" userId="ffbc329a-2da1-4817-87bb-e86ccc8cf18b" providerId="ADAL" clId="{0702B607-E1B7-B24C-BDD9-4712C2F52040}" dt="2023-11-15T18:23:50.933" v="4670" actId="20577"/>
          <ac:spMkLst>
            <pc:docMk/>
            <pc:sldMk cId="1735478592" sldId="297"/>
            <ac:spMk id="3" creationId="{7A41F94C-1794-7F42-4DBD-71E91933F951}"/>
          </ac:spMkLst>
        </pc:spChg>
        <pc:picChg chg="add mod">
          <ac:chgData name="Marco Fresco" userId="ffbc329a-2da1-4817-87bb-e86ccc8cf18b" providerId="ADAL" clId="{0702B607-E1B7-B24C-BDD9-4712C2F52040}" dt="2023-11-15T18:21:57.604" v="4584"/>
          <ac:picMkLst>
            <pc:docMk/>
            <pc:sldMk cId="1735478592" sldId="297"/>
            <ac:picMk id="4" creationId="{761D6487-6EFB-D332-D296-94F22C6B7431}"/>
          </ac:picMkLst>
        </pc:picChg>
        <pc:picChg chg="add mod">
          <ac:chgData name="Marco Fresco" userId="ffbc329a-2da1-4817-87bb-e86ccc8cf18b" providerId="ADAL" clId="{0702B607-E1B7-B24C-BDD9-4712C2F52040}" dt="2023-11-15T18:22:54.370" v="4596" actId="1076"/>
          <ac:picMkLst>
            <pc:docMk/>
            <pc:sldMk cId="1735478592" sldId="297"/>
            <ac:picMk id="5" creationId="{0604C439-A90B-9E67-F053-577819520066}"/>
          </ac:picMkLst>
        </pc:picChg>
      </pc:sldChg>
      <pc:sldMasterChg chg="setBg modSldLayout">
        <pc:chgData name="Marco Fresco" userId="ffbc329a-2da1-4817-87bb-e86ccc8cf18b" providerId="ADAL" clId="{0702B607-E1B7-B24C-BDD9-4712C2F52040}" dt="2023-11-01T12:26:45.620" v="452"/>
        <pc:sldMasterMkLst>
          <pc:docMk/>
          <pc:sldMasterMk cId="0" sldId="2147483659"/>
        </pc:sldMasterMkLst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Marco Fresco" userId="ffbc329a-2da1-4817-87bb-e86ccc8cf18b" providerId="ADAL" clId="{0702B607-E1B7-B24C-BDD9-4712C2F52040}" dt="2023-11-01T12:26:45.620" v="452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est User" userId="S::urn:spo:anon#20ac15b42eb9de31799c59f32273787c4c1c56e0d094945799485bc6b855a85a::" providerId="AD" clId="Web-{4E99CAAA-1008-FC95-F98A-379F1C1808EF}"/>
    <pc:docChg chg="modSld">
      <pc:chgData name="Guest User" userId="S::urn:spo:anon#20ac15b42eb9de31799c59f32273787c4c1c56e0d094945799485bc6b855a85a::" providerId="AD" clId="Web-{4E99CAAA-1008-FC95-F98A-379F1C1808EF}" dt="2023-11-03T11:08:55.529" v="12" actId="1076"/>
      <pc:docMkLst>
        <pc:docMk/>
      </pc:docMkLst>
      <pc:sldChg chg="addSp modSp">
        <pc:chgData name="Guest User" userId="S::urn:spo:anon#20ac15b42eb9de31799c59f32273787c4c1c56e0d094945799485bc6b855a85a::" providerId="AD" clId="Web-{4E99CAAA-1008-FC95-F98A-379F1C1808EF}" dt="2023-11-03T11:08:55.529" v="12" actId="1076"/>
        <pc:sldMkLst>
          <pc:docMk/>
          <pc:sldMk cId="0" sldId="263"/>
        </pc:sldMkLst>
        <pc:spChg chg="add mod">
          <ac:chgData name="Guest User" userId="S::urn:spo:anon#20ac15b42eb9de31799c59f32273787c4c1c56e0d094945799485bc6b855a85a::" providerId="AD" clId="Web-{4E99CAAA-1008-FC95-F98A-379F1C1808EF}" dt="2023-11-03T11:05:35.571" v="8" actId="1076"/>
          <ac:spMkLst>
            <pc:docMk/>
            <pc:sldMk cId="0" sldId="263"/>
            <ac:spMk id="3" creationId="{C3EEFDF0-94AC-5E30-B263-FBB330D50A89}"/>
          </ac:spMkLst>
        </pc:spChg>
        <pc:picChg chg="add mod">
          <ac:chgData name="Guest User" userId="S::urn:spo:anon#20ac15b42eb9de31799c59f32273787c4c1c56e0d094945799485bc6b855a85a::" providerId="AD" clId="Web-{4E99CAAA-1008-FC95-F98A-379F1C1808EF}" dt="2023-11-03T11:04:54.133" v="2" actId="14100"/>
          <ac:picMkLst>
            <pc:docMk/>
            <pc:sldMk cId="0" sldId="263"/>
            <ac:picMk id="2" creationId="{D67D4FDD-13F0-0826-3836-712017FBA496}"/>
          </ac:picMkLst>
        </pc:picChg>
        <pc:picChg chg="add mod">
          <ac:chgData name="Guest User" userId="S::urn:spo:anon#20ac15b42eb9de31799c59f32273787c4c1c56e0d094945799485bc6b855a85a::" providerId="AD" clId="Web-{4E99CAAA-1008-FC95-F98A-379F1C1808EF}" dt="2023-11-03T11:05:55.978" v="10" actId="1076"/>
          <ac:picMkLst>
            <pc:docMk/>
            <pc:sldMk cId="0" sldId="263"/>
            <ac:picMk id="6" creationId="{C327319C-7AC0-BC93-D802-1C23106B0B00}"/>
          </ac:picMkLst>
        </pc:picChg>
        <pc:picChg chg="add mod">
          <ac:chgData name="Guest User" userId="S::urn:spo:anon#20ac15b42eb9de31799c59f32273787c4c1c56e0d094945799485bc6b855a85a::" providerId="AD" clId="Web-{4E99CAAA-1008-FC95-F98A-379F1C1808EF}" dt="2023-11-03T11:08:55.529" v="12" actId="1076"/>
          <ac:picMkLst>
            <pc:docMk/>
            <pc:sldMk cId="0" sldId="263"/>
            <ac:picMk id="9" creationId="{604549F0-35D9-4968-1598-950DA3E5EBEB}"/>
          </ac:picMkLst>
        </pc:picChg>
      </pc:sldChg>
    </pc:docChg>
  </pc:docChgLst>
  <pc:docChgLst>
    <pc:chgData name="Utente guest" userId="S::urn:spo:anon#20ac15b42eb9de31799c59f32273787c4c1c56e0d094945799485bc6b855a85a::" providerId="AD" clId="Web-{53B5BDEC-2BF1-E721-F52D-B6562C21A4C3}"/>
    <pc:docChg chg="sldOrd">
      <pc:chgData name="Utente guest" userId="S::urn:spo:anon#20ac15b42eb9de31799c59f32273787c4c1c56e0d094945799485bc6b855a85a::" providerId="AD" clId="Web-{53B5BDEC-2BF1-E721-F52D-B6562C21A4C3}" dt="2023-11-02T19:25:15.995" v="1"/>
      <pc:docMkLst>
        <pc:docMk/>
      </pc:docMkLst>
      <pc:sldChg chg="ord">
        <pc:chgData name="Utente guest" userId="S::urn:spo:anon#20ac15b42eb9de31799c59f32273787c4c1c56e0d094945799485bc6b855a85a::" providerId="AD" clId="Web-{53B5BDEC-2BF1-E721-F52D-B6562C21A4C3}" dt="2023-11-02T19:25:15.995" v="1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1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4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15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6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1488113"/>
            <a:ext cx="32310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Malicious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T" sz="4800">
                <a:solidFill>
                  <a:srgbClr val="00002A"/>
                </a:solidFill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URL Detector</a:t>
            </a: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Marco Fresco &amp; Fabio Fadda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err="1">
                <a:latin typeface="Roboto"/>
                <a:ea typeface="Roboto"/>
                <a:cs typeface="Roboto"/>
                <a:sym typeface="Roboto"/>
              </a:rPr>
              <a:t>Artificial</a:t>
            </a:r>
            <a:r>
              <a:rPr lang="it-IT" sz="900">
                <a:latin typeface="Roboto"/>
                <a:ea typeface="Roboto"/>
                <a:cs typeface="Roboto"/>
                <a:sym typeface="Roboto"/>
              </a:rPr>
              <a:t> Intelligence for Cybersecurity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err="1">
                <a:latin typeface="Roboto"/>
                <a:ea typeface="Roboto"/>
                <a:cs typeface="Roboto"/>
                <a:sym typeface="Roboto"/>
              </a:rPr>
              <a:t>Master’s</a:t>
            </a:r>
            <a:r>
              <a:rPr lang="it-IT" sz="900">
                <a:latin typeface="Roboto"/>
                <a:ea typeface="Roboto"/>
                <a:cs typeface="Roboto"/>
                <a:sym typeface="Roboto"/>
              </a:rPr>
              <a:t> Degree in Cybersecurity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err="1">
                <a:latin typeface="Roboto"/>
                <a:ea typeface="Roboto"/>
                <a:cs typeface="Roboto"/>
                <a:sym typeface="Roboto"/>
              </a:rPr>
              <a:t>Academic</a:t>
            </a:r>
            <a:r>
              <a:rPr lang="it-IT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900" err="1">
                <a:latin typeface="Roboto"/>
                <a:ea typeface="Roboto"/>
                <a:cs typeface="Roboto"/>
                <a:sym typeface="Roboto"/>
              </a:rPr>
              <a:t>Year</a:t>
            </a:r>
            <a:r>
              <a:rPr lang="it-IT" sz="900">
                <a:latin typeface="Roboto"/>
                <a:ea typeface="Roboto"/>
                <a:cs typeface="Roboto"/>
                <a:sym typeface="Roboto"/>
              </a:rPr>
              <a:t> 2023/24</a:t>
            </a:r>
          </a:p>
        </p:txBody>
      </p:sp>
      <p:pic>
        <p:nvPicPr>
          <p:cNvPr id="3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C59F0D2-42B9-C95D-CF9D-ABF985A7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6D02752-2E96-89D0-0D65-3286BFFC6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3371343" y="2640386"/>
            <a:ext cx="2390560" cy="66870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2F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5712788" y="2560386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2F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3916810" y="2016192"/>
            <a:ext cx="1313910" cy="1309193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</a:rPr>
              <a:t>Z-Score</a:t>
            </a:r>
          </a:p>
        </p:txBody>
      </p:sp>
      <p:sp>
        <p:nvSpPr>
          <p:cNvPr id="3" name="Google Shape;1686;p20">
            <a:extLst>
              <a:ext uri="{FF2B5EF4-FFF2-40B4-BE49-F238E27FC236}">
                <a16:creationId xmlns:a16="http://schemas.microsoft.com/office/drawing/2014/main" id="{24FA03B2-D93E-C1C0-598D-9D8FA66E4F20}"/>
              </a:ext>
            </a:extLst>
          </p:cNvPr>
          <p:cNvSpPr txBox="1"/>
          <p:nvPr/>
        </p:nvSpPr>
        <p:spPr>
          <a:xfrm>
            <a:off x="717400" y="51779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  <a:ea typeface="Fira Sans Medium"/>
                <a:cs typeface="Fira Sans Medium"/>
              </a:rPr>
              <a:t>Normalization process</a:t>
            </a:r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E3D4A58-A8FE-145A-C6E2-B75D1AB2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29" y="1696088"/>
            <a:ext cx="2162332" cy="2126078"/>
          </a:xfrm>
          <a:prstGeom prst="rect">
            <a:avLst/>
          </a:prstGeom>
        </p:spPr>
      </p:pic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170E-4676-71EA-002E-99F2545BB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86" y="1694291"/>
            <a:ext cx="2209176" cy="2129672"/>
          </a:xfrm>
          <a:prstGeom prst="rect">
            <a:avLst/>
          </a:prstGeom>
        </p:spPr>
      </p:pic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13BEBA1-4512-9DAC-426C-E4421B4F2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4749C52-D014-2F3B-A660-922DE01C4E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53698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300" dirty="0">
                <a:latin typeface="Fira Sans Medium"/>
                <a:ea typeface="Fira Sans Medium"/>
                <a:cs typeface="Fira Sans Medium"/>
              </a:rPr>
              <a:t>Data Mining</a:t>
            </a:r>
          </a:p>
        </p:txBody>
      </p:sp>
      <p:sp>
        <p:nvSpPr>
          <p:cNvPr id="2220" name="Google Shape;2220;p25"/>
          <p:cNvSpPr txBox="1"/>
          <p:nvPr/>
        </p:nvSpPr>
        <p:spPr>
          <a:xfrm>
            <a:off x="764539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bg2"/>
                </a:solidFill>
                <a:ea typeface="Fira Sans Medium"/>
                <a:sym typeface="Fira Sans Medium"/>
              </a:rPr>
              <a:t>Decision Tree Classifier</a:t>
            </a:r>
            <a:endParaRPr lang="it-IT" b="1">
              <a:solidFill>
                <a:schemeClr val="bg2"/>
              </a:solidFill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Logistic Regression</a:t>
            </a:r>
            <a:endParaRPr lang="it-IT" b="1">
              <a:solidFill>
                <a:srgbClr val="595959"/>
              </a:solidFill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Random Forest Classifier</a:t>
            </a:r>
            <a:endParaRPr lang="it-IT" b="1">
              <a:solidFill>
                <a:srgbClr val="595959"/>
              </a:solidFill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Linear SVC</a:t>
            </a:r>
            <a:endParaRPr lang="it-IT" b="1">
              <a:solidFill>
                <a:srgbClr val="595959"/>
              </a:solidFill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Gaussian Naive Bayes</a:t>
            </a:r>
            <a:endParaRPr lang="it-IT" b="1">
              <a:solidFill>
                <a:srgbClr val="595959"/>
              </a:solidFill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4" y="1191048"/>
            <a:ext cx="6674226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magine 13" descr="10,715 Decision Tree Images, Stock Photos, 3D objects, &amp; Vectors |  Shutterstock">
            <a:extLst>
              <a:ext uri="{FF2B5EF4-FFF2-40B4-BE49-F238E27FC236}">
                <a16:creationId xmlns:a16="http://schemas.microsoft.com/office/drawing/2014/main" id="{1DF4F55A-21D4-351A-BC55-6CA874E10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4"/>
          <a:stretch/>
        </p:blipFill>
        <p:spPr>
          <a:xfrm>
            <a:off x="1386356" y="3079751"/>
            <a:ext cx="371928" cy="417286"/>
          </a:xfrm>
          <a:prstGeom prst="rect">
            <a:avLst/>
          </a:prstGeom>
        </p:spPr>
      </p:pic>
      <p:pic>
        <p:nvPicPr>
          <p:cNvPr id="15" name="Immagine 14" descr="10,715 Decision Tree Images, Stock Photos, 3D objects, &amp; Vectors |  Shutterstock">
            <a:extLst>
              <a:ext uri="{FF2B5EF4-FFF2-40B4-BE49-F238E27FC236}">
                <a16:creationId xmlns:a16="http://schemas.microsoft.com/office/drawing/2014/main" id="{F6E255DD-93D9-904B-0CB4-38A041CD9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4"/>
          <a:stretch/>
        </p:blipFill>
        <p:spPr>
          <a:xfrm>
            <a:off x="2982926" y="2413000"/>
            <a:ext cx="226786" cy="254002"/>
          </a:xfrm>
          <a:prstGeom prst="rect">
            <a:avLst/>
          </a:prstGeom>
        </p:spPr>
      </p:pic>
      <p:pic>
        <p:nvPicPr>
          <p:cNvPr id="16" name="Immagine 15" descr="10,715 Decision Tree Images, Stock Photos, 3D objects, &amp; Vectors |  Shutterstock">
            <a:extLst>
              <a:ext uri="{FF2B5EF4-FFF2-40B4-BE49-F238E27FC236}">
                <a16:creationId xmlns:a16="http://schemas.microsoft.com/office/drawing/2014/main" id="{170EA2AB-467A-9A16-CBEC-6C13C4147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4"/>
          <a:stretch/>
        </p:blipFill>
        <p:spPr>
          <a:xfrm>
            <a:off x="3109925" y="2131786"/>
            <a:ext cx="226786" cy="254002"/>
          </a:xfrm>
          <a:prstGeom prst="rect">
            <a:avLst/>
          </a:prstGeom>
        </p:spPr>
      </p:pic>
      <p:pic>
        <p:nvPicPr>
          <p:cNvPr id="17" name="Immagine 16" descr="10,715 Decision Tree Images, Stock Photos, 3D objects, &amp; Vectors |  Shutterstock">
            <a:extLst>
              <a:ext uri="{FF2B5EF4-FFF2-40B4-BE49-F238E27FC236}">
                <a16:creationId xmlns:a16="http://schemas.microsoft.com/office/drawing/2014/main" id="{5A45DE2A-27D5-4948-69CC-AC738D5A4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4"/>
          <a:stretch/>
        </p:blipFill>
        <p:spPr>
          <a:xfrm>
            <a:off x="3264141" y="2413000"/>
            <a:ext cx="226786" cy="254002"/>
          </a:xfrm>
          <a:prstGeom prst="rect">
            <a:avLst/>
          </a:prstGeom>
        </p:spPr>
      </p:pic>
      <p:sp>
        <p:nvSpPr>
          <p:cNvPr id="20" name="Google Shape;2151;p24">
            <a:extLst>
              <a:ext uri="{FF2B5EF4-FFF2-40B4-BE49-F238E27FC236}">
                <a16:creationId xmlns:a16="http://schemas.microsoft.com/office/drawing/2014/main" id="{C00D1119-3B8B-097D-1B47-3C635E4FF162}"/>
              </a:ext>
            </a:extLst>
          </p:cNvPr>
          <p:cNvSpPr/>
          <p:nvPr/>
        </p:nvSpPr>
        <p:spPr>
          <a:xfrm>
            <a:off x="5716340" y="2250404"/>
            <a:ext cx="361637" cy="353677"/>
          </a:xfrm>
          <a:custGeom>
            <a:avLst/>
            <a:gdLst/>
            <a:ahLst/>
            <a:cxnLst/>
            <a:rect l="l" t="t" r="r" b="b"/>
            <a:pathLst>
              <a:path w="13555" h="13587" extrusionOk="0">
                <a:moveTo>
                  <a:pt x="6777" y="0"/>
                </a:moveTo>
                <a:cubicBezTo>
                  <a:pt x="3041" y="0"/>
                  <a:pt x="0" y="3040"/>
                  <a:pt x="0" y="6809"/>
                </a:cubicBezTo>
                <a:cubicBezTo>
                  <a:pt x="0" y="10546"/>
                  <a:pt x="3041" y="13586"/>
                  <a:pt x="6777" y="13586"/>
                </a:cubicBezTo>
                <a:cubicBezTo>
                  <a:pt x="10514" y="13586"/>
                  <a:pt x="13555" y="10546"/>
                  <a:pt x="13555" y="6809"/>
                </a:cubicBezTo>
                <a:lnTo>
                  <a:pt x="6777" y="6809"/>
                </a:lnTo>
                <a:lnTo>
                  <a:pt x="6777" y="0"/>
                </a:lnTo>
                <a:close/>
              </a:path>
            </a:pathLst>
          </a:custGeom>
          <a:solidFill>
            <a:srgbClr val="2F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49;p24">
            <a:extLst>
              <a:ext uri="{FF2B5EF4-FFF2-40B4-BE49-F238E27FC236}">
                <a16:creationId xmlns:a16="http://schemas.microsoft.com/office/drawing/2014/main" id="{0C4935B1-E2B0-2983-1AAA-A1D3BC9A2078}"/>
              </a:ext>
            </a:extLst>
          </p:cNvPr>
          <p:cNvSpPr/>
          <p:nvPr/>
        </p:nvSpPr>
        <p:spPr>
          <a:xfrm>
            <a:off x="5915398" y="2255051"/>
            <a:ext cx="162580" cy="149717"/>
          </a:xfrm>
          <a:custGeom>
            <a:avLst/>
            <a:gdLst/>
            <a:ahLst/>
            <a:cxnLst/>
            <a:rect l="l" t="t" r="r" b="b"/>
            <a:pathLst>
              <a:path w="5860" h="5891" extrusionOk="0">
                <a:moveTo>
                  <a:pt x="1" y="0"/>
                </a:moveTo>
                <a:lnTo>
                  <a:pt x="1" y="5891"/>
                </a:lnTo>
                <a:lnTo>
                  <a:pt x="5860" y="5891"/>
                </a:lnTo>
                <a:cubicBezTo>
                  <a:pt x="5860" y="2629"/>
                  <a:pt x="3231" y="0"/>
                  <a:pt x="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4C2AA27-8698-48F7-05E3-58446BF7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65810ED-5C97-3C3D-1759-BA656349F0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2498630" y="1307646"/>
            <a:ext cx="4146733" cy="2672112"/>
            <a:chOff x="2254650" y="1683750"/>
            <a:chExt cx="3092500" cy="1992775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avLst/>
              <a:gdLst/>
              <a:ahLst/>
              <a:cxnLst/>
              <a:rect l="l" t="t" r="r" b="b"/>
              <a:pathLst>
                <a:path w="18496" h="540" extrusionOk="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avLst/>
              <a:gdLst/>
              <a:ahLst/>
              <a:cxnLst/>
              <a:rect l="l" t="t" r="r" b="b"/>
              <a:pathLst>
                <a:path w="18527" h="540" extrusionOk="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avLst/>
              <a:gdLst/>
              <a:ahLst/>
              <a:cxnLst/>
              <a:rect l="l" t="t" r="r" b="b"/>
              <a:pathLst>
                <a:path w="2820" h="2852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avLst/>
              <a:gdLst/>
              <a:ahLst/>
              <a:cxnLst/>
              <a:rect l="l" t="t" r="r" b="b"/>
              <a:pathLst>
                <a:path w="34203" h="20372" extrusionOk="0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avLst/>
              <a:gdLst/>
              <a:ahLst/>
              <a:cxnLst/>
              <a:rect l="l" t="t" r="r" b="b"/>
              <a:pathLst>
                <a:path w="15234" h="7919" extrusionOk="0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avLst/>
              <a:gdLst/>
              <a:ahLst/>
              <a:cxnLst/>
              <a:rect l="l" t="t" r="r" b="b"/>
              <a:pathLst>
                <a:path w="2819" h="2852" extrusionOk="0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avLst/>
              <a:gdLst/>
              <a:ahLst/>
              <a:cxnLst/>
              <a:rect l="l" t="t" r="r" b="b"/>
              <a:pathLst>
                <a:path w="34204" h="20372" extrusionOk="0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avLst/>
              <a:gdLst/>
              <a:ahLst/>
              <a:cxnLst/>
              <a:rect l="l" t="t" r="r" b="b"/>
              <a:pathLst>
                <a:path w="15266" h="7919" extrusionOk="0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avLst/>
              <a:gdLst/>
              <a:ahLst/>
              <a:cxnLst/>
              <a:rect l="l" t="t" r="r" b="b"/>
              <a:pathLst>
                <a:path w="571" h="42564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avLst/>
              <a:gdLst/>
              <a:ahLst/>
              <a:cxnLst/>
              <a:rect l="l" t="t" r="r" b="b"/>
              <a:pathLst>
                <a:path w="27648" h="26106" extrusionOk="0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avLst/>
              <a:gdLst/>
              <a:ahLst/>
              <a:cxnLst/>
              <a:rect l="l" t="t" r="r" b="b"/>
              <a:pathLst>
                <a:path w="44939" h="35217" extrusionOk="0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avLst/>
              <a:gdLst/>
              <a:ahLst/>
              <a:cxnLst/>
              <a:rect l="l" t="t" r="r" b="b"/>
              <a:pathLst>
                <a:path w="38479" h="29516" extrusionOk="0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avLst/>
              <a:gdLst/>
              <a:ahLst/>
              <a:cxnLst/>
              <a:rect l="l" t="t" r="r" b="b"/>
              <a:pathLst>
                <a:path w="37940" h="29200" extrusionOk="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avLst/>
              <a:gdLst/>
              <a:ahLst/>
              <a:cxnLst/>
              <a:rect l="l" t="t" r="r" b="b"/>
              <a:pathLst>
                <a:path w="55738" h="5131" extrusionOk="0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710250" y="524886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dirty="0">
                <a:latin typeface="Fira Sans Medium"/>
                <a:sym typeface="Fira Sans Medium"/>
              </a:rPr>
              <a:t>Performance Evaluation</a:t>
            </a:r>
            <a:endParaRPr lang="it-IT" dirty="0"/>
          </a:p>
        </p:txBody>
      </p:sp>
      <p:sp>
        <p:nvSpPr>
          <p:cNvPr id="5139" name="Google Shape;5139;p42"/>
          <p:cNvSpPr txBox="1"/>
          <p:nvPr/>
        </p:nvSpPr>
        <p:spPr>
          <a:xfrm>
            <a:off x="1461693" y="1752025"/>
            <a:ext cx="989466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Precision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1" name="Google Shape;5141;p42"/>
          <p:cNvSpPr txBox="1"/>
          <p:nvPr/>
        </p:nvSpPr>
        <p:spPr>
          <a:xfrm>
            <a:off x="1508155" y="3156616"/>
            <a:ext cx="989466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Accuracy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5" name="Google Shape;5145;p42"/>
          <p:cNvSpPr txBox="1"/>
          <p:nvPr/>
        </p:nvSpPr>
        <p:spPr>
          <a:xfrm>
            <a:off x="6581304" y="1752025"/>
            <a:ext cx="831491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Recall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7" name="Google Shape;5147;p42"/>
          <p:cNvSpPr txBox="1"/>
          <p:nvPr/>
        </p:nvSpPr>
        <p:spPr>
          <a:xfrm>
            <a:off x="6641707" y="3156597"/>
            <a:ext cx="970881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F1-Score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46DE5A6-5A93-DFC9-6AC1-38C9C528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654B844-84DA-8FCC-AC96-7ACE949CF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563344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563344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314621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314621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3146219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3146219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908613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808572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1021206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Dataset</a:t>
            </a:r>
            <a:endParaRPr lang="en" sz="1700">
              <a:latin typeface="Fira Sans Medium"/>
              <a:ea typeface="Fira Sans Medium"/>
              <a:cs typeface="Fira Sans Medium"/>
            </a:endParaRPr>
          </a:p>
        </p:txBody>
      </p:sp>
      <p:grpSp>
        <p:nvGrpSpPr>
          <p:cNvPr id="4503" name="Google Shape;4503;p39"/>
          <p:cNvGrpSpPr/>
          <p:nvPr/>
        </p:nvGrpSpPr>
        <p:grpSpPr>
          <a:xfrm>
            <a:off x="6080662" y="3332599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95" y="3301541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4" name="Google Shape;4554;p39"/>
          <p:cNvSpPr txBox="1"/>
          <p:nvPr/>
        </p:nvSpPr>
        <p:spPr>
          <a:xfrm>
            <a:off x="1819631" y="455220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Training Set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55220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Test Set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E66C5417-AF09-90DE-38E1-7F7464B2ADAD}"/>
              </a:ext>
            </a:extLst>
          </p:cNvPr>
          <p:cNvSpPr txBox="1"/>
          <p:nvPr/>
        </p:nvSpPr>
        <p:spPr>
          <a:xfrm>
            <a:off x="717400" y="368942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  <a:ea typeface="Fira Sans Medium"/>
                <a:cs typeface="Fira Sans Medium"/>
              </a:rPr>
              <a:t>Holdout Method</a:t>
            </a:r>
          </a:p>
        </p:txBody>
      </p:sp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4799219-4325-F0F0-97F3-C3400584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7BA8FA-7F99-29B7-1354-33C9EE93D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5319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  <a:sym typeface="Fira Sans Medium"/>
              </a:rPr>
              <a:t>Stratified K-Fold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84A92C8-7F63-6156-7C99-BD07095E9D23}"/>
              </a:ext>
            </a:extLst>
          </p:cNvPr>
          <p:cNvSpPr/>
          <p:nvPr/>
        </p:nvSpPr>
        <p:spPr>
          <a:xfrm>
            <a:off x="2615292" y="1624692"/>
            <a:ext cx="1065893" cy="26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cs typeface="Arial"/>
              </a:rPr>
              <a:t>Testing set</a:t>
            </a:r>
            <a:endParaRPr lang="it-IT" sz="120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C8C709-DF6B-FE80-EC6E-C979853369E8}"/>
              </a:ext>
            </a:extLst>
          </p:cNvPr>
          <p:cNvSpPr/>
          <p:nvPr/>
        </p:nvSpPr>
        <p:spPr>
          <a:xfrm>
            <a:off x="3681184" y="1624691"/>
            <a:ext cx="3197678" cy="263071"/>
          </a:xfrm>
          <a:prstGeom prst="rect">
            <a:avLst/>
          </a:prstGeom>
          <a:solidFill>
            <a:srgbClr val="2F47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200">
                <a:cs typeface="Arial"/>
              </a:rPr>
              <a:t>Training set</a:t>
            </a:r>
            <a:endParaRPr lang="it-IT" sz="120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8BC61C0-E8BF-C31B-9398-CCA785CE4007}"/>
              </a:ext>
            </a:extLst>
          </p:cNvPr>
          <p:cNvSpPr/>
          <p:nvPr/>
        </p:nvSpPr>
        <p:spPr>
          <a:xfrm>
            <a:off x="3681184" y="1960334"/>
            <a:ext cx="1065893" cy="26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cs typeface="Arial"/>
              </a:rPr>
              <a:t>Testing set</a:t>
            </a:r>
            <a:endParaRPr lang="it-IT" sz="120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43A4F80-B9F3-A3E8-DE5D-7176A46B0B16}"/>
              </a:ext>
            </a:extLst>
          </p:cNvPr>
          <p:cNvSpPr/>
          <p:nvPr/>
        </p:nvSpPr>
        <p:spPr>
          <a:xfrm>
            <a:off x="2615289" y="1960333"/>
            <a:ext cx="1065893" cy="263071"/>
          </a:xfrm>
          <a:prstGeom prst="rect">
            <a:avLst/>
          </a:prstGeom>
          <a:solidFill>
            <a:srgbClr val="2F47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200">
                <a:cs typeface="Arial"/>
              </a:rPr>
              <a:t>Training set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ED1DDA1-328D-92B8-6CB1-73905F0B8658}"/>
              </a:ext>
            </a:extLst>
          </p:cNvPr>
          <p:cNvSpPr/>
          <p:nvPr/>
        </p:nvSpPr>
        <p:spPr>
          <a:xfrm>
            <a:off x="4747077" y="1960334"/>
            <a:ext cx="2131786" cy="263071"/>
          </a:xfrm>
          <a:prstGeom prst="rect">
            <a:avLst/>
          </a:prstGeom>
          <a:solidFill>
            <a:srgbClr val="2F47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200">
                <a:cs typeface="Arial"/>
              </a:rPr>
              <a:t>Training set</a:t>
            </a:r>
            <a:endParaRPr lang="it-IT" sz="120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F6CECAF-65EA-5B6B-A4C9-4EF1E76CF948}"/>
              </a:ext>
            </a:extLst>
          </p:cNvPr>
          <p:cNvSpPr/>
          <p:nvPr/>
        </p:nvSpPr>
        <p:spPr>
          <a:xfrm>
            <a:off x="4738006" y="2799441"/>
            <a:ext cx="1065893" cy="26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cs typeface="Arial"/>
              </a:rPr>
              <a:t>Testing set</a:t>
            </a:r>
            <a:endParaRPr lang="it-IT" sz="120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D509780-45C9-EFA0-AFAC-C09FEB01D066}"/>
              </a:ext>
            </a:extLst>
          </p:cNvPr>
          <p:cNvSpPr/>
          <p:nvPr/>
        </p:nvSpPr>
        <p:spPr>
          <a:xfrm>
            <a:off x="5803899" y="3171370"/>
            <a:ext cx="1065893" cy="26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cs typeface="Arial"/>
              </a:rPr>
              <a:t>Testing set</a:t>
            </a:r>
            <a:endParaRPr lang="it-IT" sz="120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49E49B-D09B-E28C-CDBA-59503354B138}"/>
              </a:ext>
            </a:extLst>
          </p:cNvPr>
          <p:cNvSpPr/>
          <p:nvPr/>
        </p:nvSpPr>
        <p:spPr>
          <a:xfrm>
            <a:off x="2606219" y="2799441"/>
            <a:ext cx="2131786" cy="263071"/>
          </a:xfrm>
          <a:prstGeom prst="rect">
            <a:avLst/>
          </a:prstGeom>
          <a:solidFill>
            <a:srgbClr val="2F47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200">
                <a:cs typeface="Arial"/>
              </a:rPr>
              <a:t>Training set</a:t>
            </a:r>
            <a:endParaRPr lang="it-IT" sz="120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F57F56C-37BF-8B4E-04CF-74224019C401}"/>
              </a:ext>
            </a:extLst>
          </p:cNvPr>
          <p:cNvSpPr/>
          <p:nvPr/>
        </p:nvSpPr>
        <p:spPr>
          <a:xfrm>
            <a:off x="5803898" y="2799441"/>
            <a:ext cx="1065894" cy="263071"/>
          </a:xfrm>
          <a:prstGeom prst="rect">
            <a:avLst/>
          </a:prstGeom>
          <a:solidFill>
            <a:srgbClr val="2F47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200">
                <a:cs typeface="Arial"/>
              </a:rPr>
              <a:t>Training set</a:t>
            </a:r>
            <a:endParaRPr lang="it-IT" sz="120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AF9DB98-D439-C346-3F47-0A1DD917BBE1}"/>
              </a:ext>
            </a:extLst>
          </p:cNvPr>
          <p:cNvSpPr/>
          <p:nvPr/>
        </p:nvSpPr>
        <p:spPr>
          <a:xfrm>
            <a:off x="2606220" y="3171370"/>
            <a:ext cx="3197678" cy="263071"/>
          </a:xfrm>
          <a:prstGeom prst="rect">
            <a:avLst/>
          </a:prstGeom>
          <a:solidFill>
            <a:srgbClr val="2F47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200">
                <a:cs typeface="Arial"/>
              </a:rPr>
              <a:t>Training set</a:t>
            </a:r>
            <a:endParaRPr lang="it-IT" sz="1200"/>
          </a:p>
        </p:txBody>
      </p:sp>
      <p:sp>
        <p:nvSpPr>
          <p:cNvPr id="16" name="Google Shape;418;p15">
            <a:extLst>
              <a:ext uri="{FF2B5EF4-FFF2-40B4-BE49-F238E27FC236}">
                <a16:creationId xmlns:a16="http://schemas.microsoft.com/office/drawing/2014/main" id="{87906940-C9CD-60D0-30CE-F2435EB04266}"/>
              </a:ext>
            </a:extLst>
          </p:cNvPr>
          <p:cNvSpPr txBox="1"/>
          <p:nvPr/>
        </p:nvSpPr>
        <p:spPr>
          <a:xfrm>
            <a:off x="885221" y="2248437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</a:rPr>
              <a:t>.</a:t>
            </a:r>
          </a:p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</a:rPr>
              <a:t>.</a:t>
            </a:r>
          </a:p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</a:rPr>
              <a:t>.</a:t>
            </a:r>
          </a:p>
        </p:txBody>
      </p:sp>
      <p:sp>
        <p:nvSpPr>
          <p:cNvPr id="17" name="Google Shape;418;p15">
            <a:extLst>
              <a:ext uri="{FF2B5EF4-FFF2-40B4-BE49-F238E27FC236}">
                <a16:creationId xmlns:a16="http://schemas.microsoft.com/office/drawing/2014/main" id="{F17EC776-7116-40E5-6414-2EBFA5F1AD8E}"/>
              </a:ext>
            </a:extLst>
          </p:cNvPr>
          <p:cNvSpPr txBox="1"/>
          <p:nvPr/>
        </p:nvSpPr>
        <p:spPr>
          <a:xfrm>
            <a:off x="1787828" y="1500045"/>
            <a:ext cx="74757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  <a:sym typeface="Fira Sans Medium"/>
              </a:rPr>
              <a:t>Fold 1</a:t>
            </a:r>
            <a:endParaRPr lang="it-IT" sz="1200">
              <a:solidFill>
                <a:srgbClr val="2F475E"/>
              </a:solidFill>
            </a:endParaRPr>
          </a:p>
        </p:txBody>
      </p:sp>
      <p:sp>
        <p:nvSpPr>
          <p:cNvPr id="18" name="Google Shape;418;p15">
            <a:extLst>
              <a:ext uri="{FF2B5EF4-FFF2-40B4-BE49-F238E27FC236}">
                <a16:creationId xmlns:a16="http://schemas.microsoft.com/office/drawing/2014/main" id="{A331C8F4-E902-0AFA-E993-B4A54A49AAB1}"/>
              </a:ext>
            </a:extLst>
          </p:cNvPr>
          <p:cNvSpPr txBox="1"/>
          <p:nvPr/>
        </p:nvSpPr>
        <p:spPr>
          <a:xfrm>
            <a:off x="1787827" y="1849294"/>
            <a:ext cx="74757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  <a:sym typeface="Fira Sans Medium"/>
              </a:rPr>
              <a:t>Fold 2</a:t>
            </a:r>
            <a:endParaRPr lang="it-IT" sz="1200">
              <a:solidFill>
                <a:srgbClr val="2F475E"/>
              </a:solidFill>
            </a:endParaRPr>
          </a:p>
        </p:txBody>
      </p:sp>
      <p:sp>
        <p:nvSpPr>
          <p:cNvPr id="19" name="Google Shape;418;p15">
            <a:extLst>
              <a:ext uri="{FF2B5EF4-FFF2-40B4-BE49-F238E27FC236}">
                <a16:creationId xmlns:a16="http://schemas.microsoft.com/office/drawing/2014/main" id="{4EABFB52-6044-3290-EDF2-0A23D657D7E2}"/>
              </a:ext>
            </a:extLst>
          </p:cNvPr>
          <p:cNvSpPr txBox="1"/>
          <p:nvPr/>
        </p:nvSpPr>
        <p:spPr>
          <a:xfrm>
            <a:off x="1787827" y="2688402"/>
            <a:ext cx="74757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  <a:sym typeface="Fira Sans Medium"/>
              </a:rPr>
              <a:t>Fold k-1</a:t>
            </a:r>
            <a:endParaRPr lang="it-IT" sz="1200">
              <a:solidFill>
                <a:srgbClr val="2F475E"/>
              </a:solidFill>
            </a:endParaRPr>
          </a:p>
        </p:txBody>
      </p:sp>
      <p:sp>
        <p:nvSpPr>
          <p:cNvPr id="20" name="Google Shape;418;p15">
            <a:extLst>
              <a:ext uri="{FF2B5EF4-FFF2-40B4-BE49-F238E27FC236}">
                <a16:creationId xmlns:a16="http://schemas.microsoft.com/office/drawing/2014/main" id="{03301093-A812-75A6-872B-6E2A6B67BFDE}"/>
              </a:ext>
            </a:extLst>
          </p:cNvPr>
          <p:cNvSpPr txBox="1"/>
          <p:nvPr/>
        </p:nvSpPr>
        <p:spPr>
          <a:xfrm>
            <a:off x="1787826" y="3087544"/>
            <a:ext cx="74757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2F475E"/>
                </a:solidFill>
                <a:latin typeface="Fira Sans Medium"/>
                <a:sym typeface="Fira Sans Medium"/>
              </a:rPr>
              <a:t>Fold k</a:t>
            </a:r>
            <a:endParaRPr lang="it-IT" sz="1200">
              <a:solidFill>
                <a:srgbClr val="2F475E"/>
              </a:solidFill>
            </a:endParaRPr>
          </a:p>
        </p:txBody>
      </p:sp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D5F899C-6CC1-D02F-E840-0FB9138E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40297A2-A76F-EDF4-3EA6-F9EAE5576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39729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  <a:ea typeface="Fira Sans Medium"/>
                <a:cs typeface="Fira Sans Medium"/>
              </a:rPr>
              <a:t>Results – Hold out</a:t>
            </a:r>
          </a:p>
        </p:txBody>
      </p:sp>
      <p:sp>
        <p:nvSpPr>
          <p:cNvPr id="3" name="Google Shape;2220;p25">
            <a:extLst>
              <a:ext uri="{FF2B5EF4-FFF2-40B4-BE49-F238E27FC236}">
                <a16:creationId xmlns:a16="http://schemas.microsoft.com/office/drawing/2014/main" id="{125A70E5-E11F-F5EB-A17A-97CC112F2104}"/>
              </a:ext>
            </a:extLst>
          </p:cNvPr>
          <p:cNvSpPr txBox="1"/>
          <p:nvPr/>
        </p:nvSpPr>
        <p:spPr>
          <a:xfrm>
            <a:off x="773610" y="102421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bg2"/>
                </a:solidFill>
                <a:ea typeface="Fira Sans Medium"/>
                <a:sym typeface="Fira Sans Medium"/>
              </a:rPr>
              <a:t>Decision Tree Classifier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5" name="Google Shape;2222;p25">
            <a:extLst>
              <a:ext uri="{FF2B5EF4-FFF2-40B4-BE49-F238E27FC236}">
                <a16:creationId xmlns:a16="http://schemas.microsoft.com/office/drawing/2014/main" id="{1A4DF513-69F8-FB1A-CA88-E46F087BD017}"/>
              </a:ext>
            </a:extLst>
          </p:cNvPr>
          <p:cNvSpPr txBox="1"/>
          <p:nvPr/>
        </p:nvSpPr>
        <p:spPr>
          <a:xfrm>
            <a:off x="6592246" y="94258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Logistic Regression</a:t>
            </a:r>
            <a:endParaRPr lang="it-IT" b="1">
              <a:solidFill>
                <a:srgbClr val="595959"/>
              </a:solidFill>
            </a:endParaRPr>
          </a:p>
        </p:txBody>
      </p:sp>
      <p:sp>
        <p:nvSpPr>
          <p:cNvPr id="7" name="Google Shape;2224;p25">
            <a:extLst>
              <a:ext uri="{FF2B5EF4-FFF2-40B4-BE49-F238E27FC236}">
                <a16:creationId xmlns:a16="http://schemas.microsoft.com/office/drawing/2014/main" id="{A9DFEC1B-B6F9-2D52-6251-7D6160BB89F4}"/>
              </a:ext>
            </a:extLst>
          </p:cNvPr>
          <p:cNvSpPr txBox="1"/>
          <p:nvPr/>
        </p:nvSpPr>
        <p:spPr>
          <a:xfrm>
            <a:off x="3686686" y="102177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Random Forest Classifier</a:t>
            </a:r>
            <a:endParaRPr lang="it-IT" b="1">
              <a:solidFill>
                <a:srgbClr val="595959"/>
              </a:solidFill>
            </a:endParaRPr>
          </a:p>
        </p:txBody>
      </p:sp>
      <p:sp>
        <p:nvSpPr>
          <p:cNvPr id="9" name="Google Shape;2226;p25">
            <a:extLst>
              <a:ext uri="{FF2B5EF4-FFF2-40B4-BE49-F238E27FC236}">
                <a16:creationId xmlns:a16="http://schemas.microsoft.com/office/drawing/2014/main" id="{553F1689-FF55-702B-23FC-21E0385D4F6A}"/>
              </a:ext>
            </a:extLst>
          </p:cNvPr>
          <p:cNvSpPr txBox="1"/>
          <p:nvPr/>
        </p:nvSpPr>
        <p:spPr>
          <a:xfrm>
            <a:off x="5010996" y="306982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Gaussian Naive Bayes</a:t>
            </a:r>
            <a:endParaRPr lang="en">
              <a:solidFill>
                <a:srgbClr val="595959"/>
              </a:solidFill>
              <a:sym typeface="Fira Sans Medium"/>
            </a:endParaRPr>
          </a:p>
          <a:p>
            <a:pPr algn="ctr"/>
            <a:endParaRPr lang="en" b="1">
              <a:solidFill>
                <a:srgbClr val="595959"/>
              </a:solidFill>
            </a:endParaRPr>
          </a:p>
        </p:txBody>
      </p:sp>
      <p:sp>
        <p:nvSpPr>
          <p:cNvPr id="11" name="Google Shape;2228;p25">
            <a:extLst>
              <a:ext uri="{FF2B5EF4-FFF2-40B4-BE49-F238E27FC236}">
                <a16:creationId xmlns:a16="http://schemas.microsoft.com/office/drawing/2014/main" id="{4164BBF3-7C5D-DAC4-8001-3BF2215F12CF}"/>
              </a:ext>
            </a:extLst>
          </p:cNvPr>
          <p:cNvSpPr txBox="1"/>
          <p:nvPr/>
        </p:nvSpPr>
        <p:spPr>
          <a:xfrm>
            <a:off x="2220262" y="30719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95959"/>
                </a:solidFill>
                <a:sym typeface="Fira Sans Medium"/>
              </a:rPr>
              <a:t>Linear SVC</a:t>
            </a:r>
            <a:endParaRPr lang="it-IT"/>
          </a:p>
        </p:txBody>
      </p:sp>
      <p:sp>
        <p:nvSpPr>
          <p:cNvPr id="18" name="Google Shape;2220;p25">
            <a:extLst>
              <a:ext uri="{FF2B5EF4-FFF2-40B4-BE49-F238E27FC236}">
                <a16:creationId xmlns:a16="http://schemas.microsoft.com/office/drawing/2014/main" id="{3DBD4FC1-DAEA-01AE-878C-9534ABAE0C93}"/>
              </a:ext>
            </a:extLst>
          </p:cNvPr>
          <p:cNvSpPr txBox="1"/>
          <p:nvPr/>
        </p:nvSpPr>
        <p:spPr>
          <a:xfrm>
            <a:off x="773610" y="286823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92D050"/>
                </a:solidFill>
                <a:sym typeface="Fira Sans Medium"/>
              </a:rPr>
              <a:t>85.20</a:t>
            </a:r>
            <a:r>
              <a:rPr lang="en" b="1">
                <a:solidFill>
                  <a:srgbClr val="92D050"/>
                </a:solidFill>
                <a:sym typeface="Fira Sans Medium"/>
              </a:rPr>
              <a:t>%</a:t>
            </a:r>
            <a:endParaRPr lang="it-IT">
              <a:solidFill>
                <a:srgbClr val="92D050"/>
              </a:solidFill>
            </a:endParaRPr>
          </a:p>
        </p:txBody>
      </p:sp>
      <p:sp>
        <p:nvSpPr>
          <p:cNvPr id="20" name="Google Shape;2220;p25">
            <a:extLst>
              <a:ext uri="{FF2B5EF4-FFF2-40B4-BE49-F238E27FC236}">
                <a16:creationId xmlns:a16="http://schemas.microsoft.com/office/drawing/2014/main" id="{8246927E-CD99-8262-F775-E5543BE292DC}"/>
              </a:ext>
            </a:extLst>
          </p:cNvPr>
          <p:cNvSpPr txBox="1"/>
          <p:nvPr/>
        </p:nvSpPr>
        <p:spPr>
          <a:xfrm>
            <a:off x="3713760" y="2870753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92D050"/>
                </a:solidFill>
                <a:sym typeface="Fira Sans Medium"/>
              </a:rPr>
              <a:t>86.05</a:t>
            </a:r>
            <a:r>
              <a:rPr lang="en" b="1">
                <a:solidFill>
                  <a:srgbClr val="92D050"/>
                </a:solidFill>
                <a:sym typeface="Fira Sans Medium"/>
              </a:rPr>
              <a:t>%</a:t>
            </a:r>
            <a:endParaRPr lang="it-IT">
              <a:solidFill>
                <a:srgbClr val="92D050"/>
              </a:solidFill>
            </a:endParaRPr>
          </a:p>
        </p:txBody>
      </p:sp>
      <p:sp>
        <p:nvSpPr>
          <p:cNvPr id="21" name="Google Shape;2220;p25">
            <a:extLst>
              <a:ext uri="{FF2B5EF4-FFF2-40B4-BE49-F238E27FC236}">
                <a16:creationId xmlns:a16="http://schemas.microsoft.com/office/drawing/2014/main" id="{0104D3C5-2A25-5F6A-7FC7-A153B86656F9}"/>
              </a:ext>
            </a:extLst>
          </p:cNvPr>
          <p:cNvSpPr txBox="1"/>
          <p:nvPr/>
        </p:nvSpPr>
        <p:spPr>
          <a:xfrm>
            <a:off x="6592931" y="281128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92D050"/>
                </a:solidFill>
                <a:sym typeface="Fira Sans Medium"/>
              </a:rPr>
              <a:t>78.35</a:t>
            </a:r>
            <a:r>
              <a:rPr lang="en" b="1">
                <a:solidFill>
                  <a:srgbClr val="92D050"/>
                </a:solidFill>
                <a:sym typeface="Fira Sans Medium"/>
              </a:rPr>
              <a:t>%</a:t>
            </a:r>
            <a:endParaRPr lang="it-IT">
              <a:solidFill>
                <a:srgbClr val="92D050"/>
              </a:solidFill>
            </a:endParaRPr>
          </a:p>
        </p:txBody>
      </p:sp>
      <p:sp>
        <p:nvSpPr>
          <p:cNvPr id="22" name="Google Shape;2220;p25">
            <a:extLst>
              <a:ext uri="{FF2B5EF4-FFF2-40B4-BE49-F238E27FC236}">
                <a16:creationId xmlns:a16="http://schemas.microsoft.com/office/drawing/2014/main" id="{214AB863-8DD4-CE89-FEA7-E2264CB1FE82}"/>
              </a:ext>
            </a:extLst>
          </p:cNvPr>
          <p:cNvSpPr txBox="1"/>
          <p:nvPr/>
        </p:nvSpPr>
        <p:spPr>
          <a:xfrm>
            <a:off x="2270395" y="490225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92D050"/>
                </a:solidFill>
                <a:sym typeface="Fira Sans Medium"/>
              </a:rPr>
              <a:t>74.95</a:t>
            </a:r>
            <a:r>
              <a:rPr lang="en" b="1">
                <a:solidFill>
                  <a:srgbClr val="92D050"/>
                </a:solidFill>
                <a:sym typeface="Fira Sans Medium"/>
              </a:rPr>
              <a:t>%</a:t>
            </a:r>
            <a:endParaRPr lang="it-IT">
              <a:solidFill>
                <a:srgbClr val="92D050"/>
              </a:solidFill>
            </a:endParaRPr>
          </a:p>
        </p:txBody>
      </p:sp>
      <p:sp>
        <p:nvSpPr>
          <p:cNvPr id="23" name="Google Shape;2220;p25">
            <a:extLst>
              <a:ext uri="{FF2B5EF4-FFF2-40B4-BE49-F238E27FC236}">
                <a16:creationId xmlns:a16="http://schemas.microsoft.com/office/drawing/2014/main" id="{0534E9B6-F3E3-718C-0AF6-B754D6745D62}"/>
              </a:ext>
            </a:extLst>
          </p:cNvPr>
          <p:cNvSpPr txBox="1"/>
          <p:nvPr/>
        </p:nvSpPr>
        <p:spPr>
          <a:xfrm>
            <a:off x="5009966" y="4852357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accent6">
                    <a:lumMod val="75000"/>
                  </a:schemeClr>
                </a:solidFill>
                <a:sym typeface="Fira Sans Medium"/>
              </a:rPr>
              <a:t>55.80</a:t>
            </a:r>
            <a:r>
              <a:rPr lang="en" b="1">
                <a:solidFill>
                  <a:schemeClr val="accent6">
                    <a:lumMod val="75000"/>
                  </a:schemeClr>
                </a:solidFill>
                <a:sym typeface="Fira Sans Medium"/>
              </a:rPr>
              <a:t>%</a:t>
            </a:r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51A26304-585C-8E54-5308-8CC73104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4" y="1356643"/>
            <a:ext cx="1917701" cy="1505937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4B13675-71D0-0793-26EE-746BD820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6" y="1356643"/>
            <a:ext cx="1917701" cy="150593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AC1B45B-3AA8-6397-ECCE-BF0B5A7EC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77" y="1356643"/>
            <a:ext cx="1917701" cy="1505937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CC59ED4-2A85-646D-9AA1-B37006E96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621" y="3430977"/>
            <a:ext cx="1917701" cy="1505937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BE18EF0B-FC48-4C6F-58E9-388D56E64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677" y="3369751"/>
            <a:ext cx="1917701" cy="1536666"/>
          </a:xfrm>
          <a:prstGeom prst="rect">
            <a:avLst/>
          </a:prstGeom>
        </p:spPr>
      </p:pic>
      <p:pic>
        <p:nvPicPr>
          <p:cNvPr id="17" name="Picture 1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03F2E4F-C44A-60D8-3B9F-41F438C07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24" name="Picture 2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47D697E-38C4-F3CD-6A98-B003755F8F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510707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  <a:ea typeface="Fira Sans Medium"/>
                <a:cs typeface="Fira Sans Medium"/>
              </a:rPr>
              <a:t>Results – Accuracy</a:t>
            </a:r>
          </a:p>
        </p:txBody>
      </p:sp>
      <p:pic>
        <p:nvPicPr>
          <p:cNvPr id="17" name="Picture 1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5DF6350-DD91-2030-CA6B-194081B0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28" y="1890230"/>
            <a:ext cx="4768144" cy="136304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3C20725-2416-84F8-A20F-D3904C09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98C5423-ABC4-90C2-EA81-3B0C6227E0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51779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</a:rPr>
              <a:t>Decision Tree Representation</a:t>
            </a:r>
          </a:p>
        </p:txBody>
      </p:sp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77D8981-400C-C848-F3EC-FA45CBC6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9A57430-1D9E-606B-86F2-DE1DB3FD7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04991B1E-218F-3707-22E0-505CBF38E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82686"/>
            <a:ext cx="7772400" cy="29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29"/>
          <p:cNvGrpSpPr/>
          <p:nvPr/>
        </p:nvGrpSpPr>
        <p:grpSpPr>
          <a:xfrm>
            <a:off x="3258894" y="1247262"/>
            <a:ext cx="4500754" cy="2741013"/>
            <a:chOff x="2693250" y="2047950"/>
            <a:chExt cx="3406050" cy="2074325"/>
          </a:xfrm>
        </p:grpSpPr>
        <p:sp>
          <p:nvSpPr>
            <p:cNvPr id="2436" name="Google Shape;2436;p29"/>
            <p:cNvSpPr/>
            <p:nvPr/>
          </p:nvSpPr>
          <p:spPr>
            <a:xfrm>
              <a:off x="5001925" y="4115925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5001925" y="2047950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693250" y="2047950"/>
              <a:ext cx="2288925" cy="2074325"/>
            </a:xfrm>
            <a:custGeom>
              <a:avLst/>
              <a:gdLst/>
              <a:ahLst/>
              <a:cxnLst/>
              <a:rect l="l" t="t" r="r" b="b"/>
              <a:pathLst>
                <a:path w="91557" h="82973" extrusionOk="0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29"/>
          <p:cNvGrpSpPr/>
          <p:nvPr/>
        </p:nvGrpSpPr>
        <p:grpSpPr>
          <a:xfrm>
            <a:off x="4209175" y="950746"/>
            <a:ext cx="1013778" cy="643456"/>
            <a:chOff x="3799925" y="786471"/>
            <a:chExt cx="1013778" cy="643456"/>
          </a:xfrm>
        </p:grpSpPr>
        <p:sp>
          <p:nvSpPr>
            <p:cNvPr id="2440" name="Google Shape;2440;p29"/>
            <p:cNvSpPr/>
            <p:nvPr/>
          </p:nvSpPr>
          <p:spPr>
            <a:xfrm>
              <a:off x="3799925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4031104" y="1087783"/>
              <a:ext cx="551387" cy="342143"/>
            </a:xfrm>
            <a:custGeom>
              <a:avLst/>
              <a:gdLst/>
              <a:ahLst/>
              <a:cxnLst/>
              <a:rect l="l" t="t" r="r" b="b"/>
              <a:pathLst>
                <a:path w="16691" h="10357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4033218" y="1203108"/>
              <a:ext cx="547192" cy="216346"/>
            </a:xfrm>
            <a:custGeom>
              <a:avLst/>
              <a:gdLst/>
              <a:ahLst/>
              <a:cxnLst/>
              <a:rect l="l" t="t" r="r" b="b"/>
              <a:pathLst>
                <a:path w="16564" h="6549" extrusionOk="0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4030080" y="875401"/>
              <a:ext cx="554492" cy="426878"/>
            </a:xfrm>
            <a:custGeom>
              <a:avLst/>
              <a:gdLst/>
              <a:ahLst/>
              <a:cxnLst/>
              <a:rect l="l" t="t" r="r" b="b"/>
              <a:pathLst>
                <a:path w="16785" h="12922" extrusionOk="0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4127368" y="943420"/>
              <a:ext cx="358892" cy="340029"/>
            </a:xfrm>
            <a:custGeom>
              <a:avLst/>
              <a:gdLst/>
              <a:ahLst/>
              <a:cxnLst/>
              <a:rect l="l" t="t" r="r" b="b"/>
              <a:pathLst>
                <a:path w="10864" h="10293" extrusionOk="0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4205826" y="1017683"/>
              <a:ext cx="201943" cy="175779"/>
            </a:xfrm>
            <a:custGeom>
              <a:avLst/>
              <a:gdLst/>
              <a:ahLst/>
              <a:cxnLst/>
              <a:rect l="l" t="t" r="r" b="b"/>
              <a:pathLst>
                <a:path w="6113" h="5321" extrusionOk="0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4151418" y="958055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4151418" y="982104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4151418" y="1006187"/>
              <a:ext cx="30392" cy="13610"/>
            </a:xfrm>
            <a:custGeom>
              <a:avLst/>
              <a:gdLst/>
              <a:ahLst/>
              <a:cxnLst/>
              <a:rect l="l" t="t" r="r" b="b"/>
              <a:pathLst>
                <a:path w="920" h="412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29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2482" name="Google Shape;2482;p29"/>
            <p:cNvSpPr/>
            <p:nvPr/>
          </p:nvSpPr>
          <p:spPr>
            <a:xfrm>
              <a:off x="3799925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3960231" y="3686855"/>
              <a:ext cx="593243" cy="111956"/>
            </a:xfrm>
            <a:custGeom>
              <a:avLst/>
              <a:gdLst/>
              <a:ahLst/>
              <a:cxnLst/>
              <a:rect l="l" t="t" r="r" b="b"/>
              <a:pathLst>
                <a:path w="17958" h="3389" extrusionOk="0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93273" y="3721003"/>
              <a:ext cx="30392" cy="29335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42462" y="3721003"/>
              <a:ext cx="30359" cy="28311"/>
            </a:xfrm>
            <a:custGeom>
              <a:avLst/>
              <a:gdLst/>
              <a:ahLst/>
              <a:cxnLst/>
              <a:rect l="l" t="t" r="r" b="b"/>
              <a:pathLst>
                <a:path w="919" h="857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90561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338693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3964426" y="3820066"/>
              <a:ext cx="765566" cy="120002"/>
            </a:xfrm>
            <a:custGeom>
              <a:avLst/>
              <a:gdLst/>
              <a:ahLst/>
              <a:cxnLst/>
              <a:rect l="l" t="t" r="r" b="b"/>
              <a:pathLst>
                <a:path w="17957" h="3358" extrusionOk="0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98526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246625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294757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342889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391021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439120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487251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535383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583515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631647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5" name="Google Shape;2505;p29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2506" name="Google Shape;2506;p29"/>
            <p:cNvSpPr/>
            <p:nvPr/>
          </p:nvSpPr>
          <p:spPr>
            <a:xfrm>
              <a:off x="7450062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7750317" y="3568282"/>
              <a:ext cx="411187" cy="548216"/>
            </a:xfrm>
            <a:custGeom>
              <a:avLst/>
              <a:gdLst/>
              <a:ahLst/>
              <a:cxnLst/>
              <a:rect l="l" t="t" r="r" b="b"/>
              <a:pathLst>
                <a:path w="12447" h="16595" extrusionOk="0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7949088" y="3876895"/>
              <a:ext cx="415382" cy="120347"/>
            </a:xfrm>
            <a:custGeom>
              <a:avLst/>
              <a:gdLst/>
              <a:ahLst/>
              <a:cxnLst/>
              <a:rect l="l" t="t" r="r" b="b"/>
              <a:pathLst>
                <a:path w="12574" h="3643" extrusionOk="0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7997220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8103923" y="3912474"/>
              <a:ext cx="95240" cy="56523"/>
            </a:xfrm>
            <a:custGeom>
              <a:avLst/>
              <a:gdLst/>
              <a:ahLst/>
              <a:cxnLst/>
              <a:rect l="l" t="t" r="r" b="b"/>
              <a:pathLst>
                <a:path w="2883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8211683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7623727" y="3814129"/>
              <a:ext cx="241717" cy="241684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7612230" y="3814393"/>
              <a:ext cx="264709" cy="241189"/>
            </a:xfrm>
            <a:custGeom>
              <a:avLst/>
              <a:gdLst/>
              <a:ahLst/>
              <a:cxnLst/>
              <a:rect l="l" t="t" r="r" b="b"/>
              <a:pathLst>
                <a:path w="8013" h="7301" extrusionOk="0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9"/>
          <p:cNvGrpSpPr/>
          <p:nvPr/>
        </p:nvGrpSpPr>
        <p:grpSpPr>
          <a:xfrm>
            <a:off x="6717087" y="950746"/>
            <a:ext cx="1013778" cy="643456"/>
            <a:chOff x="7450062" y="786471"/>
            <a:chExt cx="1013778" cy="643456"/>
          </a:xfrm>
        </p:grpSpPr>
        <p:sp>
          <p:nvSpPr>
            <p:cNvPr id="2515" name="Google Shape;2515;p29"/>
            <p:cNvSpPr/>
            <p:nvPr/>
          </p:nvSpPr>
          <p:spPr>
            <a:xfrm>
              <a:off x="7450062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7734625" y="912004"/>
              <a:ext cx="443627" cy="515808"/>
            </a:xfrm>
            <a:custGeom>
              <a:avLst/>
              <a:gdLst/>
              <a:ahLst/>
              <a:cxnLst/>
              <a:rect l="l" t="t" r="r" b="b"/>
              <a:pathLst>
                <a:path w="13429" h="15614" extrusionOk="0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7545268" y="1049066"/>
              <a:ext cx="333753" cy="330879"/>
            </a:xfrm>
            <a:custGeom>
              <a:avLst/>
              <a:gdLst/>
              <a:ahLst/>
              <a:cxnLst/>
              <a:rect l="l" t="t" r="r" b="b"/>
              <a:pathLst>
                <a:path w="10103" h="10016" extrusionOk="0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7710576" y="1066839"/>
              <a:ext cx="192528" cy="317565"/>
            </a:xfrm>
            <a:custGeom>
              <a:avLst/>
              <a:gdLst/>
              <a:ahLst/>
              <a:cxnLst/>
              <a:rect l="l" t="t" r="r" b="b"/>
              <a:pathLst>
                <a:path w="5828" h="9613" extrusionOk="0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7626865" y="1145330"/>
              <a:ext cx="150673" cy="149616"/>
            </a:xfrm>
            <a:custGeom>
              <a:avLst/>
              <a:gdLst/>
              <a:ahLst/>
              <a:cxnLst/>
              <a:rect l="l" t="t" r="r" b="b"/>
              <a:pathLst>
                <a:path w="4561" h="4529" extrusionOk="0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8085093" y="1169380"/>
              <a:ext cx="312841" cy="205081"/>
            </a:xfrm>
            <a:custGeom>
              <a:avLst/>
              <a:gdLst/>
              <a:ahLst/>
              <a:cxnLst/>
              <a:rect l="l" t="t" r="r" b="b"/>
              <a:pathLst>
                <a:path w="9470" h="6208" extrusionOk="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8197049" y="1278197"/>
              <a:ext cx="171584" cy="28278"/>
            </a:xfrm>
            <a:custGeom>
              <a:avLst/>
              <a:gdLst/>
              <a:ahLst/>
              <a:cxnLst/>
              <a:rect l="l" t="t" r="r" b="b"/>
              <a:pathLst>
                <a:path w="5194" h="856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8197049" y="1201820"/>
              <a:ext cx="37693" cy="9448"/>
            </a:xfrm>
            <a:custGeom>
              <a:avLst/>
              <a:gdLst/>
              <a:ahLst/>
              <a:cxnLst/>
              <a:rect l="l" t="t" r="r" b="b"/>
              <a:pathLst>
                <a:path w="1141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8197049" y="1325272"/>
              <a:ext cx="104655" cy="9448"/>
            </a:xfrm>
            <a:custGeom>
              <a:avLst/>
              <a:gdLst/>
              <a:ahLst/>
              <a:cxnLst/>
              <a:rect l="l" t="t" r="r" b="b"/>
              <a:pathLst>
                <a:path w="3168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8119615" y="1195543"/>
              <a:ext cx="39807" cy="146477"/>
            </a:xfrm>
            <a:custGeom>
              <a:avLst/>
              <a:gdLst/>
              <a:ahLst/>
              <a:cxnLst/>
              <a:rect l="l" t="t" r="r" b="b"/>
              <a:pathLst>
                <a:path w="1205" h="4434" extrusionOk="0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25651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dirty="0">
                <a:latin typeface="Fira Sans Medium"/>
                <a:cs typeface="Fira Sans Medium"/>
              </a:rPr>
              <a:t>System Improvement</a:t>
            </a:r>
            <a:endParaRPr lang="en" sz="2800" dirty="0">
              <a:latin typeface="Fira Sans Medium"/>
            </a:endParaRPr>
          </a:p>
        </p:txBody>
      </p:sp>
      <p:sp>
        <p:nvSpPr>
          <p:cNvPr id="2573" name="Google Shape;2573;p29"/>
          <p:cNvSpPr txBox="1"/>
          <p:nvPr/>
        </p:nvSpPr>
        <p:spPr>
          <a:xfrm>
            <a:off x="364402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>
                <a:sym typeface="Fira Sans Medium"/>
              </a:rPr>
              <a:t>HTML encoding</a:t>
            </a:r>
            <a:endParaRPr lang="it-IT" b="1"/>
          </a:p>
        </p:txBody>
      </p:sp>
      <p:sp>
        <p:nvSpPr>
          <p:cNvPr id="2575" name="Google Shape;2575;p29"/>
          <p:cNvSpPr txBox="1"/>
          <p:nvPr/>
        </p:nvSpPr>
        <p:spPr>
          <a:xfrm>
            <a:off x="615237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>
                <a:sym typeface="Fira Sans Medium"/>
              </a:rPr>
              <a:t>JavaScript code</a:t>
            </a:r>
            <a:endParaRPr lang="it-IT" b="1"/>
          </a:p>
        </p:txBody>
      </p:sp>
      <p:sp>
        <p:nvSpPr>
          <p:cNvPr id="2581" name="Google Shape;2581;p29"/>
          <p:cNvSpPr txBox="1"/>
          <p:nvPr/>
        </p:nvSpPr>
        <p:spPr>
          <a:xfrm>
            <a:off x="364402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>
                <a:latin typeface="Fira Sans Medium"/>
                <a:ea typeface="Fira Sans Medium"/>
                <a:sym typeface="Fira Sans Medium"/>
              </a:rPr>
              <a:t>R</a:t>
            </a:r>
            <a:r>
              <a:rPr lang="en" sz="1300" b="1">
                <a:ea typeface="Fira Sans Medium"/>
                <a:sym typeface="Fira Sans Medium"/>
              </a:rPr>
              <a:t>equest parallelization</a:t>
            </a:r>
            <a:endParaRPr lang="it-IT" sz="1300" b="1">
              <a:latin typeface="Fira Sans Medium"/>
              <a:ea typeface="Fira Sans Medium"/>
              <a:cs typeface="Fira Sans Medium"/>
            </a:endParaRPr>
          </a:p>
        </p:txBody>
      </p:sp>
      <p:sp>
        <p:nvSpPr>
          <p:cNvPr id="2583" name="Google Shape;2583;p29"/>
          <p:cNvSpPr txBox="1"/>
          <p:nvPr/>
        </p:nvSpPr>
        <p:spPr>
          <a:xfrm>
            <a:off x="615237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>
                <a:latin typeface="Fira Sans Medium"/>
                <a:ea typeface="Fira Sans Medium"/>
                <a:cs typeface="Fira Sans Medium"/>
              </a:rPr>
              <a:t>Updated/Tested Dataset</a:t>
            </a:r>
          </a:p>
        </p:txBody>
      </p:sp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E2BD2F4-CD07-54C3-1DC1-0C73DCFD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500B285-D94E-E78E-51A4-A4FA2641E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1F94C-1794-7F42-4DBD-71E91933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Fira Sans Medium"/>
              </a:rPr>
              <a:t>Thanks For The Attention!</a:t>
            </a:r>
            <a:endParaRPr lang="en" sz="3600" b="1" dirty="0">
              <a:latin typeface="Fira Sans" panose="020B0503050000020004" pitchFamily="34" charset="0"/>
              <a:ea typeface="Fira Sans Medium"/>
              <a:cs typeface="Fira Sans Medium"/>
            </a:endParaRPr>
          </a:p>
        </p:txBody>
      </p:sp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61D6487-6EFB-D332-D296-94F22C6B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604C439-A90B-9E67-F053-577819520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55BECB-71A3-5C62-5E77-5B438B72B89D}"/>
              </a:ext>
            </a:extLst>
          </p:cNvPr>
          <p:cNvGrpSpPr/>
          <p:nvPr/>
        </p:nvGrpSpPr>
        <p:grpSpPr>
          <a:xfrm>
            <a:off x="2830657" y="1324001"/>
            <a:ext cx="3496980" cy="3381104"/>
            <a:chOff x="2830657" y="1324001"/>
            <a:chExt cx="3496980" cy="3381104"/>
          </a:xfrm>
        </p:grpSpPr>
        <p:sp>
          <p:nvSpPr>
            <p:cNvPr id="1559" name="Google Shape;1559;p19"/>
            <p:cNvSpPr/>
            <p:nvPr/>
          </p:nvSpPr>
          <p:spPr>
            <a:xfrm>
              <a:off x="3857201" y="2046375"/>
              <a:ext cx="690727" cy="325430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314843" y="1324740"/>
              <a:ext cx="1233959" cy="979386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756530" y="1968285"/>
              <a:ext cx="791394" cy="403520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648054" y="3196982"/>
              <a:ext cx="433906" cy="605703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909624" y="3223012"/>
              <a:ext cx="1116797" cy="123015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3535248" y="3196983"/>
              <a:ext cx="545835" cy="725442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4600834" y="1324001"/>
              <a:ext cx="1253906" cy="97144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4601710" y="2046375"/>
              <a:ext cx="692480" cy="324553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4600834" y="1966586"/>
              <a:ext cx="797477" cy="404342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3541330" y="2415152"/>
              <a:ext cx="338445" cy="716784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2830657" y="1997822"/>
              <a:ext cx="898994" cy="1291252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3435457" y="2330978"/>
              <a:ext cx="404397" cy="832193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5279395" y="2418631"/>
              <a:ext cx="338445" cy="715907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5422588" y="1998178"/>
              <a:ext cx="905049" cy="129089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5318440" y="2336184"/>
              <a:ext cx="432180" cy="83307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5068552" y="3196983"/>
              <a:ext cx="432153" cy="604828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5125818" y="3229944"/>
              <a:ext cx="1114194" cy="1223217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5068552" y="3196105"/>
              <a:ext cx="572715" cy="740211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4146131" y="2950547"/>
              <a:ext cx="856497" cy="1754558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4185203" y="3002607"/>
              <a:ext cx="777502" cy="1641781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4325765" y="3325406"/>
              <a:ext cx="26057" cy="32140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351795" y="3333215"/>
              <a:ext cx="23454" cy="24331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4377825" y="3333215"/>
              <a:ext cx="22578" cy="24331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4402129" y="3328009"/>
              <a:ext cx="16522" cy="29537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4278035" y="3491998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4278035" y="3723693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4278035" y="395538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4278035" y="418617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4278035" y="4417872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4278035" y="418617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4278035" y="3723693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4477616" y="3507616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4477616" y="3608284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4477616" y="3550141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4477616" y="358052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477616" y="3739311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477616" y="3839978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477616" y="3781837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477616" y="3812195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477616" y="3969251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477616" y="4070769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477616" y="4012653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477616" y="4043012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477616" y="4200946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477616" y="4302463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477616" y="4244320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477616" y="4274707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477616" y="4431764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477616" y="4532404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477616" y="447513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4477616" y="450464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822117" y="3137114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822117" y="3154459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822117" y="3171829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4788278" y="3308912"/>
              <a:ext cx="60746" cy="61431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4252005" y="3281155"/>
              <a:ext cx="636064" cy="118039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4280638" y="3136456"/>
              <a:ext cx="46881" cy="53622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19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Drive-By Downloads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533400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Execute malicious code on the victim’s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 Distribution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533400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Host or redirect to sites that distribute malware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41224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Phishing Attacks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Lead users to fake websites that mimic legitimate ones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717400" y="51504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atin typeface="Fira Sans Medium"/>
                <a:ea typeface="Fira Sans Medium"/>
                <a:cs typeface="Fira Sans Medium"/>
                <a:sym typeface="Fira Sans Medium"/>
              </a:rPr>
              <a:t>Goal Definition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Real-Time Protection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6577498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Identifying and blocking access to harmful URLs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Early Threat Detection</a:t>
            </a:r>
            <a:endParaRPr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77498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err="1">
                <a:latin typeface="Fira Sans"/>
                <a:ea typeface="Fira Sans"/>
                <a:cs typeface="Fira Sans"/>
                <a:sym typeface="Fira Sans"/>
              </a:rPr>
              <a:t>Preventing</a:t>
            </a:r>
            <a:r>
              <a:rPr lang="it-IT" sz="1200">
                <a:latin typeface="Fira Sans"/>
                <a:ea typeface="Fira Sans"/>
                <a:cs typeface="Fira Sans"/>
                <a:sym typeface="Fira Sans"/>
              </a:rPr>
              <a:t> users from </a:t>
            </a:r>
            <a:r>
              <a:rPr lang="it-IT" sz="1200" err="1">
                <a:latin typeface="Fira Sans"/>
                <a:ea typeface="Fira Sans"/>
                <a:cs typeface="Fira Sans"/>
                <a:sym typeface="Fira Sans"/>
              </a:rPr>
              <a:t>interacting</a:t>
            </a:r>
            <a:r>
              <a:rPr lang="it-IT" sz="1200">
                <a:latin typeface="Fira Sans"/>
                <a:ea typeface="Fira Sans"/>
                <a:cs typeface="Fira Sans"/>
                <a:sym typeface="Fira Sans"/>
              </a:rPr>
              <a:t> with </a:t>
            </a:r>
            <a:r>
              <a:rPr lang="it-IT" sz="1200" err="1">
                <a:latin typeface="Fira Sans"/>
                <a:ea typeface="Fira Sans"/>
                <a:cs typeface="Fira Sans"/>
                <a:sym typeface="Fira Sans"/>
              </a:rPr>
              <a:t>dangerous</a:t>
            </a:r>
            <a:r>
              <a:rPr lang="it-IT" sz="12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it-IT" sz="1200" err="1">
                <a:latin typeface="Fira Sans"/>
                <a:ea typeface="Fira Sans"/>
                <a:cs typeface="Fira Sans"/>
                <a:sym typeface="Fira Sans"/>
              </a:rPr>
              <a:t>content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Reducing Attack Surface</a:t>
            </a:r>
            <a:endParaRPr sz="12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8" name="Google Shape;1628;p19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Prevent potential entry points for cyberattacks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592AD18-D04C-98C9-C6F9-7230BA76C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66EDC1-F1A3-F877-DA76-C1456AB22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24"/>
          <p:cNvSpPr/>
          <p:nvPr/>
        </p:nvSpPr>
        <p:spPr>
          <a:xfrm>
            <a:off x="6215018" y="2815052"/>
            <a:ext cx="496874" cy="82506"/>
          </a:xfrm>
          <a:custGeom>
            <a:avLst/>
            <a:gdLst/>
            <a:ahLst/>
            <a:cxnLst/>
            <a:rect l="l" t="t" r="r" b="b"/>
            <a:pathLst>
              <a:path w="14315" h="2377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38"/>
                  <a:pt x="507" y="2376"/>
                  <a:pt x="1172" y="2376"/>
                </a:cubicBezTo>
                <a:cubicBezTo>
                  <a:pt x="1806" y="2376"/>
                  <a:pt x="2281" y="1901"/>
                  <a:pt x="2344" y="1268"/>
                </a:cubicBezTo>
                <a:lnTo>
                  <a:pt x="11971" y="1268"/>
                </a:lnTo>
                <a:cubicBezTo>
                  <a:pt x="12003" y="1901"/>
                  <a:pt x="12510" y="2376"/>
                  <a:pt x="13143" y="2376"/>
                </a:cubicBezTo>
                <a:cubicBezTo>
                  <a:pt x="13808" y="2376"/>
                  <a:pt x="14315" y="1838"/>
                  <a:pt x="14315" y="1173"/>
                </a:cubicBezTo>
                <a:cubicBezTo>
                  <a:pt x="14315" y="539"/>
                  <a:pt x="13808" y="1"/>
                  <a:pt x="13143" y="1"/>
                </a:cubicBezTo>
                <a:cubicBezTo>
                  <a:pt x="12541" y="1"/>
                  <a:pt x="12035" y="476"/>
                  <a:pt x="11971" y="1078"/>
                </a:cubicBezTo>
                <a:lnTo>
                  <a:pt x="8488" y="1046"/>
                </a:lnTo>
                <a:lnTo>
                  <a:pt x="2344" y="1046"/>
                </a:lnTo>
                <a:cubicBezTo>
                  <a:pt x="2281" y="444"/>
                  <a:pt x="1774" y="1"/>
                  <a:pt x="1172" y="1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24"/>
          <p:cNvSpPr/>
          <p:nvPr/>
        </p:nvSpPr>
        <p:spPr>
          <a:xfrm>
            <a:off x="5617034" y="3857116"/>
            <a:ext cx="1094858" cy="82506"/>
          </a:xfrm>
          <a:custGeom>
            <a:avLst/>
            <a:gdLst/>
            <a:ahLst/>
            <a:cxnLst/>
            <a:rect l="l" t="t" r="r" b="b"/>
            <a:pathLst>
              <a:path w="31543" h="2377" extrusionOk="0">
                <a:moveTo>
                  <a:pt x="1172" y="1"/>
                </a:moveTo>
                <a:cubicBezTo>
                  <a:pt x="539" y="1"/>
                  <a:pt x="0" y="539"/>
                  <a:pt x="0" y="1204"/>
                </a:cubicBezTo>
                <a:cubicBezTo>
                  <a:pt x="0" y="1838"/>
                  <a:pt x="539" y="2376"/>
                  <a:pt x="1172" y="2376"/>
                </a:cubicBezTo>
                <a:cubicBezTo>
                  <a:pt x="1806" y="2376"/>
                  <a:pt x="2312" y="1901"/>
                  <a:pt x="2344" y="1299"/>
                </a:cubicBezTo>
                <a:lnTo>
                  <a:pt x="8614" y="1268"/>
                </a:lnTo>
                <a:lnTo>
                  <a:pt x="29199" y="1299"/>
                </a:lnTo>
                <a:cubicBezTo>
                  <a:pt x="29231" y="1901"/>
                  <a:pt x="29738" y="2376"/>
                  <a:pt x="30371" y="2376"/>
                </a:cubicBezTo>
                <a:cubicBezTo>
                  <a:pt x="31036" y="2376"/>
                  <a:pt x="31543" y="1838"/>
                  <a:pt x="31543" y="1204"/>
                </a:cubicBezTo>
                <a:cubicBezTo>
                  <a:pt x="31543" y="539"/>
                  <a:pt x="31036" y="1"/>
                  <a:pt x="30371" y="1"/>
                </a:cubicBezTo>
                <a:cubicBezTo>
                  <a:pt x="29769" y="1"/>
                  <a:pt x="29263" y="476"/>
                  <a:pt x="29199" y="1078"/>
                </a:cubicBezTo>
                <a:lnTo>
                  <a:pt x="8519" y="1046"/>
                </a:lnTo>
                <a:lnTo>
                  <a:pt x="2344" y="1046"/>
                </a:lnTo>
                <a:cubicBezTo>
                  <a:pt x="2281" y="476"/>
                  <a:pt x="1806" y="1"/>
                  <a:pt x="1172" y="1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24"/>
          <p:cNvSpPr/>
          <p:nvPr/>
        </p:nvSpPr>
        <p:spPr>
          <a:xfrm>
            <a:off x="5617034" y="1811482"/>
            <a:ext cx="1094858" cy="81360"/>
          </a:xfrm>
          <a:custGeom>
            <a:avLst/>
            <a:gdLst/>
            <a:ahLst/>
            <a:cxnLst/>
            <a:rect l="l" t="t" r="r" b="b"/>
            <a:pathLst>
              <a:path w="31543" h="2344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37"/>
                  <a:pt x="539" y="2344"/>
                  <a:pt x="1172" y="2344"/>
                </a:cubicBezTo>
                <a:cubicBezTo>
                  <a:pt x="1806" y="2344"/>
                  <a:pt x="2312" y="1869"/>
                  <a:pt x="2344" y="1267"/>
                </a:cubicBezTo>
                <a:lnTo>
                  <a:pt x="29199" y="1267"/>
                </a:lnTo>
                <a:cubicBezTo>
                  <a:pt x="29231" y="1869"/>
                  <a:pt x="29738" y="2344"/>
                  <a:pt x="30371" y="2344"/>
                </a:cubicBezTo>
                <a:cubicBezTo>
                  <a:pt x="31036" y="2344"/>
                  <a:pt x="31543" y="1837"/>
                  <a:pt x="31543" y="1172"/>
                </a:cubicBezTo>
                <a:cubicBezTo>
                  <a:pt x="31543" y="507"/>
                  <a:pt x="31036" y="0"/>
                  <a:pt x="30371" y="0"/>
                </a:cubicBezTo>
                <a:cubicBezTo>
                  <a:pt x="29769" y="0"/>
                  <a:pt x="29263" y="475"/>
                  <a:pt x="29199" y="1045"/>
                </a:cubicBezTo>
                <a:lnTo>
                  <a:pt x="2344" y="1045"/>
                </a:lnTo>
                <a:cubicBezTo>
                  <a:pt x="2281" y="444"/>
                  <a:pt x="1806" y="0"/>
                  <a:pt x="1172" y="0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24"/>
          <p:cNvSpPr/>
          <p:nvPr/>
        </p:nvSpPr>
        <p:spPr>
          <a:xfrm>
            <a:off x="5617034" y="3857116"/>
            <a:ext cx="1094858" cy="82506"/>
          </a:xfrm>
          <a:custGeom>
            <a:avLst/>
            <a:gdLst/>
            <a:ahLst/>
            <a:cxnLst/>
            <a:rect l="l" t="t" r="r" b="b"/>
            <a:pathLst>
              <a:path w="31543" h="2377" extrusionOk="0">
                <a:moveTo>
                  <a:pt x="1172" y="1"/>
                </a:moveTo>
                <a:cubicBezTo>
                  <a:pt x="539" y="1"/>
                  <a:pt x="0" y="539"/>
                  <a:pt x="0" y="1204"/>
                </a:cubicBezTo>
                <a:cubicBezTo>
                  <a:pt x="0" y="1838"/>
                  <a:pt x="539" y="2376"/>
                  <a:pt x="1172" y="2376"/>
                </a:cubicBezTo>
                <a:cubicBezTo>
                  <a:pt x="1806" y="2376"/>
                  <a:pt x="2312" y="1901"/>
                  <a:pt x="2344" y="1299"/>
                </a:cubicBezTo>
                <a:lnTo>
                  <a:pt x="22929" y="1268"/>
                </a:lnTo>
                <a:lnTo>
                  <a:pt x="29199" y="1299"/>
                </a:lnTo>
                <a:cubicBezTo>
                  <a:pt x="29231" y="1901"/>
                  <a:pt x="29738" y="2376"/>
                  <a:pt x="30371" y="2376"/>
                </a:cubicBezTo>
                <a:cubicBezTo>
                  <a:pt x="31004" y="2376"/>
                  <a:pt x="31543" y="1838"/>
                  <a:pt x="31543" y="1204"/>
                </a:cubicBezTo>
                <a:cubicBezTo>
                  <a:pt x="31543" y="539"/>
                  <a:pt x="31004" y="1"/>
                  <a:pt x="30371" y="1"/>
                </a:cubicBezTo>
                <a:cubicBezTo>
                  <a:pt x="29769" y="1"/>
                  <a:pt x="29263" y="476"/>
                  <a:pt x="29199" y="1046"/>
                </a:cubicBezTo>
                <a:lnTo>
                  <a:pt x="23024" y="1046"/>
                </a:lnTo>
                <a:lnTo>
                  <a:pt x="2344" y="1078"/>
                </a:lnTo>
                <a:cubicBezTo>
                  <a:pt x="2312" y="476"/>
                  <a:pt x="1806" y="1"/>
                  <a:pt x="1172" y="1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24"/>
          <p:cNvSpPr/>
          <p:nvPr/>
        </p:nvSpPr>
        <p:spPr>
          <a:xfrm>
            <a:off x="5617034" y="1811482"/>
            <a:ext cx="1094858" cy="81360"/>
          </a:xfrm>
          <a:custGeom>
            <a:avLst/>
            <a:gdLst/>
            <a:ahLst/>
            <a:cxnLst/>
            <a:rect l="l" t="t" r="r" b="b"/>
            <a:pathLst>
              <a:path w="31543" h="2344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37"/>
                  <a:pt x="539" y="2344"/>
                  <a:pt x="1172" y="2344"/>
                </a:cubicBezTo>
                <a:cubicBezTo>
                  <a:pt x="1806" y="2344"/>
                  <a:pt x="2312" y="1869"/>
                  <a:pt x="2344" y="1267"/>
                </a:cubicBezTo>
                <a:lnTo>
                  <a:pt x="29199" y="1267"/>
                </a:lnTo>
                <a:cubicBezTo>
                  <a:pt x="29231" y="1869"/>
                  <a:pt x="29738" y="2344"/>
                  <a:pt x="30371" y="2344"/>
                </a:cubicBezTo>
                <a:cubicBezTo>
                  <a:pt x="31004" y="2344"/>
                  <a:pt x="31543" y="1837"/>
                  <a:pt x="31543" y="1172"/>
                </a:cubicBezTo>
                <a:cubicBezTo>
                  <a:pt x="31543" y="507"/>
                  <a:pt x="31004" y="0"/>
                  <a:pt x="30371" y="0"/>
                </a:cubicBezTo>
                <a:cubicBezTo>
                  <a:pt x="29769" y="0"/>
                  <a:pt x="29263" y="444"/>
                  <a:pt x="29199" y="1045"/>
                </a:cubicBezTo>
                <a:lnTo>
                  <a:pt x="2344" y="1045"/>
                </a:lnTo>
                <a:cubicBezTo>
                  <a:pt x="2312" y="475"/>
                  <a:pt x="1806" y="0"/>
                  <a:pt x="1172" y="0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24"/>
          <p:cNvSpPr/>
          <p:nvPr/>
        </p:nvSpPr>
        <p:spPr>
          <a:xfrm>
            <a:off x="2411670" y="2815052"/>
            <a:ext cx="497984" cy="82506"/>
          </a:xfrm>
          <a:custGeom>
            <a:avLst/>
            <a:gdLst/>
            <a:ahLst/>
            <a:cxnLst/>
            <a:rect l="l" t="t" r="r" b="b"/>
            <a:pathLst>
              <a:path w="14347" h="2377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38"/>
                  <a:pt x="539" y="2376"/>
                  <a:pt x="1172" y="2376"/>
                </a:cubicBezTo>
                <a:cubicBezTo>
                  <a:pt x="1806" y="2376"/>
                  <a:pt x="2312" y="1901"/>
                  <a:pt x="2344" y="1268"/>
                </a:cubicBezTo>
                <a:lnTo>
                  <a:pt x="11971" y="1268"/>
                </a:lnTo>
                <a:cubicBezTo>
                  <a:pt x="12035" y="1901"/>
                  <a:pt x="12541" y="2376"/>
                  <a:pt x="13143" y="2376"/>
                </a:cubicBezTo>
                <a:cubicBezTo>
                  <a:pt x="13808" y="2376"/>
                  <a:pt x="14346" y="1838"/>
                  <a:pt x="14346" y="1173"/>
                </a:cubicBezTo>
                <a:cubicBezTo>
                  <a:pt x="14346" y="539"/>
                  <a:pt x="13808" y="1"/>
                  <a:pt x="13143" y="1"/>
                </a:cubicBezTo>
                <a:cubicBezTo>
                  <a:pt x="12541" y="1"/>
                  <a:pt x="12035" y="444"/>
                  <a:pt x="11971" y="1046"/>
                </a:cubicBezTo>
                <a:lnTo>
                  <a:pt x="5828" y="1046"/>
                </a:lnTo>
                <a:lnTo>
                  <a:pt x="2344" y="1078"/>
                </a:lnTo>
                <a:cubicBezTo>
                  <a:pt x="2312" y="476"/>
                  <a:pt x="1806" y="1"/>
                  <a:pt x="1172" y="1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24"/>
          <p:cNvSpPr/>
          <p:nvPr/>
        </p:nvSpPr>
        <p:spPr>
          <a:xfrm>
            <a:off x="2411670" y="3857116"/>
            <a:ext cx="1094858" cy="82506"/>
          </a:xfrm>
          <a:custGeom>
            <a:avLst/>
            <a:gdLst/>
            <a:ahLst/>
            <a:cxnLst/>
            <a:rect l="l" t="t" r="r" b="b"/>
            <a:pathLst>
              <a:path w="31543" h="2377" extrusionOk="0">
                <a:moveTo>
                  <a:pt x="1172" y="1"/>
                </a:moveTo>
                <a:cubicBezTo>
                  <a:pt x="539" y="1"/>
                  <a:pt x="0" y="539"/>
                  <a:pt x="0" y="1204"/>
                </a:cubicBezTo>
                <a:cubicBezTo>
                  <a:pt x="0" y="1838"/>
                  <a:pt x="539" y="2376"/>
                  <a:pt x="1172" y="2376"/>
                </a:cubicBezTo>
                <a:cubicBezTo>
                  <a:pt x="1806" y="2376"/>
                  <a:pt x="2312" y="1901"/>
                  <a:pt x="2344" y="1299"/>
                </a:cubicBezTo>
                <a:lnTo>
                  <a:pt x="22929" y="1268"/>
                </a:lnTo>
                <a:lnTo>
                  <a:pt x="29199" y="1299"/>
                </a:lnTo>
                <a:cubicBezTo>
                  <a:pt x="29231" y="1901"/>
                  <a:pt x="29738" y="2376"/>
                  <a:pt x="30371" y="2376"/>
                </a:cubicBezTo>
                <a:cubicBezTo>
                  <a:pt x="31036" y="2376"/>
                  <a:pt x="31543" y="1838"/>
                  <a:pt x="31543" y="1204"/>
                </a:cubicBezTo>
                <a:cubicBezTo>
                  <a:pt x="31543" y="539"/>
                  <a:pt x="31004" y="1"/>
                  <a:pt x="30371" y="1"/>
                </a:cubicBezTo>
                <a:cubicBezTo>
                  <a:pt x="29769" y="1"/>
                  <a:pt x="29263" y="476"/>
                  <a:pt x="29199" y="1046"/>
                </a:cubicBezTo>
                <a:lnTo>
                  <a:pt x="23024" y="1046"/>
                </a:lnTo>
                <a:lnTo>
                  <a:pt x="2344" y="1078"/>
                </a:lnTo>
                <a:cubicBezTo>
                  <a:pt x="2312" y="476"/>
                  <a:pt x="1806" y="1"/>
                  <a:pt x="1172" y="1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24"/>
          <p:cNvSpPr/>
          <p:nvPr/>
        </p:nvSpPr>
        <p:spPr>
          <a:xfrm>
            <a:off x="2411670" y="1811482"/>
            <a:ext cx="1094858" cy="81360"/>
          </a:xfrm>
          <a:custGeom>
            <a:avLst/>
            <a:gdLst/>
            <a:ahLst/>
            <a:cxnLst/>
            <a:rect l="l" t="t" r="r" b="b"/>
            <a:pathLst>
              <a:path w="31543" h="2344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37"/>
                  <a:pt x="539" y="2344"/>
                  <a:pt x="1172" y="2344"/>
                </a:cubicBezTo>
                <a:cubicBezTo>
                  <a:pt x="1806" y="2344"/>
                  <a:pt x="2312" y="1869"/>
                  <a:pt x="2344" y="1267"/>
                </a:cubicBezTo>
                <a:lnTo>
                  <a:pt x="29199" y="1267"/>
                </a:lnTo>
                <a:cubicBezTo>
                  <a:pt x="29231" y="1869"/>
                  <a:pt x="29738" y="2344"/>
                  <a:pt x="30371" y="2344"/>
                </a:cubicBezTo>
                <a:cubicBezTo>
                  <a:pt x="31036" y="2344"/>
                  <a:pt x="31543" y="1837"/>
                  <a:pt x="31543" y="1172"/>
                </a:cubicBezTo>
                <a:cubicBezTo>
                  <a:pt x="31543" y="507"/>
                  <a:pt x="31004" y="0"/>
                  <a:pt x="30371" y="0"/>
                </a:cubicBezTo>
                <a:cubicBezTo>
                  <a:pt x="29769" y="0"/>
                  <a:pt x="29263" y="444"/>
                  <a:pt x="29199" y="1045"/>
                </a:cubicBezTo>
                <a:lnTo>
                  <a:pt x="2344" y="1045"/>
                </a:lnTo>
                <a:cubicBezTo>
                  <a:pt x="2312" y="475"/>
                  <a:pt x="1806" y="0"/>
                  <a:pt x="1172" y="0"/>
                </a:cubicBezTo>
                <a:close/>
              </a:path>
            </a:pathLst>
          </a:custGeom>
          <a:solidFill>
            <a:srgbClr val="2724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24"/>
          <p:cNvSpPr/>
          <p:nvPr/>
        </p:nvSpPr>
        <p:spPr>
          <a:xfrm>
            <a:off x="4538699" y="1117872"/>
            <a:ext cx="1293815" cy="1493884"/>
          </a:xfrm>
          <a:custGeom>
            <a:avLst/>
            <a:gdLst/>
            <a:ahLst/>
            <a:cxnLst/>
            <a:rect l="l" t="t" r="r" b="b"/>
            <a:pathLst>
              <a:path w="37275" h="43039" extrusionOk="0">
                <a:moveTo>
                  <a:pt x="18621" y="507"/>
                </a:moveTo>
                <a:lnTo>
                  <a:pt x="36831" y="11021"/>
                </a:lnTo>
                <a:lnTo>
                  <a:pt x="36831" y="32017"/>
                </a:lnTo>
                <a:lnTo>
                  <a:pt x="18621" y="42531"/>
                </a:lnTo>
                <a:lnTo>
                  <a:pt x="412" y="32017"/>
                </a:lnTo>
                <a:lnTo>
                  <a:pt x="412" y="11021"/>
                </a:lnTo>
                <a:lnTo>
                  <a:pt x="18621" y="507"/>
                </a:lnTo>
                <a:close/>
                <a:moveTo>
                  <a:pt x="18621" y="0"/>
                </a:moveTo>
                <a:lnTo>
                  <a:pt x="0" y="10768"/>
                </a:lnTo>
                <a:lnTo>
                  <a:pt x="0" y="32271"/>
                </a:lnTo>
                <a:lnTo>
                  <a:pt x="18621" y="43038"/>
                </a:lnTo>
                <a:lnTo>
                  <a:pt x="37275" y="32271"/>
                </a:lnTo>
                <a:lnTo>
                  <a:pt x="37275" y="10768"/>
                </a:lnTo>
                <a:lnTo>
                  <a:pt x="1862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24"/>
          <p:cNvSpPr/>
          <p:nvPr/>
        </p:nvSpPr>
        <p:spPr>
          <a:xfrm>
            <a:off x="5122382" y="2132445"/>
            <a:ext cx="1293815" cy="1493884"/>
          </a:xfrm>
          <a:custGeom>
            <a:avLst/>
            <a:gdLst/>
            <a:ahLst/>
            <a:cxnLst/>
            <a:rect l="l" t="t" r="r" b="b"/>
            <a:pathLst>
              <a:path w="37275" h="43039" extrusionOk="0">
                <a:moveTo>
                  <a:pt x="18622" y="476"/>
                </a:moveTo>
                <a:lnTo>
                  <a:pt x="36831" y="10990"/>
                </a:lnTo>
                <a:lnTo>
                  <a:pt x="36831" y="32018"/>
                </a:lnTo>
                <a:lnTo>
                  <a:pt x="18622" y="42532"/>
                </a:lnTo>
                <a:lnTo>
                  <a:pt x="412" y="32018"/>
                </a:lnTo>
                <a:lnTo>
                  <a:pt x="412" y="10990"/>
                </a:lnTo>
                <a:lnTo>
                  <a:pt x="18622" y="476"/>
                </a:lnTo>
                <a:close/>
                <a:moveTo>
                  <a:pt x="18622" y="0"/>
                </a:moveTo>
                <a:lnTo>
                  <a:pt x="0" y="10736"/>
                </a:lnTo>
                <a:lnTo>
                  <a:pt x="0" y="32271"/>
                </a:lnTo>
                <a:lnTo>
                  <a:pt x="18622" y="43039"/>
                </a:lnTo>
                <a:lnTo>
                  <a:pt x="37180" y="32334"/>
                </a:lnTo>
                <a:lnTo>
                  <a:pt x="37275" y="32271"/>
                </a:lnTo>
                <a:lnTo>
                  <a:pt x="37275" y="10736"/>
                </a:lnTo>
                <a:lnTo>
                  <a:pt x="1862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24"/>
          <p:cNvSpPr/>
          <p:nvPr/>
        </p:nvSpPr>
        <p:spPr>
          <a:xfrm>
            <a:off x="4538699" y="3143721"/>
            <a:ext cx="1293815" cy="1493884"/>
          </a:xfrm>
          <a:custGeom>
            <a:avLst/>
            <a:gdLst/>
            <a:ahLst/>
            <a:cxnLst/>
            <a:rect l="l" t="t" r="r" b="b"/>
            <a:pathLst>
              <a:path w="37275" h="43039" extrusionOk="0">
                <a:moveTo>
                  <a:pt x="18621" y="476"/>
                </a:moveTo>
                <a:lnTo>
                  <a:pt x="36831" y="10990"/>
                </a:lnTo>
                <a:lnTo>
                  <a:pt x="36831" y="32018"/>
                </a:lnTo>
                <a:lnTo>
                  <a:pt x="18621" y="42532"/>
                </a:lnTo>
                <a:lnTo>
                  <a:pt x="412" y="32018"/>
                </a:lnTo>
                <a:lnTo>
                  <a:pt x="412" y="10990"/>
                </a:lnTo>
                <a:lnTo>
                  <a:pt x="18621" y="476"/>
                </a:lnTo>
                <a:close/>
                <a:moveTo>
                  <a:pt x="18621" y="1"/>
                </a:moveTo>
                <a:lnTo>
                  <a:pt x="95" y="10705"/>
                </a:lnTo>
                <a:lnTo>
                  <a:pt x="0" y="10768"/>
                </a:lnTo>
                <a:lnTo>
                  <a:pt x="0" y="32271"/>
                </a:lnTo>
                <a:lnTo>
                  <a:pt x="18621" y="43039"/>
                </a:lnTo>
                <a:lnTo>
                  <a:pt x="37148" y="32335"/>
                </a:lnTo>
                <a:lnTo>
                  <a:pt x="37275" y="32271"/>
                </a:lnTo>
                <a:lnTo>
                  <a:pt x="37275" y="10768"/>
                </a:lnTo>
                <a:lnTo>
                  <a:pt x="1862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24"/>
          <p:cNvSpPr/>
          <p:nvPr/>
        </p:nvSpPr>
        <p:spPr>
          <a:xfrm>
            <a:off x="4618914" y="1211277"/>
            <a:ext cx="1132275" cy="1307040"/>
          </a:xfrm>
          <a:custGeom>
            <a:avLst/>
            <a:gdLst/>
            <a:ahLst/>
            <a:cxnLst/>
            <a:rect l="l" t="t" r="r" b="b"/>
            <a:pathLst>
              <a:path w="32621" h="37656" extrusionOk="0">
                <a:moveTo>
                  <a:pt x="16310" y="1"/>
                </a:moveTo>
                <a:lnTo>
                  <a:pt x="1" y="9407"/>
                </a:lnTo>
                <a:lnTo>
                  <a:pt x="1" y="28250"/>
                </a:lnTo>
                <a:lnTo>
                  <a:pt x="16310" y="37655"/>
                </a:lnTo>
                <a:lnTo>
                  <a:pt x="32620" y="28250"/>
                </a:lnTo>
                <a:lnTo>
                  <a:pt x="32620" y="9407"/>
                </a:lnTo>
                <a:lnTo>
                  <a:pt x="1631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24"/>
          <p:cNvSpPr/>
          <p:nvPr/>
        </p:nvSpPr>
        <p:spPr>
          <a:xfrm>
            <a:off x="4654110" y="1251957"/>
            <a:ext cx="1061883" cy="1225680"/>
          </a:xfrm>
          <a:custGeom>
            <a:avLst/>
            <a:gdLst/>
            <a:ahLst/>
            <a:cxnLst/>
            <a:rect l="l" t="t" r="r" b="b"/>
            <a:pathLst>
              <a:path w="30593" h="35312" extrusionOk="0">
                <a:moveTo>
                  <a:pt x="15296" y="1"/>
                </a:moveTo>
                <a:lnTo>
                  <a:pt x="0" y="8836"/>
                </a:lnTo>
                <a:lnTo>
                  <a:pt x="0" y="26508"/>
                </a:lnTo>
                <a:lnTo>
                  <a:pt x="15296" y="35312"/>
                </a:lnTo>
                <a:lnTo>
                  <a:pt x="30593" y="26508"/>
                </a:lnTo>
                <a:lnTo>
                  <a:pt x="30593" y="8836"/>
                </a:lnTo>
                <a:lnTo>
                  <a:pt x="15296" y="1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24"/>
          <p:cNvSpPr/>
          <p:nvPr/>
        </p:nvSpPr>
        <p:spPr>
          <a:xfrm>
            <a:off x="5202632" y="2224774"/>
            <a:ext cx="1133316" cy="1308116"/>
          </a:xfrm>
          <a:custGeom>
            <a:avLst/>
            <a:gdLst/>
            <a:ahLst/>
            <a:cxnLst/>
            <a:rect l="l" t="t" r="r" b="b"/>
            <a:pathLst>
              <a:path w="32651" h="37687" extrusionOk="0">
                <a:moveTo>
                  <a:pt x="16310" y="1"/>
                </a:moveTo>
                <a:lnTo>
                  <a:pt x="0" y="9438"/>
                </a:lnTo>
                <a:lnTo>
                  <a:pt x="0" y="28281"/>
                </a:lnTo>
                <a:lnTo>
                  <a:pt x="16310" y="37687"/>
                </a:lnTo>
                <a:lnTo>
                  <a:pt x="32651" y="28281"/>
                </a:lnTo>
                <a:lnTo>
                  <a:pt x="32651" y="9438"/>
                </a:lnTo>
                <a:lnTo>
                  <a:pt x="1631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24"/>
          <p:cNvSpPr/>
          <p:nvPr/>
        </p:nvSpPr>
        <p:spPr>
          <a:xfrm>
            <a:off x="5237793" y="2265454"/>
            <a:ext cx="1062994" cy="1226756"/>
          </a:xfrm>
          <a:custGeom>
            <a:avLst/>
            <a:gdLst/>
            <a:ahLst/>
            <a:cxnLst/>
            <a:rect l="l" t="t" r="r" b="b"/>
            <a:pathLst>
              <a:path w="30625" h="35343" extrusionOk="0">
                <a:moveTo>
                  <a:pt x="15297" y="0"/>
                </a:moveTo>
                <a:lnTo>
                  <a:pt x="1" y="8836"/>
                </a:lnTo>
                <a:lnTo>
                  <a:pt x="1" y="26507"/>
                </a:lnTo>
                <a:lnTo>
                  <a:pt x="15297" y="35343"/>
                </a:lnTo>
                <a:lnTo>
                  <a:pt x="30625" y="26507"/>
                </a:lnTo>
                <a:lnTo>
                  <a:pt x="30625" y="8836"/>
                </a:lnTo>
                <a:lnTo>
                  <a:pt x="1529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24"/>
          <p:cNvSpPr/>
          <p:nvPr/>
        </p:nvSpPr>
        <p:spPr>
          <a:xfrm>
            <a:off x="4618914" y="3236085"/>
            <a:ext cx="1132275" cy="1308116"/>
          </a:xfrm>
          <a:custGeom>
            <a:avLst/>
            <a:gdLst/>
            <a:ahLst/>
            <a:cxnLst/>
            <a:rect l="l" t="t" r="r" b="b"/>
            <a:pathLst>
              <a:path w="32621" h="37687" extrusionOk="0">
                <a:moveTo>
                  <a:pt x="16310" y="0"/>
                </a:moveTo>
                <a:lnTo>
                  <a:pt x="1" y="9437"/>
                </a:lnTo>
                <a:lnTo>
                  <a:pt x="1" y="28280"/>
                </a:lnTo>
                <a:lnTo>
                  <a:pt x="16310" y="37686"/>
                </a:lnTo>
                <a:lnTo>
                  <a:pt x="32620" y="28280"/>
                </a:lnTo>
                <a:lnTo>
                  <a:pt x="32620" y="9437"/>
                </a:lnTo>
                <a:lnTo>
                  <a:pt x="1631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24"/>
          <p:cNvSpPr/>
          <p:nvPr/>
        </p:nvSpPr>
        <p:spPr>
          <a:xfrm>
            <a:off x="4654110" y="3276730"/>
            <a:ext cx="1061883" cy="1226790"/>
          </a:xfrm>
          <a:custGeom>
            <a:avLst/>
            <a:gdLst/>
            <a:ahLst/>
            <a:cxnLst/>
            <a:rect l="l" t="t" r="r" b="b"/>
            <a:pathLst>
              <a:path w="30593" h="35344" extrusionOk="0">
                <a:moveTo>
                  <a:pt x="15296" y="1"/>
                </a:moveTo>
                <a:lnTo>
                  <a:pt x="0" y="8836"/>
                </a:lnTo>
                <a:lnTo>
                  <a:pt x="0" y="26508"/>
                </a:lnTo>
                <a:lnTo>
                  <a:pt x="15296" y="35343"/>
                </a:lnTo>
                <a:lnTo>
                  <a:pt x="30593" y="26508"/>
                </a:lnTo>
                <a:lnTo>
                  <a:pt x="30593" y="8836"/>
                </a:lnTo>
                <a:lnTo>
                  <a:pt x="15296" y="1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4"/>
          <p:cNvSpPr/>
          <p:nvPr/>
        </p:nvSpPr>
        <p:spPr>
          <a:xfrm>
            <a:off x="3288861" y="1117872"/>
            <a:ext cx="1293815" cy="1493884"/>
          </a:xfrm>
          <a:custGeom>
            <a:avLst/>
            <a:gdLst/>
            <a:ahLst/>
            <a:cxnLst/>
            <a:rect l="l" t="t" r="r" b="b"/>
            <a:pathLst>
              <a:path w="37275" h="43039" extrusionOk="0">
                <a:moveTo>
                  <a:pt x="18653" y="507"/>
                </a:moveTo>
                <a:lnTo>
                  <a:pt x="36863" y="11021"/>
                </a:lnTo>
                <a:lnTo>
                  <a:pt x="36863" y="32017"/>
                </a:lnTo>
                <a:lnTo>
                  <a:pt x="18653" y="42531"/>
                </a:lnTo>
                <a:lnTo>
                  <a:pt x="444" y="32017"/>
                </a:lnTo>
                <a:lnTo>
                  <a:pt x="444" y="11021"/>
                </a:lnTo>
                <a:lnTo>
                  <a:pt x="18653" y="507"/>
                </a:lnTo>
                <a:close/>
                <a:moveTo>
                  <a:pt x="18653" y="0"/>
                </a:moveTo>
                <a:lnTo>
                  <a:pt x="0" y="10768"/>
                </a:lnTo>
                <a:lnTo>
                  <a:pt x="0" y="32271"/>
                </a:lnTo>
                <a:lnTo>
                  <a:pt x="18653" y="43038"/>
                </a:lnTo>
                <a:lnTo>
                  <a:pt x="37275" y="32271"/>
                </a:lnTo>
                <a:lnTo>
                  <a:pt x="37275" y="10768"/>
                </a:lnTo>
                <a:lnTo>
                  <a:pt x="1865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24"/>
          <p:cNvSpPr/>
          <p:nvPr/>
        </p:nvSpPr>
        <p:spPr>
          <a:xfrm>
            <a:off x="2705178" y="2132445"/>
            <a:ext cx="1293815" cy="1493884"/>
          </a:xfrm>
          <a:custGeom>
            <a:avLst/>
            <a:gdLst/>
            <a:ahLst/>
            <a:cxnLst/>
            <a:rect l="l" t="t" r="r" b="b"/>
            <a:pathLst>
              <a:path w="37275" h="43039" extrusionOk="0">
                <a:moveTo>
                  <a:pt x="18653" y="476"/>
                </a:moveTo>
                <a:lnTo>
                  <a:pt x="36831" y="10990"/>
                </a:lnTo>
                <a:lnTo>
                  <a:pt x="36831" y="32018"/>
                </a:lnTo>
                <a:lnTo>
                  <a:pt x="18653" y="42532"/>
                </a:lnTo>
                <a:lnTo>
                  <a:pt x="443" y="32018"/>
                </a:lnTo>
                <a:lnTo>
                  <a:pt x="443" y="10990"/>
                </a:lnTo>
                <a:lnTo>
                  <a:pt x="18653" y="476"/>
                </a:lnTo>
                <a:close/>
                <a:moveTo>
                  <a:pt x="18653" y="0"/>
                </a:moveTo>
                <a:lnTo>
                  <a:pt x="0" y="10736"/>
                </a:lnTo>
                <a:lnTo>
                  <a:pt x="0" y="32271"/>
                </a:lnTo>
                <a:lnTo>
                  <a:pt x="18653" y="43039"/>
                </a:lnTo>
                <a:lnTo>
                  <a:pt x="37180" y="32334"/>
                </a:lnTo>
                <a:lnTo>
                  <a:pt x="37275" y="32271"/>
                </a:lnTo>
                <a:lnTo>
                  <a:pt x="37275" y="10736"/>
                </a:lnTo>
                <a:lnTo>
                  <a:pt x="1865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24"/>
          <p:cNvSpPr/>
          <p:nvPr/>
        </p:nvSpPr>
        <p:spPr>
          <a:xfrm>
            <a:off x="3288861" y="3143721"/>
            <a:ext cx="1293815" cy="1493884"/>
          </a:xfrm>
          <a:custGeom>
            <a:avLst/>
            <a:gdLst/>
            <a:ahLst/>
            <a:cxnLst/>
            <a:rect l="l" t="t" r="r" b="b"/>
            <a:pathLst>
              <a:path w="37275" h="43039" extrusionOk="0">
                <a:moveTo>
                  <a:pt x="18653" y="476"/>
                </a:moveTo>
                <a:lnTo>
                  <a:pt x="36863" y="10990"/>
                </a:lnTo>
                <a:lnTo>
                  <a:pt x="36863" y="32018"/>
                </a:lnTo>
                <a:lnTo>
                  <a:pt x="18653" y="42532"/>
                </a:lnTo>
                <a:lnTo>
                  <a:pt x="444" y="32018"/>
                </a:lnTo>
                <a:lnTo>
                  <a:pt x="444" y="10990"/>
                </a:lnTo>
                <a:lnTo>
                  <a:pt x="18653" y="476"/>
                </a:lnTo>
                <a:close/>
                <a:moveTo>
                  <a:pt x="18653" y="1"/>
                </a:moveTo>
                <a:lnTo>
                  <a:pt x="127" y="10673"/>
                </a:lnTo>
                <a:lnTo>
                  <a:pt x="0" y="10737"/>
                </a:lnTo>
                <a:lnTo>
                  <a:pt x="0" y="32271"/>
                </a:lnTo>
                <a:lnTo>
                  <a:pt x="18653" y="43039"/>
                </a:lnTo>
                <a:lnTo>
                  <a:pt x="37180" y="32335"/>
                </a:lnTo>
                <a:lnTo>
                  <a:pt x="37275" y="32271"/>
                </a:lnTo>
                <a:lnTo>
                  <a:pt x="37275" y="10737"/>
                </a:lnTo>
                <a:lnTo>
                  <a:pt x="1865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24"/>
          <p:cNvSpPr/>
          <p:nvPr/>
        </p:nvSpPr>
        <p:spPr>
          <a:xfrm>
            <a:off x="2785393" y="2224774"/>
            <a:ext cx="1133351" cy="1308116"/>
          </a:xfrm>
          <a:custGeom>
            <a:avLst/>
            <a:gdLst/>
            <a:ahLst/>
            <a:cxnLst/>
            <a:rect l="l" t="t" r="r" b="b"/>
            <a:pathLst>
              <a:path w="32652" h="37687" extrusionOk="0">
                <a:moveTo>
                  <a:pt x="1" y="9438"/>
                </a:moveTo>
                <a:lnTo>
                  <a:pt x="1" y="28281"/>
                </a:lnTo>
                <a:lnTo>
                  <a:pt x="16342" y="37687"/>
                </a:lnTo>
                <a:lnTo>
                  <a:pt x="32652" y="28281"/>
                </a:lnTo>
                <a:lnTo>
                  <a:pt x="32652" y="9438"/>
                </a:lnTo>
                <a:lnTo>
                  <a:pt x="163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4"/>
          <p:cNvSpPr/>
          <p:nvPr/>
        </p:nvSpPr>
        <p:spPr>
          <a:xfrm>
            <a:off x="2820589" y="2265454"/>
            <a:ext cx="1062994" cy="1226756"/>
          </a:xfrm>
          <a:custGeom>
            <a:avLst/>
            <a:gdLst/>
            <a:ahLst/>
            <a:cxnLst/>
            <a:rect l="l" t="t" r="r" b="b"/>
            <a:pathLst>
              <a:path w="30625" h="35343" extrusionOk="0">
                <a:moveTo>
                  <a:pt x="15328" y="0"/>
                </a:moveTo>
                <a:lnTo>
                  <a:pt x="0" y="8836"/>
                </a:lnTo>
                <a:lnTo>
                  <a:pt x="0" y="26507"/>
                </a:lnTo>
                <a:lnTo>
                  <a:pt x="15328" y="35343"/>
                </a:lnTo>
                <a:lnTo>
                  <a:pt x="30624" y="26507"/>
                </a:lnTo>
                <a:lnTo>
                  <a:pt x="30624" y="8836"/>
                </a:lnTo>
                <a:lnTo>
                  <a:pt x="15328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24"/>
          <p:cNvSpPr/>
          <p:nvPr/>
        </p:nvSpPr>
        <p:spPr>
          <a:xfrm>
            <a:off x="3370187" y="1211277"/>
            <a:ext cx="1132240" cy="1307040"/>
          </a:xfrm>
          <a:custGeom>
            <a:avLst/>
            <a:gdLst/>
            <a:ahLst/>
            <a:cxnLst/>
            <a:rect l="l" t="t" r="r" b="b"/>
            <a:pathLst>
              <a:path w="32620" h="37656" extrusionOk="0">
                <a:moveTo>
                  <a:pt x="1" y="9407"/>
                </a:moveTo>
                <a:lnTo>
                  <a:pt x="1" y="28250"/>
                </a:lnTo>
                <a:lnTo>
                  <a:pt x="16310" y="37655"/>
                </a:lnTo>
                <a:lnTo>
                  <a:pt x="32620" y="28250"/>
                </a:lnTo>
                <a:lnTo>
                  <a:pt x="32620" y="9407"/>
                </a:lnTo>
                <a:lnTo>
                  <a:pt x="1631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24"/>
          <p:cNvSpPr/>
          <p:nvPr/>
        </p:nvSpPr>
        <p:spPr>
          <a:xfrm>
            <a:off x="3405383" y="1251957"/>
            <a:ext cx="1061883" cy="1225680"/>
          </a:xfrm>
          <a:custGeom>
            <a:avLst/>
            <a:gdLst/>
            <a:ahLst/>
            <a:cxnLst/>
            <a:rect l="l" t="t" r="r" b="b"/>
            <a:pathLst>
              <a:path w="30593" h="35312" extrusionOk="0">
                <a:moveTo>
                  <a:pt x="15296" y="1"/>
                </a:moveTo>
                <a:lnTo>
                  <a:pt x="0" y="8836"/>
                </a:lnTo>
                <a:lnTo>
                  <a:pt x="0" y="26508"/>
                </a:lnTo>
                <a:lnTo>
                  <a:pt x="15296" y="35312"/>
                </a:lnTo>
                <a:lnTo>
                  <a:pt x="30593" y="26508"/>
                </a:lnTo>
                <a:lnTo>
                  <a:pt x="30593" y="8836"/>
                </a:lnTo>
                <a:lnTo>
                  <a:pt x="15296" y="1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24"/>
          <p:cNvSpPr/>
          <p:nvPr/>
        </p:nvSpPr>
        <p:spPr>
          <a:xfrm>
            <a:off x="3370187" y="3236085"/>
            <a:ext cx="1132240" cy="1308116"/>
          </a:xfrm>
          <a:custGeom>
            <a:avLst/>
            <a:gdLst/>
            <a:ahLst/>
            <a:cxnLst/>
            <a:rect l="l" t="t" r="r" b="b"/>
            <a:pathLst>
              <a:path w="32620" h="37687" extrusionOk="0">
                <a:moveTo>
                  <a:pt x="1" y="9437"/>
                </a:moveTo>
                <a:lnTo>
                  <a:pt x="1" y="28280"/>
                </a:lnTo>
                <a:lnTo>
                  <a:pt x="16310" y="37686"/>
                </a:lnTo>
                <a:lnTo>
                  <a:pt x="32620" y="28280"/>
                </a:lnTo>
                <a:lnTo>
                  <a:pt x="32620" y="9437"/>
                </a:lnTo>
                <a:lnTo>
                  <a:pt x="1631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24"/>
          <p:cNvSpPr/>
          <p:nvPr/>
        </p:nvSpPr>
        <p:spPr>
          <a:xfrm>
            <a:off x="3405383" y="3276730"/>
            <a:ext cx="1061883" cy="1226790"/>
          </a:xfrm>
          <a:custGeom>
            <a:avLst/>
            <a:gdLst/>
            <a:ahLst/>
            <a:cxnLst/>
            <a:rect l="l" t="t" r="r" b="b"/>
            <a:pathLst>
              <a:path w="30593" h="35344" extrusionOk="0">
                <a:moveTo>
                  <a:pt x="15296" y="1"/>
                </a:moveTo>
                <a:lnTo>
                  <a:pt x="0" y="8836"/>
                </a:lnTo>
                <a:lnTo>
                  <a:pt x="0" y="26508"/>
                </a:lnTo>
                <a:lnTo>
                  <a:pt x="15296" y="35343"/>
                </a:lnTo>
                <a:lnTo>
                  <a:pt x="30593" y="26508"/>
                </a:lnTo>
                <a:lnTo>
                  <a:pt x="30593" y="8836"/>
                </a:lnTo>
                <a:lnTo>
                  <a:pt x="15296" y="1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24"/>
          <p:cNvSpPr txBox="1"/>
          <p:nvPr/>
        </p:nvSpPr>
        <p:spPr>
          <a:xfrm>
            <a:off x="717400" y="51504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Common Characteristics of Malicious URLs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Medium"/>
                <a:ea typeface="Fira Sans Medium"/>
                <a:cs typeface="Fira Sans Medium"/>
                <a:sym typeface="Fira Sans Medium"/>
              </a:rPr>
              <a:t>Misspelled Domain Names</a:t>
            </a:r>
            <a:endParaRPr sz="1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Fira Sans"/>
                <a:ea typeface="Fira Sans"/>
                <a:cs typeface="Fira Sans"/>
                <a:sym typeface="Fira Sans"/>
              </a:rPr>
              <a:t>Cybercriminals register domains that are intentionally similar to well-known websites</a:t>
            </a:r>
            <a:endParaRPr sz="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467375" y="2573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IP Addresses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467375" y="283370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Fira Sans"/>
                <a:ea typeface="Fira Sans"/>
                <a:cs typeface="Fira Sans"/>
                <a:sym typeface="Fira Sans"/>
              </a:rPr>
              <a:t>Raw IP Addresses instead of domain names to bypass domain registration requirements</a:t>
            </a:r>
            <a:endParaRPr sz="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467375" y="3598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Medium"/>
                <a:ea typeface="Fira Sans Medium"/>
                <a:cs typeface="Fira Sans Medium"/>
                <a:sym typeface="Fira Sans Medium"/>
              </a:rPr>
              <a:t>Long, Random Strings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467375" y="38595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Fira Sans"/>
                <a:ea typeface="Fira Sans"/>
                <a:cs typeface="Fira Sans"/>
                <a:sym typeface="Fira Sans"/>
              </a:rPr>
              <a:t>Attempt to obfuscate the true purpose of the URL</a:t>
            </a:r>
            <a:endParaRPr sz="105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Unusual Characters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Used to confuse users or evade detection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6911424" y="25729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Lack of HTTPS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6911424" y="283368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Phishing sites may not have valid SSL certificates (HTTPS)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Fira Sans Medium"/>
                <a:ea typeface="Fira Sans Medium"/>
                <a:cs typeface="Fira Sans Medium"/>
                <a:sym typeface="Fira Sans Medium"/>
              </a:rPr>
              <a:t>Overuse of Subdirectories</a:t>
            </a:r>
            <a:endParaRPr sz="105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6911424" y="385957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Fira Sans"/>
                <a:ea typeface="Fira Sans"/>
                <a:cs typeface="Fira Sans"/>
                <a:sym typeface="Fira Sans"/>
              </a:rPr>
              <a:t>A technique to obscure the final destination</a:t>
            </a:r>
            <a:endParaRPr sz="105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703409-38E2-D68B-79EC-73FF0FF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792" y="2656568"/>
            <a:ext cx="400734" cy="400734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6D892C-0C8A-7AE2-304D-BB61D6F9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268" y="2657135"/>
            <a:ext cx="399600" cy="39960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CE6D40-AA2F-6E98-A5EB-FD7681C64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251" y="1646605"/>
            <a:ext cx="399600" cy="3996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A8E9FA-450A-EBA2-FB14-03A133696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972" y="3690325"/>
            <a:ext cx="399600" cy="39960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0C07E3-50AA-5F5D-2D91-F2D41C677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847" y="1664997"/>
            <a:ext cx="399600" cy="399600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974048-40DD-5C6F-DCA2-804032CD5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6122" y="3700970"/>
            <a:ext cx="399600" cy="399600"/>
          </a:xfrm>
          <a:prstGeom prst="rect">
            <a:avLst/>
          </a:prstGeom>
        </p:spPr>
      </p:pic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A731FAE-37C8-5C5E-4241-CF79587C2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DCE3CBB-487E-66DA-7589-62AE56A1930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176764"/>
            <a:ext cx="942616" cy="410823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16" cy="410595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507292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Data Gathering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4220B-E2D3-8D0B-B16A-2E9D0FD56142}"/>
              </a:ext>
            </a:extLst>
          </p:cNvPr>
          <p:cNvGrpSpPr/>
          <p:nvPr/>
        </p:nvGrpSpPr>
        <p:grpSpPr>
          <a:xfrm>
            <a:off x="3976265" y="1060923"/>
            <a:ext cx="4704840" cy="1458131"/>
            <a:chOff x="3976265" y="905943"/>
            <a:chExt cx="4704840" cy="1458131"/>
          </a:xfrm>
        </p:grpSpPr>
        <p:sp>
          <p:nvSpPr>
            <p:cNvPr id="3930" name="Google Shape;3930;p38"/>
            <p:cNvSpPr/>
            <p:nvPr/>
          </p:nvSpPr>
          <p:spPr>
            <a:xfrm>
              <a:off x="3987635" y="1729771"/>
              <a:ext cx="4693470" cy="622934"/>
            </a:xfrm>
            <a:custGeom>
              <a:avLst/>
              <a:gdLst/>
              <a:ahLst/>
              <a:cxnLst/>
              <a:rect l="l" t="t" r="r" b="b"/>
              <a:pathLst>
                <a:path w="143652" h="19066" extrusionOk="0">
                  <a:moveTo>
                    <a:pt x="9533" y="1"/>
                  </a:moveTo>
                  <a:cubicBezTo>
                    <a:pt x="4276" y="1"/>
                    <a:pt x="1" y="4276"/>
                    <a:pt x="1" y="9533"/>
                  </a:cubicBezTo>
                  <a:cubicBezTo>
                    <a:pt x="1" y="14758"/>
                    <a:pt x="4276" y="19065"/>
                    <a:pt x="9533" y="19065"/>
                  </a:cubicBezTo>
                  <a:lnTo>
                    <a:pt x="134119" y="19065"/>
                  </a:lnTo>
                  <a:cubicBezTo>
                    <a:pt x="139345" y="19065"/>
                    <a:pt x="143652" y="14758"/>
                    <a:pt x="143652" y="9533"/>
                  </a:cubicBezTo>
                  <a:cubicBezTo>
                    <a:pt x="143652" y="4276"/>
                    <a:pt x="139345" y="1"/>
                    <a:pt x="13411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3987635" y="1729771"/>
              <a:ext cx="622934" cy="622934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33" y="1"/>
                  </a:moveTo>
                  <a:cubicBezTo>
                    <a:pt x="4276" y="1"/>
                    <a:pt x="1" y="4244"/>
                    <a:pt x="1" y="9533"/>
                  </a:cubicBezTo>
                  <a:cubicBezTo>
                    <a:pt x="1" y="14790"/>
                    <a:pt x="4276" y="19065"/>
                    <a:pt x="9533" y="19065"/>
                  </a:cubicBezTo>
                  <a:cubicBezTo>
                    <a:pt x="14790" y="19065"/>
                    <a:pt x="19065" y="14790"/>
                    <a:pt x="19065" y="9533"/>
                  </a:cubicBezTo>
                  <a:cubicBezTo>
                    <a:pt x="19065" y="4244"/>
                    <a:pt x="14790" y="1"/>
                    <a:pt x="9533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3976265" y="1717355"/>
              <a:ext cx="645674" cy="646719"/>
            </a:xfrm>
            <a:custGeom>
              <a:avLst/>
              <a:gdLst/>
              <a:ahLst/>
              <a:cxnLst/>
              <a:rect l="l" t="t" r="r" b="b"/>
              <a:pathLst>
                <a:path w="19762" h="19794" extrusionOk="0">
                  <a:moveTo>
                    <a:pt x="9881" y="697"/>
                  </a:moveTo>
                  <a:cubicBezTo>
                    <a:pt x="14948" y="697"/>
                    <a:pt x="19065" y="4846"/>
                    <a:pt x="19065" y="9913"/>
                  </a:cubicBezTo>
                  <a:cubicBezTo>
                    <a:pt x="19065" y="14980"/>
                    <a:pt x="14948" y="19097"/>
                    <a:pt x="9881" y="19097"/>
                  </a:cubicBezTo>
                  <a:cubicBezTo>
                    <a:pt x="4814" y="19097"/>
                    <a:pt x="697" y="14980"/>
                    <a:pt x="697" y="9913"/>
                  </a:cubicBezTo>
                  <a:cubicBezTo>
                    <a:pt x="697" y="4846"/>
                    <a:pt x="4814" y="697"/>
                    <a:pt x="9881" y="697"/>
                  </a:cubicBezTo>
                  <a:close/>
                  <a:moveTo>
                    <a:pt x="9881" y="1"/>
                  </a:moveTo>
                  <a:cubicBezTo>
                    <a:pt x="7252" y="1"/>
                    <a:pt x="4751" y="1046"/>
                    <a:pt x="2882" y="2914"/>
                  </a:cubicBezTo>
                  <a:cubicBezTo>
                    <a:pt x="1014" y="4783"/>
                    <a:pt x="0" y="7253"/>
                    <a:pt x="0" y="9913"/>
                  </a:cubicBezTo>
                  <a:cubicBezTo>
                    <a:pt x="0" y="12541"/>
                    <a:pt x="1014" y="15043"/>
                    <a:pt x="2882" y="16912"/>
                  </a:cubicBezTo>
                  <a:cubicBezTo>
                    <a:pt x="4751" y="18780"/>
                    <a:pt x="7252" y="19794"/>
                    <a:pt x="9881" y="19794"/>
                  </a:cubicBezTo>
                  <a:cubicBezTo>
                    <a:pt x="12541" y="19794"/>
                    <a:pt x="15011" y="18780"/>
                    <a:pt x="16880" y="16912"/>
                  </a:cubicBezTo>
                  <a:cubicBezTo>
                    <a:pt x="18748" y="15043"/>
                    <a:pt x="19762" y="12541"/>
                    <a:pt x="19762" y="9913"/>
                  </a:cubicBezTo>
                  <a:cubicBezTo>
                    <a:pt x="19762" y="7253"/>
                    <a:pt x="18748" y="4783"/>
                    <a:pt x="16880" y="2914"/>
                  </a:cubicBezTo>
                  <a:cubicBezTo>
                    <a:pt x="15011" y="1046"/>
                    <a:pt x="12541" y="1"/>
                    <a:pt x="9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8"/>
            <p:cNvSpPr txBox="1"/>
            <p:nvPr/>
          </p:nvSpPr>
          <p:spPr>
            <a:xfrm>
              <a:off x="4710925" y="1729750"/>
              <a:ext cx="3674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err="1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PhishTank</a:t>
              </a:r>
              <a:endParaRPr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4445" name="Google Shape;4445;p38"/>
            <p:cNvSpPr txBox="1"/>
            <p:nvPr/>
          </p:nvSpPr>
          <p:spPr>
            <a:xfrm>
              <a:off x="4710925" y="2013775"/>
              <a:ext cx="36741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and information about phishing on the Internet.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10950AA-376C-56CA-A5F5-F985B76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7537" y="905943"/>
              <a:ext cx="2300400" cy="689526"/>
            </a:xfrm>
            <a:prstGeom prst="rect">
              <a:avLst/>
            </a:prstGeom>
          </p:spPr>
        </p:pic>
      </p:grpSp>
      <p:sp>
        <p:nvSpPr>
          <p:cNvPr id="3936" name="Google Shape;3936;p38"/>
          <p:cNvSpPr/>
          <p:nvPr/>
        </p:nvSpPr>
        <p:spPr>
          <a:xfrm>
            <a:off x="3987635" y="3179060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F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179060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F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167690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8"/>
          <p:cNvSpPr txBox="1"/>
          <p:nvPr/>
        </p:nvSpPr>
        <p:spPr>
          <a:xfrm>
            <a:off x="4710925" y="3179017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Kaggle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4710925" y="3463042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Platform for data science competitions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084F5F-9C3C-E6CD-DF38-9173468E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37" y="3942314"/>
            <a:ext cx="2300400" cy="889608"/>
          </a:xfrm>
          <a:prstGeom prst="rect">
            <a:avLst/>
          </a:prstGeom>
          <a:noFill/>
        </p:spPr>
      </p:pic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97DC6A-9D53-4EC2-BD3D-85FD454DE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7021CD4-F3F5-1919-2E90-B3ABCBFAEA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"/>
          <p:cNvSpPr/>
          <p:nvPr/>
        </p:nvSpPr>
        <p:spPr>
          <a:xfrm>
            <a:off x="3711162" y="539949"/>
            <a:ext cx="1435518" cy="783002"/>
          </a:xfrm>
          <a:custGeom>
            <a:avLst/>
            <a:gdLst/>
            <a:ahLst/>
            <a:cxnLst/>
            <a:rect l="l" t="t" r="r" b="b"/>
            <a:pathLst>
              <a:path w="32399" h="17672" extrusionOk="0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2685444" y="1545995"/>
            <a:ext cx="2051526" cy="2051482"/>
          </a:xfrm>
          <a:custGeom>
            <a:avLst/>
            <a:gdLst/>
            <a:ahLst/>
            <a:cxnLst/>
            <a:rect l="l" t="t" r="r" b="b"/>
            <a:pathLst>
              <a:path w="46302" h="46301" extrusionOk="0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2735955" y="1684545"/>
            <a:ext cx="1949087" cy="1774382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3126038" y="2167585"/>
            <a:ext cx="1168920" cy="697444"/>
          </a:xfrm>
          <a:custGeom>
            <a:avLst/>
            <a:gdLst/>
            <a:ahLst/>
            <a:cxnLst/>
            <a:rect l="l" t="t" r="r" b="b"/>
            <a:pathLst>
              <a:path w="26382" h="15741" extrusionOk="0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3154129" y="2747127"/>
            <a:ext cx="1119783" cy="96856"/>
          </a:xfrm>
          <a:custGeom>
            <a:avLst/>
            <a:gdLst/>
            <a:ahLst/>
            <a:cxnLst/>
            <a:rect l="l" t="t" r="r" b="b"/>
            <a:pathLst>
              <a:path w="25273" h="2186" extrusionOk="0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3632605" y="2756919"/>
            <a:ext cx="197877" cy="197922"/>
          </a:xfrm>
          <a:custGeom>
            <a:avLst/>
            <a:gdLst/>
            <a:ahLst/>
            <a:cxnLst/>
            <a:rect l="l" t="t" r="r" b="b"/>
            <a:pathLst>
              <a:path w="4466" h="4467" extrusionOk="0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3461401" y="2925332"/>
            <a:ext cx="551495" cy="50555"/>
          </a:xfrm>
          <a:custGeom>
            <a:avLst/>
            <a:gdLst/>
            <a:ahLst/>
            <a:cxnLst/>
            <a:rect l="l" t="t" r="r" b="b"/>
            <a:pathLst>
              <a:path w="12447" h="1141" extrusionOk="0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3378635" y="2484738"/>
            <a:ext cx="168413" cy="169831"/>
          </a:xfrm>
          <a:custGeom>
            <a:avLst/>
            <a:gdLst/>
            <a:ahLst/>
            <a:cxnLst/>
            <a:rect l="l" t="t" r="r" b="b"/>
            <a:pathLst>
              <a:path w="3801" h="3833" extrusionOk="0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3617186" y="2403345"/>
            <a:ext cx="168413" cy="249806"/>
          </a:xfrm>
          <a:custGeom>
            <a:avLst/>
            <a:gdLst/>
            <a:ahLst/>
            <a:cxnLst/>
            <a:rect l="l" t="t" r="r" b="b"/>
            <a:pathLst>
              <a:path w="3801" h="5638" extrusionOk="0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3854320" y="2317743"/>
            <a:ext cx="168413" cy="335408"/>
          </a:xfrm>
          <a:custGeom>
            <a:avLst/>
            <a:gdLst/>
            <a:ahLst/>
            <a:cxnLst/>
            <a:rect l="l" t="t" r="r" b="b"/>
            <a:pathLst>
              <a:path w="3801" h="7570" extrusionOk="0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3719581" y="3579178"/>
            <a:ext cx="44" cy="827930"/>
          </a:xfrm>
          <a:custGeom>
            <a:avLst/>
            <a:gdLst/>
            <a:ahLst/>
            <a:cxnLst/>
            <a:rect l="l" t="t" r="r" b="b"/>
            <a:pathLst>
              <a:path w="1" h="18686" fill="none" extrusionOk="0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4693415" y="2573132"/>
            <a:ext cx="827930" cy="44"/>
          </a:xfrm>
          <a:custGeom>
            <a:avLst/>
            <a:gdLst/>
            <a:ahLst/>
            <a:cxnLst/>
            <a:rect l="l" t="t" r="r" b="b"/>
            <a:pathLst>
              <a:path w="18686" h="1" fill="none" extrusionOk="0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3719581" y="760246"/>
            <a:ext cx="44" cy="827886"/>
          </a:xfrm>
          <a:custGeom>
            <a:avLst/>
            <a:gdLst/>
            <a:ahLst/>
            <a:cxnLst/>
            <a:rect l="l" t="t" r="r" b="b"/>
            <a:pathLst>
              <a:path w="1" h="18685" fill="none" extrusionOk="0">
                <a:moveTo>
                  <a:pt x="1" y="18685"/>
                </a:moveTo>
                <a:lnTo>
                  <a:pt x="1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4415563" y="1313071"/>
            <a:ext cx="552913" cy="552913"/>
          </a:xfrm>
          <a:custGeom>
            <a:avLst/>
            <a:gdLst/>
            <a:ahLst/>
            <a:cxnLst/>
            <a:rect l="l" t="t" r="r" b="b"/>
            <a:pathLst>
              <a:path w="12479" h="12479" fill="none" extrusionOk="0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4408562" y="3269114"/>
            <a:ext cx="552913" cy="552869"/>
          </a:xfrm>
          <a:custGeom>
            <a:avLst/>
            <a:gdLst/>
            <a:ahLst/>
            <a:cxnLst/>
            <a:rect l="l" t="t" r="r" b="b"/>
            <a:pathLst>
              <a:path w="12479" h="12478" fill="none" extrusionOk="0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4960014" y="2571714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4958596" y="1136284"/>
            <a:ext cx="783046" cy="1435474"/>
          </a:xfrm>
          <a:custGeom>
            <a:avLst/>
            <a:gdLst/>
            <a:ahLst/>
            <a:cxnLst/>
            <a:rect l="l" t="t" r="r" b="b"/>
            <a:pathLst>
              <a:path w="17673" h="32398" extrusionOk="0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3711162" y="3820521"/>
            <a:ext cx="1435518" cy="783046"/>
          </a:xfrm>
          <a:custGeom>
            <a:avLst/>
            <a:gdLst/>
            <a:ahLst/>
            <a:cxnLst/>
            <a:rect l="l" t="t" r="r" b="b"/>
            <a:pathLst>
              <a:path w="32399" h="17673" extrusionOk="0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Data Pre-Processing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01 - Data Cleaning</a:t>
            </a: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Identifying and correcting errors, inconsistencies and inaccuracies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 – Class Balancing</a:t>
            </a: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As </a:t>
            </a:r>
            <a:r>
              <a:rPr lang="en" sz="1100" err="1">
                <a:latin typeface="Fira Sans"/>
                <a:ea typeface="Fira Sans"/>
                <a:cs typeface="Fira Sans"/>
                <a:sym typeface="Fira Sans"/>
              </a:rPr>
              <a:t>imbalancing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can lead to biased model and misleading accuracy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 – Feature Extraction</a:t>
            </a: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err="1">
                <a:latin typeface="Fira Sans"/>
                <a:ea typeface="Fira Sans"/>
                <a:cs typeface="Fira Sans"/>
                <a:sym typeface="Fira Sans"/>
              </a:rPr>
              <a:t>Enhancing</a:t>
            </a:r>
            <a:r>
              <a:rPr lang="it-IT" sz="1100">
                <a:latin typeface="Fira Sans"/>
                <a:ea typeface="Fira Sans"/>
                <a:cs typeface="Fira Sans"/>
                <a:sym typeface="Fira Sans"/>
              </a:rPr>
              <a:t> the </a:t>
            </a:r>
            <a:r>
              <a:rPr lang="it-IT" sz="1100" err="1">
                <a:latin typeface="Fira Sans"/>
                <a:ea typeface="Fira Sans"/>
                <a:cs typeface="Fira Sans"/>
                <a:sym typeface="Fira Sans"/>
              </a:rPr>
              <a:t>model’s</a:t>
            </a:r>
            <a:r>
              <a:rPr lang="it-IT" sz="11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it-IT" sz="1100" err="1">
                <a:latin typeface="Fira Sans"/>
                <a:ea typeface="Fira Sans"/>
                <a:cs typeface="Fira Sans"/>
                <a:sym typeface="Fira Sans"/>
              </a:rPr>
              <a:t>ability</a:t>
            </a:r>
            <a:r>
              <a:rPr lang="it-IT" sz="1100">
                <a:latin typeface="Fira Sans"/>
                <a:ea typeface="Fira Sans"/>
                <a:cs typeface="Fira Sans"/>
                <a:sym typeface="Fira Sans"/>
              </a:rPr>
              <a:t> to </a:t>
            </a:r>
            <a:r>
              <a:rPr lang="it-IT" sz="1100" err="1">
                <a:latin typeface="Fira Sans"/>
                <a:ea typeface="Fira Sans"/>
                <a:cs typeface="Fira Sans"/>
                <a:sym typeface="Fira Sans"/>
              </a:rPr>
              <a:t>learn</a:t>
            </a:r>
            <a:r>
              <a:rPr lang="it-IT" sz="1100">
                <a:latin typeface="Fira Sans"/>
                <a:ea typeface="Fira Sans"/>
                <a:cs typeface="Fira Sans"/>
                <a:sym typeface="Fira Sans"/>
              </a:rPr>
              <a:t> patterns in the data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 – </a:t>
            </a:r>
            <a:r>
              <a:rPr lang="it-IT" sz="2000" err="1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Heuristics</a:t>
            </a:r>
            <a:endParaRPr lang="it-IT" sz="20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Comparison with some of the empirical rules found in literature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8C75AD-1141-0685-9A03-F9F51C9C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84" y="1088384"/>
            <a:ext cx="403200" cy="4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31079-3B52-FFF6-2389-A1BA99732A64}"/>
              </a:ext>
            </a:extLst>
          </p:cNvPr>
          <p:cNvSpPr txBox="1"/>
          <p:nvPr/>
        </p:nvSpPr>
        <p:spPr>
          <a:xfrm>
            <a:off x="4201886" y="13280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56AFC6-B18E-B778-B925-32C630769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600" y="1868400"/>
            <a:ext cx="403200" cy="4032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7C6186-1A74-2FCA-9EA9-2A6797FC8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400" y="2912400"/>
            <a:ext cx="403200" cy="403200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1DBC2-A48E-21E7-1FE7-2BABB581D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73" y="3666173"/>
            <a:ext cx="378854" cy="378854"/>
          </a:xfrm>
          <a:prstGeom prst="rect">
            <a:avLst/>
          </a:prstGeom>
        </p:spPr>
      </p:pic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E1E3770-4F6E-213D-D781-3EA86E291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A2DCB9C-5C02-DAB9-BCDE-AA3A4EEB7B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066186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43" y="2171783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62" y="2649061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Feature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Extraction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77" name="Google Shape;4477;p39"/>
          <p:cNvSpPr/>
          <p:nvPr/>
        </p:nvSpPr>
        <p:spPr>
          <a:xfrm>
            <a:off x="661209" y="2816806"/>
            <a:ext cx="1008466" cy="568424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15424" y="0"/>
                </a:moveTo>
                <a:cubicBezTo>
                  <a:pt x="14980" y="0"/>
                  <a:pt x="14537" y="95"/>
                  <a:pt x="14220" y="285"/>
                </a:cubicBezTo>
                <a:lnTo>
                  <a:pt x="1236" y="7791"/>
                </a:lnTo>
                <a:cubicBezTo>
                  <a:pt x="888" y="7981"/>
                  <a:pt x="603" y="8297"/>
                  <a:pt x="349" y="8678"/>
                </a:cubicBezTo>
                <a:cubicBezTo>
                  <a:pt x="128" y="9089"/>
                  <a:pt x="1" y="9501"/>
                  <a:pt x="1" y="9881"/>
                </a:cubicBezTo>
                <a:lnTo>
                  <a:pt x="1" y="17386"/>
                </a:lnTo>
                <a:lnTo>
                  <a:pt x="381" y="17386"/>
                </a:lnTo>
                <a:lnTo>
                  <a:pt x="381" y="9881"/>
                </a:lnTo>
                <a:cubicBezTo>
                  <a:pt x="381" y="9564"/>
                  <a:pt x="508" y="9216"/>
                  <a:pt x="698" y="8868"/>
                </a:cubicBezTo>
                <a:cubicBezTo>
                  <a:pt x="888" y="8551"/>
                  <a:pt x="1141" y="8266"/>
                  <a:pt x="1426" y="8139"/>
                </a:cubicBezTo>
                <a:lnTo>
                  <a:pt x="14410" y="602"/>
                </a:lnTo>
                <a:cubicBezTo>
                  <a:pt x="14695" y="475"/>
                  <a:pt x="15044" y="380"/>
                  <a:pt x="15424" y="380"/>
                </a:cubicBezTo>
                <a:cubicBezTo>
                  <a:pt x="15804" y="380"/>
                  <a:pt x="16184" y="475"/>
                  <a:pt x="16437" y="602"/>
                </a:cubicBezTo>
                <a:lnTo>
                  <a:pt x="29453" y="8139"/>
                </a:lnTo>
                <a:cubicBezTo>
                  <a:pt x="29706" y="8266"/>
                  <a:pt x="29960" y="8551"/>
                  <a:pt x="30150" y="8868"/>
                </a:cubicBezTo>
                <a:cubicBezTo>
                  <a:pt x="30372" y="9216"/>
                  <a:pt x="30467" y="9564"/>
                  <a:pt x="30467" y="9881"/>
                </a:cubicBezTo>
                <a:lnTo>
                  <a:pt x="30467" y="17386"/>
                </a:lnTo>
                <a:lnTo>
                  <a:pt x="30847" y="17386"/>
                </a:lnTo>
                <a:lnTo>
                  <a:pt x="30847" y="9881"/>
                </a:lnTo>
                <a:cubicBezTo>
                  <a:pt x="30847" y="9501"/>
                  <a:pt x="30720" y="9089"/>
                  <a:pt x="30498" y="8678"/>
                </a:cubicBezTo>
                <a:cubicBezTo>
                  <a:pt x="30277" y="8297"/>
                  <a:pt x="29960" y="7981"/>
                  <a:pt x="29643" y="7791"/>
                </a:cubicBezTo>
                <a:lnTo>
                  <a:pt x="16659" y="285"/>
                </a:lnTo>
                <a:cubicBezTo>
                  <a:pt x="16310" y="95"/>
                  <a:pt x="15899" y="0"/>
                  <a:pt x="1542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8" name="Google Shape;4478;p39"/>
          <p:cNvSpPr/>
          <p:nvPr/>
        </p:nvSpPr>
        <p:spPr>
          <a:xfrm>
            <a:off x="630151" y="3385198"/>
            <a:ext cx="1071627" cy="600529"/>
          </a:xfrm>
          <a:custGeom>
            <a:avLst/>
            <a:gdLst/>
            <a:ahLst/>
            <a:cxnLst/>
            <a:rect l="l" t="t" r="r" b="b"/>
            <a:pathLst>
              <a:path w="32779" h="18369" extrusionOk="0">
                <a:moveTo>
                  <a:pt x="1" y="0"/>
                </a:moveTo>
                <a:lnTo>
                  <a:pt x="1" y="7506"/>
                </a:lnTo>
                <a:cubicBezTo>
                  <a:pt x="1" y="8044"/>
                  <a:pt x="159" y="8646"/>
                  <a:pt x="476" y="9184"/>
                </a:cubicBezTo>
                <a:cubicBezTo>
                  <a:pt x="793" y="9723"/>
                  <a:pt x="1204" y="10166"/>
                  <a:pt x="1679" y="10451"/>
                </a:cubicBezTo>
                <a:lnTo>
                  <a:pt x="14695" y="17957"/>
                </a:lnTo>
                <a:cubicBezTo>
                  <a:pt x="15170" y="18210"/>
                  <a:pt x="15772" y="18368"/>
                  <a:pt x="16374" y="18368"/>
                </a:cubicBezTo>
                <a:cubicBezTo>
                  <a:pt x="17007" y="18368"/>
                  <a:pt x="17609" y="18210"/>
                  <a:pt x="18084" y="17957"/>
                </a:cubicBezTo>
                <a:lnTo>
                  <a:pt x="31068" y="10451"/>
                </a:lnTo>
                <a:cubicBezTo>
                  <a:pt x="31543" y="10166"/>
                  <a:pt x="31987" y="9723"/>
                  <a:pt x="32272" y="9184"/>
                </a:cubicBezTo>
                <a:cubicBezTo>
                  <a:pt x="32588" y="8646"/>
                  <a:pt x="32778" y="8044"/>
                  <a:pt x="32778" y="7506"/>
                </a:cubicBezTo>
                <a:lnTo>
                  <a:pt x="32778" y="0"/>
                </a:lnTo>
                <a:lnTo>
                  <a:pt x="30435" y="0"/>
                </a:lnTo>
                <a:lnTo>
                  <a:pt x="30435" y="7506"/>
                </a:lnTo>
                <a:cubicBezTo>
                  <a:pt x="30435" y="7633"/>
                  <a:pt x="30403" y="7823"/>
                  <a:pt x="30276" y="8044"/>
                </a:cubicBezTo>
                <a:cubicBezTo>
                  <a:pt x="30150" y="8234"/>
                  <a:pt x="29991" y="8393"/>
                  <a:pt x="29928" y="8456"/>
                </a:cubicBezTo>
                <a:lnTo>
                  <a:pt x="16912" y="15930"/>
                </a:lnTo>
                <a:cubicBezTo>
                  <a:pt x="16817" y="15993"/>
                  <a:pt x="16627" y="16057"/>
                  <a:pt x="16374" y="16057"/>
                </a:cubicBezTo>
                <a:cubicBezTo>
                  <a:pt x="16120" y="16057"/>
                  <a:pt x="15930" y="15993"/>
                  <a:pt x="15835" y="15930"/>
                </a:cubicBezTo>
                <a:lnTo>
                  <a:pt x="2851" y="8456"/>
                </a:lnTo>
                <a:cubicBezTo>
                  <a:pt x="2756" y="8393"/>
                  <a:pt x="2598" y="8266"/>
                  <a:pt x="2471" y="8044"/>
                </a:cubicBezTo>
                <a:cubicBezTo>
                  <a:pt x="2344" y="7823"/>
                  <a:pt x="2313" y="7633"/>
                  <a:pt x="2313" y="7506"/>
                </a:cubicBezTo>
                <a:lnTo>
                  <a:pt x="231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39"/>
          <p:cNvSpPr/>
          <p:nvPr/>
        </p:nvSpPr>
        <p:spPr>
          <a:xfrm>
            <a:off x="768898" y="2942607"/>
            <a:ext cx="794134" cy="884953"/>
          </a:xfrm>
          <a:custGeom>
            <a:avLst/>
            <a:gdLst/>
            <a:ahLst/>
            <a:cxnLst/>
            <a:rect l="l" t="t" r="r" b="b"/>
            <a:pathLst>
              <a:path w="24291" h="27069" extrusionOk="0">
                <a:moveTo>
                  <a:pt x="12130" y="0"/>
                </a:moveTo>
                <a:cubicBezTo>
                  <a:pt x="11615" y="0"/>
                  <a:pt x="11100" y="111"/>
                  <a:pt x="10705" y="333"/>
                </a:cubicBezTo>
                <a:lnTo>
                  <a:pt x="1394" y="5716"/>
                </a:lnTo>
                <a:cubicBezTo>
                  <a:pt x="634" y="6160"/>
                  <a:pt x="0" y="7268"/>
                  <a:pt x="0" y="8186"/>
                </a:cubicBezTo>
                <a:lnTo>
                  <a:pt x="0" y="18922"/>
                </a:lnTo>
                <a:cubicBezTo>
                  <a:pt x="0" y="19366"/>
                  <a:pt x="159" y="19872"/>
                  <a:pt x="412" y="20316"/>
                </a:cubicBezTo>
                <a:cubicBezTo>
                  <a:pt x="666" y="20759"/>
                  <a:pt x="1014" y="21139"/>
                  <a:pt x="1394" y="21361"/>
                </a:cubicBezTo>
                <a:lnTo>
                  <a:pt x="10705" y="26744"/>
                </a:lnTo>
                <a:cubicBezTo>
                  <a:pt x="10800" y="26808"/>
                  <a:pt x="10926" y="26839"/>
                  <a:pt x="11021" y="26871"/>
                </a:cubicBezTo>
                <a:cubicBezTo>
                  <a:pt x="11148" y="26934"/>
                  <a:pt x="11275" y="26966"/>
                  <a:pt x="11370" y="26998"/>
                </a:cubicBezTo>
                <a:cubicBezTo>
                  <a:pt x="11607" y="27045"/>
                  <a:pt x="11868" y="27069"/>
                  <a:pt x="12130" y="27069"/>
                </a:cubicBezTo>
                <a:cubicBezTo>
                  <a:pt x="12391" y="27069"/>
                  <a:pt x="12652" y="27045"/>
                  <a:pt x="12890" y="26998"/>
                </a:cubicBezTo>
                <a:cubicBezTo>
                  <a:pt x="13080" y="26934"/>
                  <a:pt x="13238" y="26903"/>
                  <a:pt x="13396" y="26808"/>
                </a:cubicBezTo>
                <a:cubicBezTo>
                  <a:pt x="13428" y="26776"/>
                  <a:pt x="13491" y="26776"/>
                  <a:pt x="13555" y="26744"/>
                </a:cubicBezTo>
                <a:lnTo>
                  <a:pt x="22866" y="21361"/>
                </a:lnTo>
                <a:cubicBezTo>
                  <a:pt x="23246" y="21139"/>
                  <a:pt x="23594" y="20759"/>
                  <a:pt x="23847" y="20316"/>
                </a:cubicBezTo>
                <a:cubicBezTo>
                  <a:pt x="24132" y="19872"/>
                  <a:pt x="24291" y="19366"/>
                  <a:pt x="24291" y="18922"/>
                </a:cubicBezTo>
                <a:lnTo>
                  <a:pt x="24291" y="8186"/>
                </a:lnTo>
                <a:cubicBezTo>
                  <a:pt x="24291" y="7268"/>
                  <a:pt x="23626" y="6160"/>
                  <a:pt x="22866" y="5716"/>
                </a:cubicBezTo>
                <a:lnTo>
                  <a:pt x="13555" y="333"/>
                </a:lnTo>
                <a:cubicBezTo>
                  <a:pt x="13159" y="111"/>
                  <a:pt x="12644" y="0"/>
                  <a:pt x="12130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39"/>
          <p:cNvSpPr/>
          <p:nvPr/>
        </p:nvSpPr>
        <p:spPr>
          <a:xfrm>
            <a:off x="7473317" y="3404879"/>
            <a:ext cx="1008466" cy="568424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1" y="0"/>
                </a:moveTo>
                <a:lnTo>
                  <a:pt x="1" y="7474"/>
                </a:lnTo>
                <a:cubicBezTo>
                  <a:pt x="1" y="7854"/>
                  <a:pt x="128" y="8297"/>
                  <a:pt x="349" y="8677"/>
                </a:cubicBezTo>
                <a:cubicBezTo>
                  <a:pt x="603" y="9089"/>
                  <a:pt x="888" y="9406"/>
                  <a:pt x="1236" y="9596"/>
                </a:cubicBezTo>
                <a:lnTo>
                  <a:pt x="14220" y="17101"/>
                </a:lnTo>
                <a:cubicBezTo>
                  <a:pt x="14537" y="17291"/>
                  <a:pt x="14980" y="17386"/>
                  <a:pt x="15424" y="17386"/>
                </a:cubicBezTo>
                <a:cubicBezTo>
                  <a:pt x="15899" y="17386"/>
                  <a:pt x="16310" y="17291"/>
                  <a:pt x="16627" y="17101"/>
                </a:cubicBezTo>
                <a:lnTo>
                  <a:pt x="29643" y="9596"/>
                </a:lnTo>
                <a:cubicBezTo>
                  <a:pt x="29960" y="9406"/>
                  <a:pt x="30277" y="9089"/>
                  <a:pt x="30498" y="8677"/>
                </a:cubicBezTo>
                <a:cubicBezTo>
                  <a:pt x="30720" y="8297"/>
                  <a:pt x="30847" y="7854"/>
                  <a:pt x="30847" y="7506"/>
                </a:cubicBezTo>
                <a:lnTo>
                  <a:pt x="30847" y="0"/>
                </a:lnTo>
                <a:lnTo>
                  <a:pt x="30467" y="0"/>
                </a:lnTo>
                <a:lnTo>
                  <a:pt x="30467" y="7506"/>
                </a:lnTo>
                <a:cubicBezTo>
                  <a:pt x="30467" y="7791"/>
                  <a:pt x="30372" y="8139"/>
                  <a:pt x="30150" y="8487"/>
                </a:cubicBezTo>
                <a:cubicBezTo>
                  <a:pt x="29960" y="8836"/>
                  <a:pt x="29706" y="9089"/>
                  <a:pt x="29453" y="9247"/>
                </a:cubicBezTo>
                <a:lnTo>
                  <a:pt x="16437" y="16753"/>
                </a:lnTo>
                <a:cubicBezTo>
                  <a:pt x="16184" y="16911"/>
                  <a:pt x="15804" y="17006"/>
                  <a:pt x="15424" y="17006"/>
                </a:cubicBezTo>
                <a:cubicBezTo>
                  <a:pt x="15044" y="17006"/>
                  <a:pt x="14695" y="16911"/>
                  <a:pt x="14410" y="16753"/>
                </a:cubicBezTo>
                <a:lnTo>
                  <a:pt x="1426" y="9247"/>
                </a:lnTo>
                <a:cubicBezTo>
                  <a:pt x="1141" y="9089"/>
                  <a:pt x="888" y="8836"/>
                  <a:pt x="698" y="8487"/>
                </a:cubicBezTo>
                <a:cubicBezTo>
                  <a:pt x="508" y="8171"/>
                  <a:pt x="381" y="7791"/>
                  <a:pt x="381" y="7506"/>
                </a:cubicBezTo>
                <a:lnTo>
                  <a:pt x="38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39"/>
          <p:cNvSpPr/>
          <p:nvPr/>
        </p:nvSpPr>
        <p:spPr>
          <a:xfrm>
            <a:off x="7442260" y="2804383"/>
            <a:ext cx="1071627" cy="600529"/>
          </a:xfrm>
          <a:custGeom>
            <a:avLst/>
            <a:gdLst/>
            <a:ahLst/>
            <a:cxnLst/>
            <a:rect l="l" t="t" r="r" b="b"/>
            <a:pathLst>
              <a:path w="32779" h="18369" extrusionOk="0">
                <a:moveTo>
                  <a:pt x="16374" y="0"/>
                </a:moveTo>
                <a:cubicBezTo>
                  <a:pt x="15772" y="0"/>
                  <a:pt x="15170" y="127"/>
                  <a:pt x="14695" y="412"/>
                </a:cubicBezTo>
                <a:lnTo>
                  <a:pt x="1679" y="7917"/>
                </a:lnTo>
                <a:cubicBezTo>
                  <a:pt x="1204" y="8202"/>
                  <a:pt x="793" y="8646"/>
                  <a:pt x="476" y="9184"/>
                </a:cubicBezTo>
                <a:cubicBezTo>
                  <a:pt x="159" y="9723"/>
                  <a:pt x="1" y="10293"/>
                  <a:pt x="1" y="10863"/>
                </a:cubicBezTo>
                <a:lnTo>
                  <a:pt x="1" y="18368"/>
                </a:lnTo>
                <a:lnTo>
                  <a:pt x="2313" y="18368"/>
                </a:lnTo>
                <a:lnTo>
                  <a:pt x="2313" y="10863"/>
                </a:lnTo>
                <a:cubicBezTo>
                  <a:pt x="2313" y="10736"/>
                  <a:pt x="2344" y="10546"/>
                  <a:pt x="2471" y="10324"/>
                </a:cubicBezTo>
                <a:cubicBezTo>
                  <a:pt x="2598" y="10103"/>
                  <a:pt x="2756" y="9976"/>
                  <a:pt x="2851" y="9913"/>
                </a:cubicBezTo>
                <a:lnTo>
                  <a:pt x="15835" y="2407"/>
                </a:lnTo>
                <a:cubicBezTo>
                  <a:pt x="15930" y="2375"/>
                  <a:pt x="16120" y="2312"/>
                  <a:pt x="16374" y="2312"/>
                </a:cubicBezTo>
                <a:cubicBezTo>
                  <a:pt x="16627" y="2312"/>
                  <a:pt x="16817" y="2375"/>
                  <a:pt x="16912" y="2407"/>
                </a:cubicBezTo>
                <a:lnTo>
                  <a:pt x="29928" y="9913"/>
                </a:lnTo>
                <a:cubicBezTo>
                  <a:pt x="29991" y="9976"/>
                  <a:pt x="30150" y="10103"/>
                  <a:pt x="30276" y="10324"/>
                </a:cubicBezTo>
                <a:cubicBezTo>
                  <a:pt x="30403" y="10546"/>
                  <a:pt x="30435" y="10736"/>
                  <a:pt x="30435" y="10863"/>
                </a:cubicBezTo>
                <a:lnTo>
                  <a:pt x="30435" y="18368"/>
                </a:lnTo>
                <a:lnTo>
                  <a:pt x="32778" y="18368"/>
                </a:lnTo>
                <a:lnTo>
                  <a:pt x="32778" y="10863"/>
                </a:lnTo>
                <a:cubicBezTo>
                  <a:pt x="32778" y="10293"/>
                  <a:pt x="32588" y="9723"/>
                  <a:pt x="32272" y="9184"/>
                </a:cubicBezTo>
                <a:cubicBezTo>
                  <a:pt x="31987" y="8646"/>
                  <a:pt x="31543" y="8202"/>
                  <a:pt x="31068" y="7917"/>
                </a:cubicBezTo>
                <a:lnTo>
                  <a:pt x="18052" y="412"/>
                </a:lnTo>
                <a:cubicBezTo>
                  <a:pt x="17609" y="159"/>
                  <a:pt x="17007" y="0"/>
                  <a:pt x="1637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8" name="Google Shape;4488;p39"/>
          <p:cNvSpPr/>
          <p:nvPr/>
        </p:nvSpPr>
        <p:spPr>
          <a:xfrm>
            <a:off x="7581007" y="2962255"/>
            <a:ext cx="794134" cy="884201"/>
          </a:xfrm>
          <a:custGeom>
            <a:avLst/>
            <a:gdLst/>
            <a:ahLst/>
            <a:cxnLst/>
            <a:rect l="l" t="t" r="r" b="b"/>
            <a:pathLst>
              <a:path w="24291" h="27046" extrusionOk="0">
                <a:moveTo>
                  <a:pt x="12130" y="1"/>
                </a:moveTo>
                <a:cubicBezTo>
                  <a:pt x="11615" y="1"/>
                  <a:pt x="11100" y="112"/>
                  <a:pt x="10705" y="333"/>
                </a:cubicBezTo>
                <a:lnTo>
                  <a:pt x="1426" y="5685"/>
                </a:lnTo>
                <a:cubicBezTo>
                  <a:pt x="919" y="5970"/>
                  <a:pt x="475" y="6509"/>
                  <a:pt x="222" y="7110"/>
                </a:cubicBezTo>
                <a:cubicBezTo>
                  <a:pt x="222" y="7142"/>
                  <a:pt x="222" y="7174"/>
                  <a:pt x="190" y="7205"/>
                </a:cubicBezTo>
                <a:cubicBezTo>
                  <a:pt x="64" y="7522"/>
                  <a:pt x="0" y="7839"/>
                  <a:pt x="0" y="8155"/>
                </a:cubicBezTo>
                <a:lnTo>
                  <a:pt x="0" y="18891"/>
                </a:lnTo>
                <a:cubicBezTo>
                  <a:pt x="0" y="19810"/>
                  <a:pt x="634" y="20886"/>
                  <a:pt x="1394" y="21361"/>
                </a:cubicBezTo>
                <a:lnTo>
                  <a:pt x="10705" y="26713"/>
                </a:lnTo>
                <a:cubicBezTo>
                  <a:pt x="11100" y="26935"/>
                  <a:pt x="11615" y="27046"/>
                  <a:pt x="12130" y="27046"/>
                </a:cubicBezTo>
                <a:cubicBezTo>
                  <a:pt x="12644" y="27046"/>
                  <a:pt x="13159" y="26935"/>
                  <a:pt x="13555" y="26713"/>
                </a:cubicBezTo>
                <a:lnTo>
                  <a:pt x="22866" y="21361"/>
                </a:lnTo>
                <a:cubicBezTo>
                  <a:pt x="23626" y="20886"/>
                  <a:pt x="24259" y="19810"/>
                  <a:pt x="24259" y="18891"/>
                </a:cubicBezTo>
                <a:lnTo>
                  <a:pt x="24259" y="8155"/>
                </a:lnTo>
                <a:cubicBezTo>
                  <a:pt x="24291" y="7237"/>
                  <a:pt x="23657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4" y="1"/>
                  <a:pt x="12130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4" name="Google Shape;4504;p39"/>
          <p:cNvSpPr/>
          <p:nvPr/>
        </p:nvSpPr>
        <p:spPr>
          <a:xfrm>
            <a:off x="6111720" y="2835441"/>
            <a:ext cx="1008466" cy="569471"/>
          </a:xfrm>
          <a:custGeom>
            <a:avLst/>
            <a:gdLst/>
            <a:ahLst/>
            <a:cxnLst/>
            <a:rect l="l" t="t" r="r" b="b"/>
            <a:pathLst>
              <a:path w="30847" h="17419" extrusionOk="0">
                <a:moveTo>
                  <a:pt x="15423" y="0"/>
                </a:moveTo>
                <a:cubicBezTo>
                  <a:pt x="14980" y="0"/>
                  <a:pt x="14537" y="95"/>
                  <a:pt x="14220" y="285"/>
                </a:cubicBezTo>
                <a:lnTo>
                  <a:pt x="1204" y="7791"/>
                </a:lnTo>
                <a:cubicBezTo>
                  <a:pt x="887" y="7981"/>
                  <a:pt x="570" y="8298"/>
                  <a:pt x="349" y="8709"/>
                </a:cubicBezTo>
                <a:cubicBezTo>
                  <a:pt x="127" y="9089"/>
                  <a:pt x="0" y="9533"/>
                  <a:pt x="0" y="9913"/>
                </a:cubicBezTo>
                <a:lnTo>
                  <a:pt x="0" y="17418"/>
                </a:lnTo>
                <a:lnTo>
                  <a:pt x="380" y="17418"/>
                </a:lnTo>
                <a:lnTo>
                  <a:pt x="380" y="9913"/>
                </a:lnTo>
                <a:cubicBezTo>
                  <a:pt x="380" y="9596"/>
                  <a:pt x="507" y="9248"/>
                  <a:pt x="697" y="8899"/>
                </a:cubicBezTo>
                <a:cubicBezTo>
                  <a:pt x="887" y="8551"/>
                  <a:pt x="1141" y="8298"/>
                  <a:pt x="1394" y="8139"/>
                </a:cubicBezTo>
                <a:lnTo>
                  <a:pt x="14410" y="634"/>
                </a:lnTo>
                <a:cubicBezTo>
                  <a:pt x="14663" y="475"/>
                  <a:pt x="15043" y="380"/>
                  <a:pt x="15423" y="380"/>
                </a:cubicBezTo>
                <a:cubicBezTo>
                  <a:pt x="15803" y="380"/>
                  <a:pt x="16183" y="475"/>
                  <a:pt x="16437" y="634"/>
                </a:cubicBezTo>
                <a:lnTo>
                  <a:pt x="29453" y="8139"/>
                </a:lnTo>
                <a:cubicBezTo>
                  <a:pt x="29706" y="8298"/>
                  <a:pt x="29959" y="8551"/>
                  <a:pt x="30149" y="8899"/>
                </a:cubicBezTo>
                <a:cubicBezTo>
                  <a:pt x="30339" y="9248"/>
                  <a:pt x="30466" y="9596"/>
                  <a:pt x="30466" y="9913"/>
                </a:cubicBezTo>
                <a:lnTo>
                  <a:pt x="30466" y="17418"/>
                </a:lnTo>
                <a:lnTo>
                  <a:pt x="30846" y="17418"/>
                </a:lnTo>
                <a:lnTo>
                  <a:pt x="30846" y="9913"/>
                </a:lnTo>
                <a:cubicBezTo>
                  <a:pt x="30846" y="9533"/>
                  <a:pt x="30719" y="9089"/>
                  <a:pt x="30498" y="8709"/>
                </a:cubicBezTo>
                <a:cubicBezTo>
                  <a:pt x="30276" y="8298"/>
                  <a:pt x="29959" y="7981"/>
                  <a:pt x="29643" y="7791"/>
                </a:cubicBezTo>
                <a:lnTo>
                  <a:pt x="16627" y="285"/>
                </a:lnTo>
                <a:cubicBezTo>
                  <a:pt x="16310" y="95"/>
                  <a:pt x="15867" y="0"/>
                  <a:pt x="1542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5" name="Google Shape;4505;p39"/>
          <p:cNvSpPr/>
          <p:nvPr/>
        </p:nvSpPr>
        <p:spPr>
          <a:xfrm>
            <a:off x="6080662" y="3404879"/>
            <a:ext cx="1070581" cy="599482"/>
          </a:xfrm>
          <a:custGeom>
            <a:avLst/>
            <a:gdLst/>
            <a:ahLst/>
            <a:cxnLst/>
            <a:rect l="l" t="t" r="r" b="b"/>
            <a:pathLst>
              <a:path w="32747" h="18337" extrusionOk="0">
                <a:moveTo>
                  <a:pt x="0" y="0"/>
                </a:moveTo>
                <a:lnTo>
                  <a:pt x="0" y="7506"/>
                </a:lnTo>
                <a:cubicBezTo>
                  <a:pt x="0" y="8044"/>
                  <a:pt x="159" y="8646"/>
                  <a:pt x="475" y="9184"/>
                </a:cubicBezTo>
                <a:cubicBezTo>
                  <a:pt x="792" y="9723"/>
                  <a:pt x="1204" y="10166"/>
                  <a:pt x="1679" y="10419"/>
                </a:cubicBezTo>
                <a:lnTo>
                  <a:pt x="14695" y="17925"/>
                </a:lnTo>
                <a:cubicBezTo>
                  <a:pt x="15138" y="18210"/>
                  <a:pt x="15740" y="18336"/>
                  <a:pt x="16373" y="18336"/>
                </a:cubicBezTo>
                <a:cubicBezTo>
                  <a:pt x="17007" y="18336"/>
                  <a:pt x="17608" y="18210"/>
                  <a:pt x="18052" y="17925"/>
                </a:cubicBezTo>
                <a:lnTo>
                  <a:pt x="31068" y="10419"/>
                </a:lnTo>
                <a:cubicBezTo>
                  <a:pt x="31543" y="10134"/>
                  <a:pt x="31954" y="9691"/>
                  <a:pt x="32271" y="9152"/>
                </a:cubicBezTo>
                <a:cubicBezTo>
                  <a:pt x="32588" y="8646"/>
                  <a:pt x="32746" y="8044"/>
                  <a:pt x="32746" y="7506"/>
                </a:cubicBezTo>
                <a:lnTo>
                  <a:pt x="32746" y="0"/>
                </a:lnTo>
                <a:lnTo>
                  <a:pt x="30434" y="0"/>
                </a:lnTo>
                <a:lnTo>
                  <a:pt x="30434" y="7506"/>
                </a:lnTo>
                <a:cubicBezTo>
                  <a:pt x="30434" y="7601"/>
                  <a:pt x="30403" y="7791"/>
                  <a:pt x="30276" y="8012"/>
                </a:cubicBezTo>
                <a:cubicBezTo>
                  <a:pt x="30149" y="8234"/>
                  <a:pt x="29991" y="8361"/>
                  <a:pt x="29896" y="8424"/>
                </a:cubicBezTo>
                <a:lnTo>
                  <a:pt x="16912" y="15930"/>
                </a:lnTo>
                <a:cubicBezTo>
                  <a:pt x="16817" y="15961"/>
                  <a:pt x="16627" y="16025"/>
                  <a:pt x="16373" y="16025"/>
                </a:cubicBezTo>
                <a:cubicBezTo>
                  <a:pt x="16120" y="16025"/>
                  <a:pt x="15930" y="15961"/>
                  <a:pt x="15835" y="15930"/>
                </a:cubicBezTo>
                <a:lnTo>
                  <a:pt x="2851" y="8424"/>
                </a:lnTo>
                <a:cubicBezTo>
                  <a:pt x="2756" y="8361"/>
                  <a:pt x="2597" y="8234"/>
                  <a:pt x="2471" y="8012"/>
                </a:cubicBezTo>
                <a:cubicBezTo>
                  <a:pt x="2344" y="7791"/>
                  <a:pt x="2312" y="7601"/>
                  <a:pt x="2312" y="7506"/>
                </a:cubicBezTo>
                <a:lnTo>
                  <a:pt x="231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6" name="Google Shape;4506;p39"/>
          <p:cNvSpPr/>
          <p:nvPr/>
        </p:nvSpPr>
        <p:spPr>
          <a:xfrm>
            <a:off x="6219376" y="2962255"/>
            <a:ext cx="793120" cy="884757"/>
          </a:xfrm>
          <a:custGeom>
            <a:avLst/>
            <a:gdLst/>
            <a:ahLst/>
            <a:cxnLst/>
            <a:rect l="l" t="t" r="r" b="b"/>
            <a:pathLst>
              <a:path w="24260" h="27063" extrusionOk="0">
                <a:moveTo>
                  <a:pt x="12130" y="1"/>
                </a:moveTo>
                <a:cubicBezTo>
                  <a:pt x="11616" y="1"/>
                  <a:pt x="11101" y="112"/>
                  <a:pt x="10705" y="333"/>
                </a:cubicBezTo>
                <a:lnTo>
                  <a:pt x="1394" y="5685"/>
                </a:lnTo>
                <a:cubicBezTo>
                  <a:pt x="634" y="6160"/>
                  <a:pt x="1" y="7237"/>
                  <a:pt x="1" y="8155"/>
                </a:cubicBezTo>
                <a:lnTo>
                  <a:pt x="1" y="18891"/>
                </a:lnTo>
                <a:cubicBezTo>
                  <a:pt x="1" y="19335"/>
                  <a:pt x="159" y="19841"/>
                  <a:pt x="413" y="20285"/>
                </a:cubicBezTo>
                <a:cubicBezTo>
                  <a:pt x="666" y="20728"/>
                  <a:pt x="1014" y="21140"/>
                  <a:pt x="1394" y="21361"/>
                </a:cubicBezTo>
                <a:lnTo>
                  <a:pt x="10705" y="26713"/>
                </a:lnTo>
                <a:cubicBezTo>
                  <a:pt x="11102" y="26943"/>
                  <a:pt x="11610" y="27063"/>
                  <a:pt x="12119" y="27063"/>
                </a:cubicBezTo>
                <a:cubicBezTo>
                  <a:pt x="12381" y="27063"/>
                  <a:pt x="12643" y="27031"/>
                  <a:pt x="12890" y="26967"/>
                </a:cubicBezTo>
                <a:cubicBezTo>
                  <a:pt x="13017" y="26935"/>
                  <a:pt x="13112" y="26903"/>
                  <a:pt x="13239" y="26872"/>
                </a:cubicBezTo>
                <a:cubicBezTo>
                  <a:pt x="13334" y="26808"/>
                  <a:pt x="13460" y="26777"/>
                  <a:pt x="13555" y="26713"/>
                </a:cubicBezTo>
                <a:lnTo>
                  <a:pt x="22866" y="21361"/>
                </a:lnTo>
                <a:cubicBezTo>
                  <a:pt x="23246" y="21140"/>
                  <a:pt x="23594" y="20728"/>
                  <a:pt x="23848" y="20285"/>
                </a:cubicBezTo>
                <a:cubicBezTo>
                  <a:pt x="24101" y="19841"/>
                  <a:pt x="24260" y="19335"/>
                  <a:pt x="24260" y="18891"/>
                </a:cubicBezTo>
                <a:lnTo>
                  <a:pt x="24260" y="8155"/>
                </a:lnTo>
                <a:cubicBezTo>
                  <a:pt x="24260" y="7237"/>
                  <a:pt x="23626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5" y="1"/>
                  <a:pt x="1213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Google Shape;4517;p39"/>
          <p:cNvSpPr/>
          <p:nvPr/>
        </p:nvSpPr>
        <p:spPr>
          <a:xfrm>
            <a:off x="4750122" y="3404879"/>
            <a:ext cx="1008466" cy="568424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1" y="0"/>
                </a:moveTo>
                <a:lnTo>
                  <a:pt x="1" y="7474"/>
                </a:lnTo>
                <a:cubicBezTo>
                  <a:pt x="1" y="7854"/>
                  <a:pt x="128" y="8297"/>
                  <a:pt x="349" y="8677"/>
                </a:cubicBezTo>
                <a:cubicBezTo>
                  <a:pt x="571" y="9089"/>
                  <a:pt x="888" y="9406"/>
                  <a:pt x="1204" y="9596"/>
                </a:cubicBezTo>
                <a:lnTo>
                  <a:pt x="14220" y="17101"/>
                </a:lnTo>
                <a:cubicBezTo>
                  <a:pt x="14537" y="17291"/>
                  <a:pt x="14949" y="17386"/>
                  <a:pt x="15424" y="17386"/>
                </a:cubicBezTo>
                <a:cubicBezTo>
                  <a:pt x="15867" y="17386"/>
                  <a:pt x="16311" y="17291"/>
                  <a:pt x="16627" y="17101"/>
                </a:cubicBezTo>
                <a:lnTo>
                  <a:pt x="29612" y="9596"/>
                </a:lnTo>
                <a:cubicBezTo>
                  <a:pt x="29960" y="9406"/>
                  <a:pt x="30245" y="9089"/>
                  <a:pt x="30467" y="8677"/>
                </a:cubicBezTo>
                <a:cubicBezTo>
                  <a:pt x="30720" y="8297"/>
                  <a:pt x="30847" y="7854"/>
                  <a:pt x="30847" y="7506"/>
                </a:cubicBezTo>
                <a:lnTo>
                  <a:pt x="30847" y="0"/>
                </a:lnTo>
                <a:lnTo>
                  <a:pt x="30435" y="0"/>
                </a:lnTo>
                <a:lnTo>
                  <a:pt x="30435" y="7506"/>
                </a:lnTo>
                <a:cubicBezTo>
                  <a:pt x="30435" y="7791"/>
                  <a:pt x="30340" y="8139"/>
                  <a:pt x="30150" y="8487"/>
                </a:cubicBezTo>
                <a:cubicBezTo>
                  <a:pt x="29960" y="8836"/>
                  <a:pt x="29707" y="9089"/>
                  <a:pt x="29422" y="9247"/>
                </a:cubicBezTo>
                <a:lnTo>
                  <a:pt x="16437" y="16753"/>
                </a:lnTo>
                <a:cubicBezTo>
                  <a:pt x="16152" y="16911"/>
                  <a:pt x="15804" y="17006"/>
                  <a:pt x="15424" y="17006"/>
                </a:cubicBezTo>
                <a:cubicBezTo>
                  <a:pt x="15012" y="17006"/>
                  <a:pt x="14664" y="16911"/>
                  <a:pt x="14410" y="16753"/>
                </a:cubicBezTo>
                <a:lnTo>
                  <a:pt x="1394" y="9247"/>
                </a:lnTo>
                <a:cubicBezTo>
                  <a:pt x="1141" y="9089"/>
                  <a:pt x="888" y="8836"/>
                  <a:pt x="666" y="8487"/>
                </a:cubicBezTo>
                <a:cubicBezTo>
                  <a:pt x="476" y="8171"/>
                  <a:pt x="381" y="7791"/>
                  <a:pt x="381" y="7506"/>
                </a:cubicBezTo>
                <a:lnTo>
                  <a:pt x="38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8" name="Google Shape;4518;p39"/>
          <p:cNvSpPr/>
          <p:nvPr/>
        </p:nvSpPr>
        <p:spPr>
          <a:xfrm>
            <a:off x="4718050" y="2804383"/>
            <a:ext cx="1071595" cy="600529"/>
          </a:xfrm>
          <a:custGeom>
            <a:avLst/>
            <a:gdLst/>
            <a:ahLst/>
            <a:cxnLst/>
            <a:rect l="l" t="t" r="r" b="b"/>
            <a:pathLst>
              <a:path w="32778" h="18369" extrusionOk="0">
                <a:moveTo>
                  <a:pt x="16405" y="0"/>
                </a:moveTo>
                <a:cubicBezTo>
                  <a:pt x="15771" y="0"/>
                  <a:pt x="15170" y="127"/>
                  <a:pt x="14695" y="412"/>
                </a:cubicBezTo>
                <a:lnTo>
                  <a:pt x="1710" y="7917"/>
                </a:lnTo>
                <a:cubicBezTo>
                  <a:pt x="1235" y="8202"/>
                  <a:pt x="792" y="8646"/>
                  <a:pt x="507" y="9184"/>
                </a:cubicBezTo>
                <a:cubicBezTo>
                  <a:pt x="190" y="9723"/>
                  <a:pt x="0" y="10293"/>
                  <a:pt x="0" y="10863"/>
                </a:cubicBezTo>
                <a:lnTo>
                  <a:pt x="0" y="18368"/>
                </a:lnTo>
                <a:lnTo>
                  <a:pt x="2312" y="18368"/>
                </a:lnTo>
                <a:lnTo>
                  <a:pt x="2312" y="10863"/>
                </a:lnTo>
                <a:cubicBezTo>
                  <a:pt x="2312" y="10736"/>
                  <a:pt x="2375" y="10546"/>
                  <a:pt x="2502" y="10324"/>
                </a:cubicBezTo>
                <a:cubicBezTo>
                  <a:pt x="2629" y="10103"/>
                  <a:pt x="2787" y="9976"/>
                  <a:pt x="2850" y="9913"/>
                </a:cubicBezTo>
                <a:lnTo>
                  <a:pt x="15866" y="2407"/>
                </a:lnTo>
                <a:cubicBezTo>
                  <a:pt x="15961" y="2375"/>
                  <a:pt x="16151" y="2312"/>
                  <a:pt x="16405" y="2312"/>
                </a:cubicBezTo>
                <a:cubicBezTo>
                  <a:pt x="16658" y="2312"/>
                  <a:pt x="16848" y="2375"/>
                  <a:pt x="16943" y="2407"/>
                </a:cubicBezTo>
                <a:lnTo>
                  <a:pt x="29927" y="9913"/>
                </a:lnTo>
                <a:cubicBezTo>
                  <a:pt x="30022" y="9976"/>
                  <a:pt x="30181" y="10103"/>
                  <a:pt x="30308" y="10324"/>
                </a:cubicBezTo>
                <a:cubicBezTo>
                  <a:pt x="30434" y="10546"/>
                  <a:pt x="30466" y="10736"/>
                  <a:pt x="30466" y="10863"/>
                </a:cubicBezTo>
                <a:lnTo>
                  <a:pt x="30466" y="18368"/>
                </a:lnTo>
                <a:lnTo>
                  <a:pt x="32778" y="18368"/>
                </a:lnTo>
                <a:lnTo>
                  <a:pt x="32778" y="10863"/>
                </a:lnTo>
                <a:cubicBezTo>
                  <a:pt x="32778" y="10293"/>
                  <a:pt x="32619" y="9723"/>
                  <a:pt x="32303" y="9184"/>
                </a:cubicBezTo>
                <a:cubicBezTo>
                  <a:pt x="31986" y="8646"/>
                  <a:pt x="31543" y="8202"/>
                  <a:pt x="31099" y="7917"/>
                </a:cubicBezTo>
                <a:lnTo>
                  <a:pt x="18083" y="412"/>
                </a:lnTo>
                <a:cubicBezTo>
                  <a:pt x="17608" y="159"/>
                  <a:pt x="17006" y="0"/>
                  <a:pt x="1640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9" name="Google Shape;4519;p39"/>
          <p:cNvSpPr/>
          <p:nvPr/>
        </p:nvSpPr>
        <p:spPr>
          <a:xfrm>
            <a:off x="4856765" y="2962255"/>
            <a:ext cx="794166" cy="884201"/>
          </a:xfrm>
          <a:custGeom>
            <a:avLst/>
            <a:gdLst/>
            <a:ahLst/>
            <a:cxnLst/>
            <a:rect l="l" t="t" r="r" b="b"/>
            <a:pathLst>
              <a:path w="24292" h="27046" extrusionOk="0">
                <a:moveTo>
                  <a:pt x="12162" y="1"/>
                </a:moveTo>
                <a:cubicBezTo>
                  <a:pt x="11647" y="1"/>
                  <a:pt x="11133" y="112"/>
                  <a:pt x="10737" y="333"/>
                </a:cubicBezTo>
                <a:lnTo>
                  <a:pt x="1426" y="5685"/>
                </a:lnTo>
                <a:cubicBezTo>
                  <a:pt x="951" y="5970"/>
                  <a:pt x="508" y="6509"/>
                  <a:pt x="254" y="7110"/>
                </a:cubicBezTo>
                <a:cubicBezTo>
                  <a:pt x="254" y="7142"/>
                  <a:pt x="223" y="7174"/>
                  <a:pt x="223" y="7205"/>
                </a:cubicBezTo>
                <a:cubicBezTo>
                  <a:pt x="96" y="7522"/>
                  <a:pt x="1" y="7839"/>
                  <a:pt x="1" y="8155"/>
                </a:cubicBezTo>
                <a:lnTo>
                  <a:pt x="1" y="18891"/>
                </a:lnTo>
                <a:cubicBezTo>
                  <a:pt x="1" y="19810"/>
                  <a:pt x="634" y="20886"/>
                  <a:pt x="1426" y="21361"/>
                </a:cubicBezTo>
                <a:lnTo>
                  <a:pt x="10737" y="26713"/>
                </a:lnTo>
                <a:cubicBezTo>
                  <a:pt x="11133" y="26935"/>
                  <a:pt x="11647" y="27046"/>
                  <a:pt x="12158" y="27046"/>
                </a:cubicBezTo>
                <a:cubicBezTo>
                  <a:pt x="12668" y="27046"/>
                  <a:pt x="13175" y="26935"/>
                  <a:pt x="13555" y="26713"/>
                </a:cubicBezTo>
                <a:lnTo>
                  <a:pt x="22866" y="21361"/>
                </a:lnTo>
                <a:cubicBezTo>
                  <a:pt x="23658" y="20886"/>
                  <a:pt x="24291" y="19810"/>
                  <a:pt x="24291" y="18891"/>
                </a:cubicBezTo>
                <a:lnTo>
                  <a:pt x="24291" y="8155"/>
                </a:lnTo>
                <a:cubicBezTo>
                  <a:pt x="24291" y="7237"/>
                  <a:pt x="23658" y="6160"/>
                  <a:pt x="22866" y="5685"/>
                </a:cubicBezTo>
                <a:lnTo>
                  <a:pt x="13587" y="333"/>
                </a:lnTo>
                <a:cubicBezTo>
                  <a:pt x="13191" y="112"/>
                  <a:pt x="12676" y="1"/>
                  <a:pt x="12162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0" name="Google Shape;4530;p39"/>
          <p:cNvSpPr/>
          <p:nvPr/>
        </p:nvSpPr>
        <p:spPr>
          <a:xfrm>
            <a:off x="2023853" y="3404879"/>
            <a:ext cx="1008466" cy="568424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0" y="0"/>
                </a:moveTo>
                <a:lnTo>
                  <a:pt x="0" y="7474"/>
                </a:lnTo>
                <a:cubicBezTo>
                  <a:pt x="0" y="7854"/>
                  <a:pt x="127" y="8297"/>
                  <a:pt x="349" y="8677"/>
                </a:cubicBezTo>
                <a:cubicBezTo>
                  <a:pt x="602" y="9089"/>
                  <a:pt x="887" y="9406"/>
                  <a:pt x="1235" y="9596"/>
                </a:cubicBezTo>
                <a:lnTo>
                  <a:pt x="14220" y="17101"/>
                </a:lnTo>
                <a:cubicBezTo>
                  <a:pt x="14536" y="17291"/>
                  <a:pt x="14980" y="17386"/>
                  <a:pt x="15423" y="17386"/>
                </a:cubicBezTo>
                <a:cubicBezTo>
                  <a:pt x="15898" y="17386"/>
                  <a:pt x="16310" y="17291"/>
                  <a:pt x="16658" y="17101"/>
                </a:cubicBezTo>
                <a:lnTo>
                  <a:pt x="29643" y="9596"/>
                </a:lnTo>
                <a:cubicBezTo>
                  <a:pt x="29959" y="9406"/>
                  <a:pt x="30276" y="9089"/>
                  <a:pt x="30498" y="8677"/>
                </a:cubicBezTo>
                <a:cubicBezTo>
                  <a:pt x="30719" y="8297"/>
                  <a:pt x="30846" y="7854"/>
                  <a:pt x="30846" y="7506"/>
                </a:cubicBezTo>
                <a:lnTo>
                  <a:pt x="30846" y="0"/>
                </a:lnTo>
                <a:lnTo>
                  <a:pt x="30466" y="0"/>
                </a:lnTo>
                <a:lnTo>
                  <a:pt x="30466" y="7506"/>
                </a:lnTo>
                <a:cubicBezTo>
                  <a:pt x="30466" y="7791"/>
                  <a:pt x="30371" y="8139"/>
                  <a:pt x="30149" y="8487"/>
                </a:cubicBezTo>
                <a:cubicBezTo>
                  <a:pt x="29959" y="8836"/>
                  <a:pt x="29706" y="9089"/>
                  <a:pt x="29453" y="9247"/>
                </a:cubicBezTo>
                <a:lnTo>
                  <a:pt x="16437" y="16753"/>
                </a:lnTo>
                <a:cubicBezTo>
                  <a:pt x="16183" y="16911"/>
                  <a:pt x="15803" y="17006"/>
                  <a:pt x="15423" y="17006"/>
                </a:cubicBezTo>
                <a:cubicBezTo>
                  <a:pt x="15043" y="17006"/>
                  <a:pt x="14695" y="16911"/>
                  <a:pt x="14410" y="16753"/>
                </a:cubicBezTo>
                <a:lnTo>
                  <a:pt x="1425" y="9247"/>
                </a:lnTo>
                <a:cubicBezTo>
                  <a:pt x="1140" y="9089"/>
                  <a:pt x="887" y="8836"/>
                  <a:pt x="697" y="8487"/>
                </a:cubicBezTo>
                <a:cubicBezTo>
                  <a:pt x="507" y="8171"/>
                  <a:pt x="380" y="7791"/>
                  <a:pt x="380" y="7506"/>
                </a:cubicBezTo>
                <a:lnTo>
                  <a:pt x="380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1" name="Google Shape;4531;p39"/>
          <p:cNvSpPr/>
          <p:nvPr/>
        </p:nvSpPr>
        <p:spPr>
          <a:xfrm>
            <a:off x="1992795" y="2804383"/>
            <a:ext cx="1071595" cy="600529"/>
          </a:xfrm>
          <a:custGeom>
            <a:avLst/>
            <a:gdLst/>
            <a:ahLst/>
            <a:cxnLst/>
            <a:rect l="l" t="t" r="r" b="b"/>
            <a:pathLst>
              <a:path w="32778" h="18369" extrusionOk="0">
                <a:moveTo>
                  <a:pt x="16373" y="0"/>
                </a:moveTo>
                <a:cubicBezTo>
                  <a:pt x="15771" y="0"/>
                  <a:pt x="15170" y="127"/>
                  <a:pt x="14695" y="412"/>
                </a:cubicBezTo>
                <a:lnTo>
                  <a:pt x="1679" y="7917"/>
                </a:lnTo>
                <a:cubicBezTo>
                  <a:pt x="1204" y="8202"/>
                  <a:pt x="792" y="8646"/>
                  <a:pt x="475" y="9184"/>
                </a:cubicBezTo>
                <a:cubicBezTo>
                  <a:pt x="159" y="9723"/>
                  <a:pt x="0" y="10293"/>
                  <a:pt x="0" y="10863"/>
                </a:cubicBezTo>
                <a:lnTo>
                  <a:pt x="0" y="18368"/>
                </a:lnTo>
                <a:lnTo>
                  <a:pt x="2312" y="18368"/>
                </a:lnTo>
                <a:lnTo>
                  <a:pt x="2312" y="10863"/>
                </a:lnTo>
                <a:cubicBezTo>
                  <a:pt x="2312" y="10736"/>
                  <a:pt x="2344" y="10546"/>
                  <a:pt x="2470" y="10324"/>
                </a:cubicBezTo>
                <a:cubicBezTo>
                  <a:pt x="2597" y="10103"/>
                  <a:pt x="2755" y="9976"/>
                  <a:pt x="2850" y="9913"/>
                </a:cubicBezTo>
                <a:lnTo>
                  <a:pt x="15835" y="2407"/>
                </a:lnTo>
                <a:cubicBezTo>
                  <a:pt x="15930" y="2375"/>
                  <a:pt x="16120" y="2312"/>
                  <a:pt x="16373" y="2312"/>
                </a:cubicBezTo>
                <a:cubicBezTo>
                  <a:pt x="16627" y="2312"/>
                  <a:pt x="16817" y="2375"/>
                  <a:pt x="16912" y="2407"/>
                </a:cubicBezTo>
                <a:lnTo>
                  <a:pt x="29928" y="9913"/>
                </a:lnTo>
                <a:cubicBezTo>
                  <a:pt x="30023" y="9976"/>
                  <a:pt x="30149" y="10103"/>
                  <a:pt x="30276" y="10324"/>
                </a:cubicBezTo>
                <a:cubicBezTo>
                  <a:pt x="30403" y="10546"/>
                  <a:pt x="30466" y="10736"/>
                  <a:pt x="30466" y="10863"/>
                </a:cubicBezTo>
                <a:lnTo>
                  <a:pt x="30466" y="18368"/>
                </a:lnTo>
                <a:lnTo>
                  <a:pt x="32778" y="18368"/>
                </a:lnTo>
                <a:lnTo>
                  <a:pt x="32778" y="10863"/>
                </a:lnTo>
                <a:cubicBezTo>
                  <a:pt x="32778" y="10293"/>
                  <a:pt x="32588" y="9723"/>
                  <a:pt x="32271" y="9184"/>
                </a:cubicBezTo>
                <a:cubicBezTo>
                  <a:pt x="31986" y="8646"/>
                  <a:pt x="31543" y="8202"/>
                  <a:pt x="31068" y="7917"/>
                </a:cubicBezTo>
                <a:lnTo>
                  <a:pt x="18083" y="412"/>
                </a:lnTo>
                <a:cubicBezTo>
                  <a:pt x="17608" y="159"/>
                  <a:pt x="17007" y="0"/>
                  <a:pt x="16373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2" name="Google Shape;4532;p39"/>
          <p:cNvSpPr/>
          <p:nvPr/>
        </p:nvSpPr>
        <p:spPr>
          <a:xfrm>
            <a:off x="2131509" y="2962255"/>
            <a:ext cx="794166" cy="884724"/>
          </a:xfrm>
          <a:custGeom>
            <a:avLst/>
            <a:gdLst/>
            <a:ahLst/>
            <a:cxnLst/>
            <a:rect l="l" t="t" r="r" b="b"/>
            <a:pathLst>
              <a:path w="24292" h="27062" extrusionOk="0">
                <a:moveTo>
                  <a:pt x="12134" y="1"/>
                </a:moveTo>
                <a:cubicBezTo>
                  <a:pt x="11623" y="1"/>
                  <a:pt x="11117" y="112"/>
                  <a:pt x="10737" y="333"/>
                </a:cubicBezTo>
                <a:lnTo>
                  <a:pt x="1426" y="5685"/>
                </a:lnTo>
                <a:cubicBezTo>
                  <a:pt x="634" y="6160"/>
                  <a:pt x="1" y="7237"/>
                  <a:pt x="1" y="8155"/>
                </a:cubicBezTo>
                <a:lnTo>
                  <a:pt x="1" y="18891"/>
                </a:lnTo>
                <a:cubicBezTo>
                  <a:pt x="1" y="19810"/>
                  <a:pt x="634" y="20886"/>
                  <a:pt x="1426" y="21361"/>
                </a:cubicBezTo>
                <a:lnTo>
                  <a:pt x="7316" y="24750"/>
                </a:lnTo>
                <a:lnTo>
                  <a:pt x="10705" y="26713"/>
                </a:lnTo>
                <a:cubicBezTo>
                  <a:pt x="11022" y="26903"/>
                  <a:pt x="11370" y="26998"/>
                  <a:pt x="11750" y="27030"/>
                </a:cubicBezTo>
                <a:cubicBezTo>
                  <a:pt x="11890" y="27051"/>
                  <a:pt x="12032" y="27061"/>
                  <a:pt x="12173" y="27061"/>
                </a:cubicBezTo>
                <a:cubicBezTo>
                  <a:pt x="12670" y="27061"/>
                  <a:pt x="13161" y="26935"/>
                  <a:pt x="13555" y="26713"/>
                </a:cubicBezTo>
                <a:lnTo>
                  <a:pt x="22866" y="21361"/>
                </a:lnTo>
                <a:cubicBezTo>
                  <a:pt x="23658" y="20886"/>
                  <a:pt x="24291" y="19810"/>
                  <a:pt x="24291" y="18891"/>
                </a:cubicBezTo>
                <a:lnTo>
                  <a:pt x="24291" y="8155"/>
                </a:lnTo>
                <a:cubicBezTo>
                  <a:pt x="24291" y="7237"/>
                  <a:pt x="23658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5" y="1"/>
                  <a:pt x="12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39"/>
          <p:cNvSpPr/>
          <p:nvPr/>
        </p:nvSpPr>
        <p:spPr>
          <a:xfrm>
            <a:off x="3387510" y="2835441"/>
            <a:ext cx="1008466" cy="569471"/>
          </a:xfrm>
          <a:custGeom>
            <a:avLst/>
            <a:gdLst/>
            <a:ahLst/>
            <a:cxnLst/>
            <a:rect l="l" t="t" r="r" b="b"/>
            <a:pathLst>
              <a:path w="30847" h="17419" extrusionOk="0">
                <a:moveTo>
                  <a:pt x="15423" y="0"/>
                </a:moveTo>
                <a:cubicBezTo>
                  <a:pt x="14948" y="0"/>
                  <a:pt x="14537" y="95"/>
                  <a:pt x="14188" y="285"/>
                </a:cubicBezTo>
                <a:lnTo>
                  <a:pt x="1204" y="7791"/>
                </a:lnTo>
                <a:cubicBezTo>
                  <a:pt x="856" y="7981"/>
                  <a:pt x="571" y="8298"/>
                  <a:pt x="349" y="8709"/>
                </a:cubicBezTo>
                <a:cubicBezTo>
                  <a:pt x="127" y="9089"/>
                  <a:pt x="0" y="9533"/>
                  <a:pt x="0" y="9913"/>
                </a:cubicBezTo>
                <a:lnTo>
                  <a:pt x="0" y="17418"/>
                </a:lnTo>
                <a:lnTo>
                  <a:pt x="381" y="17418"/>
                </a:lnTo>
                <a:lnTo>
                  <a:pt x="381" y="9913"/>
                </a:lnTo>
                <a:cubicBezTo>
                  <a:pt x="381" y="9596"/>
                  <a:pt x="476" y="9248"/>
                  <a:pt x="666" y="8899"/>
                </a:cubicBezTo>
                <a:cubicBezTo>
                  <a:pt x="856" y="8551"/>
                  <a:pt x="1109" y="8298"/>
                  <a:pt x="1394" y="8139"/>
                </a:cubicBezTo>
                <a:lnTo>
                  <a:pt x="14378" y="634"/>
                </a:lnTo>
                <a:cubicBezTo>
                  <a:pt x="14663" y="475"/>
                  <a:pt x="15012" y="380"/>
                  <a:pt x="15423" y="380"/>
                </a:cubicBezTo>
                <a:cubicBezTo>
                  <a:pt x="15803" y="380"/>
                  <a:pt x="16152" y="475"/>
                  <a:pt x="16437" y="634"/>
                </a:cubicBezTo>
                <a:lnTo>
                  <a:pt x="29421" y="8139"/>
                </a:lnTo>
                <a:cubicBezTo>
                  <a:pt x="29706" y="8298"/>
                  <a:pt x="29959" y="8551"/>
                  <a:pt x="30149" y="8899"/>
                </a:cubicBezTo>
                <a:cubicBezTo>
                  <a:pt x="30339" y="9248"/>
                  <a:pt x="30434" y="9596"/>
                  <a:pt x="30434" y="9913"/>
                </a:cubicBezTo>
                <a:lnTo>
                  <a:pt x="30434" y="17418"/>
                </a:lnTo>
                <a:lnTo>
                  <a:pt x="30846" y="17418"/>
                </a:lnTo>
                <a:lnTo>
                  <a:pt x="30846" y="9913"/>
                </a:lnTo>
                <a:cubicBezTo>
                  <a:pt x="30846" y="9533"/>
                  <a:pt x="30719" y="9089"/>
                  <a:pt x="30498" y="8709"/>
                </a:cubicBezTo>
                <a:cubicBezTo>
                  <a:pt x="30244" y="8298"/>
                  <a:pt x="29959" y="7981"/>
                  <a:pt x="29611" y="7791"/>
                </a:cubicBezTo>
                <a:lnTo>
                  <a:pt x="16627" y="285"/>
                </a:lnTo>
                <a:cubicBezTo>
                  <a:pt x="16310" y="95"/>
                  <a:pt x="15867" y="0"/>
                  <a:pt x="1542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39"/>
          <p:cNvSpPr/>
          <p:nvPr/>
        </p:nvSpPr>
        <p:spPr>
          <a:xfrm>
            <a:off x="3355406" y="3404879"/>
            <a:ext cx="1071627" cy="599482"/>
          </a:xfrm>
          <a:custGeom>
            <a:avLst/>
            <a:gdLst/>
            <a:ahLst/>
            <a:cxnLst/>
            <a:rect l="l" t="t" r="r" b="b"/>
            <a:pathLst>
              <a:path w="32779" h="18337" extrusionOk="0">
                <a:moveTo>
                  <a:pt x="1" y="0"/>
                </a:moveTo>
                <a:lnTo>
                  <a:pt x="1" y="7506"/>
                </a:lnTo>
                <a:cubicBezTo>
                  <a:pt x="1" y="8044"/>
                  <a:pt x="191" y="8646"/>
                  <a:pt x="476" y="9184"/>
                </a:cubicBezTo>
                <a:cubicBezTo>
                  <a:pt x="792" y="9723"/>
                  <a:pt x="1236" y="10166"/>
                  <a:pt x="1711" y="10419"/>
                </a:cubicBezTo>
                <a:lnTo>
                  <a:pt x="14695" y="17925"/>
                </a:lnTo>
                <a:cubicBezTo>
                  <a:pt x="15170" y="18210"/>
                  <a:pt x="15772" y="18336"/>
                  <a:pt x="16374" y="18336"/>
                </a:cubicBezTo>
                <a:cubicBezTo>
                  <a:pt x="17007" y="18336"/>
                  <a:pt x="17609" y="18210"/>
                  <a:pt x="18084" y="17925"/>
                </a:cubicBezTo>
                <a:lnTo>
                  <a:pt x="31100" y="10419"/>
                </a:lnTo>
                <a:cubicBezTo>
                  <a:pt x="31543" y="10134"/>
                  <a:pt x="31987" y="9691"/>
                  <a:pt x="32303" y="9152"/>
                </a:cubicBezTo>
                <a:cubicBezTo>
                  <a:pt x="32620" y="8646"/>
                  <a:pt x="32778" y="8044"/>
                  <a:pt x="32778" y="7506"/>
                </a:cubicBezTo>
                <a:lnTo>
                  <a:pt x="32778" y="0"/>
                </a:lnTo>
                <a:lnTo>
                  <a:pt x="30466" y="0"/>
                </a:lnTo>
                <a:lnTo>
                  <a:pt x="30466" y="7506"/>
                </a:lnTo>
                <a:cubicBezTo>
                  <a:pt x="30466" y="7601"/>
                  <a:pt x="30403" y="7791"/>
                  <a:pt x="30276" y="8012"/>
                </a:cubicBezTo>
                <a:cubicBezTo>
                  <a:pt x="30150" y="8234"/>
                  <a:pt x="30023" y="8361"/>
                  <a:pt x="29928" y="8424"/>
                </a:cubicBezTo>
                <a:lnTo>
                  <a:pt x="16912" y="15930"/>
                </a:lnTo>
                <a:cubicBezTo>
                  <a:pt x="16849" y="15961"/>
                  <a:pt x="16627" y="16025"/>
                  <a:pt x="16374" y="16025"/>
                </a:cubicBezTo>
                <a:cubicBezTo>
                  <a:pt x="16120" y="16025"/>
                  <a:pt x="15930" y="15961"/>
                  <a:pt x="15867" y="15930"/>
                </a:cubicBezTo>
                <a:lnTo>
                  <a:pt x="2851" y="8424"/>
                </a:lnTo>
                <a:cubicBezTo>
                  <a:pt x="2756" y="8361"/>
                  <a:pt x="2629" y="8234"/>
                  <a:pt x="2503" y="8012"/>
                </a:cubicBezTo>
                <a:cubicBezTo>
                  <a:pt x="2376" y="7791"/>
                  <a:pt x="2313" y="7601"/>
                  <a:pt x="2313" y="7506"/>
                </a:cubicBezTo>
                <a:lnTo>
                  <a:pt x="231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39"/>
          <p:cNvSpPr/>
          <p:nvPr/>
        </p:nvSpPr>
        <p:spPr>
          <a:xfrm>
            <a:off x="3494153" y="2962255"/>
            <a:ext cx="794134" cy="884724"/>
          </a:xfrm>
          <a:custGeom>
            <a:avLst/>
            <a:gdLst/>
            <a:ahLst/>
            <a:cxnLst/>
            <a:rect l="l" t="t" r="r" b="b"/>
            <a:pathLst>
              <a:path w="24291" h="27062" extrusionOk="0">
                <a:moveTo>
                  <a:pt x="12145" y="1"/>
                </a:moveTo>
                <a:cubicBezTo>
                  <a:pt x="11631" y="1"/>
                  <a:pt x="11116" y="112"/>
                  <a:pt x="10736" y="333"/>
                </a:cubicBezTo>
                <a:lnTo>
                  <a:pt x="1426" y="5685"/>
                </a:lnTo>
                <a:cubicBezTo>
                  <a:pt x="634" y="6160"/>
                  <a:pt x="0" y="7237"/>
                  <a:pt x="0" y="8155"/>
                </a:cubicBezTo>
                <a:lnTo>
                  <a:pt x="0" y="18891"/>
                </a:lnTo>
                <a:cubicBezTo>
                  <a:pt x="0" y="19335"/>
                  <a:pt x="159" y="19841"/>
                  <a:pt x="412" y="20285"/>
                </a:cubicBezTo>
                <a:cubicBezTo>
                  <a:pt x="665" y="20728"/>
                  <a:pt x="1045" y="21140"/>
                  <a:pt x="1426" y="21361"/>
                </a:cubicBezTo>
                <a:lnTo>
                  <a:pt x="10736" y="26713"/>
                </a:lnTo>
                <a:cubicBezTo>
                  <a:pt x="10831" y="26777"/>
                  <a:pt x="10926" y="26840"/>
                  <a:pt x="11053" y="26872"/>
                </a:cubicBezTo>
                <a:cubicBezTo>
                  <a:pt x="11148" y="26903"/>
                  <a:pt x="11275" y="26935"/>
                  <a:pt x="11401" y="26967"/>
                </a:cubicBezTo>
                <a:cubicBezTo>
                  <a:pt x="11639" y="27030"/>
                  <a:pt x="11892" y="27062"/>
                  <a:pt x="12145" y="27062"/>
                </a:cubicBezTo>
                <a:cubicBezTo>
                  <a:pt x="12399" y="27062"/>
                  <a:pt x="12652" y="27030"/>
                  <a:pt x="12890" y="26967"/>
                </a:cubicBezTo>
                <a:cubicBezTo>
                  <a:pt x="13080" y="26935"/>
                  <a:pt x="13238" y="26872"/>
                  <a:pt x="13396" y="26808"/>
                </a:cubicBezTo>
                <a:cubicBezTo>
                  <a:pt x="13460" y="26777"/>
                  <a:pt x="13523" y="26745"/>
                  <a:pt x="13555" y="26713"/>
                </a:cubicBezTo>
                <a:lnTo>
                  <a:pt x="22865" y="21361"/>
                </a:lnTo>
                <a:cubicBezTo>
                  <a:pt x="23277" y="21140"/>
                  <a:pt x="23626" y="20728"/>
                  <a:pt x="23879" y="20285"/>
                </a:cubicBezTo>
                <a:cubicBezTo>
                  <a:pt x="24132" y="19841"/>
                  <a:pt x="24291" y="19335"/>
                  <a:pt x="24291" y="18891"/>
                </a:cubicBezTo>
                <a:lnTo>
                  <a:pt x="24291" y="8155"/>
                </a:lnTo>
                <a:cubicBezTo>
                  <a:pt x="24291" y="7237"/>
                  <a:pt x="23657" y="6160"/>
                  <a:pt x="22865" y="5685"/>
                </a:cubicBezTo>
                <a:lnTo>
                  <a:pt x="13555" y="333"/>
                </a:lnTo>
                <a:cubicBezTo>
                  <a:pt x="13175" y="112"/>
                  <a:pt x="12660" y="1"/>
                  <a:pt x="121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2" name="Google Shape;4552;p39"/>
          <p:cNvSpPr txBox="1"/>
          <p:nvPr/>
        </p:nvSpPr>
        <p:spPr>
          <a:xfrm>
            <a:off x="45721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Length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3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Special Chars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5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HTTPS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Depth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26931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CCTLD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7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IPv4 Address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8AA0E2-53BB-BCAB-9FCA-6A0E12E7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07" y="3161654"/>
            <a:ext cx="486000" cy="486000"/>
          </a:xfrm>
          <a:prstGeom prst="rect">
            <a:avLst/>
          </a:prstGeom>
          <a:noFill/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936E3D9-0A09-A3C4-9403-DD460586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086" y="3162368"/>
            <a:ext cx="486000" cy="486000"/>
          </a:xfrm>
          <a:prstGeom prst="rect">
            <a:avLst/>
          </a:prstGeom>
          <a:noFill/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A124268-7645-6C61-6BD8-78F243FCC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898" y="3160636"/>
            <a:ext cx="486000" cy="48600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60B64F-BA42-1D63-9E93-6213F7E5F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340" y="3147903"/>
            <a:ext cx="486000" cy="48600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36E7356-61BD-5663-68D4-D977F6640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876" y="3140075"/>
            <a:ext cx="486000" cy="4860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EADCFC-CAC8-B20C-8F9A-CD0DE9D446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3867" y="3177994"/>
            <a:ext cx="413999" cy="413999"/>
          </a:xfrm>
          <a:prstGeom prst="rect">
            <a:avLst/>
          </a:prstGeom>
        </p:spPr>
      </p:pic>
      <p:pic>
        <p:nvPicPr>
          <p:cNvPr id="2" name="Picture 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85172FA-465D-2347-1ADD-9458B307D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7752CA0-4CEB-1846-7C8D-E57E002BB8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3"/>
          <p:cNvSpPr/>
          <p:nvPr/>
        </p:nvSpPr>
        <p:spPr>
          <a:xfrm>
            <a:off x="1202470" y="2139501"/>
            <a:ext cx="575077" cy="576079"/>
          </a:xfrm>
          <a:custGeom>
            <a:avLst/>
            <a:gdLst/>
            <a:ahLst/>
            <a:cxnLst/>
            <a:rect l="l" t="t" r="r" b="b"/>
            <a:pathLst>
              <a:path w="18369" h="18401" extrusionOk="0">
                <a:moveTo>
                  <a:pt x="9184" y="507"/>
                </a:moveTo>
                <a:cubicBezTo>
                  <a:pt x="13966" y="507"/>
                  <a:pt x="17862" y="4403"/>
                  <a:pt x="17862" y="9185"/>
                </a:cubicBezTo>
                <a:cubicBezTo>
                  <a:pt x="17862" y="13967"/>
                  <a:pt x="13966" y="17862"/>
                  <a:pt x="9184" y="17862"/>
                </a:cubicBezTo>
                <a:cubicBezTo>
                  <a:pt x="4402" y="17862"/>
                  <a:pt x="507" y="13967"/>
                  <a:pt x="507" y="9185"/>
                </a:cubicBezTo>
                <a:cubicBezTo>
                  <a:pt x="507" y="4403"/>
                  <a:pt x="4402" y="507"/>
                  <a:pt x="9184" y="507"/>
                </a:cubicBezTo>
                <a:close/>
                <a:moveTo>
                  <a:pt x="9184" y="1"/>
                </a:moveTo>
                <a:cubicBezTo>
                  <a:pt x="4117" y="1"/>
                  <a:pt x="0" y="4118"/>
                  <a:pt x="0" y="9185"/>
                </a:cubicBezTo>
                <a:cubicBezTo>
                  <a:pt x="0" y="14252"/>
                  <a:pt x="4117" y="18400"/>
                  <a:pt x="9184" y="18400"/>
                </a:cubicBezTo>
                <a:cubicBezTo>
                  <a:pt x="14251" y="18400"/>
                  <a:pt x="18368" y="14252"/>
                  <a:pt x="18368" y="9185"/>
                </a:cubicBezTo>
                <a:cubicBezTo>
                  <a:pt x="18368" y="4118"/>
                  <a:pt x="14251" y="1"/>
                  <a:pt x="918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23"/>
          <p:cNvSpPr/>
          <p:nvPr/>
        </p:nvSpPr>
        <p:spPr>
          <a:xfrm>
            <a:off x="7349700" y="2139500"/>
            <a:ext cx="575077" cy="576079"/>
          </a:xfrm>
          <a:custGeom>
            <a:avLst/>
            <a:gdLst/>
            <a:ahLst/>
            <a:cxnLst/>
            <a:rect l="l" t="t" r="r" b="b"/>
            <a:pathLst>
              <a:path w="18369" h="18401" extrusionOk="0">
                <a:moveTo>
                  <a:pt x="9185" y="507"/>
                </a:moveTo>
                <a:cubicBezTo>
                  <a:pt x="13967" y="507"/>
                  <a:pt x="17862" y="4403"/>
                  <a:pt x="17862" y="9185"/>
                </a:cubicBezTo>
                <a:cubicBezTo>
                  <a:pt x="17862" y="13967"/>
                  <a:pt x="13967" y="17862"/>
                  <a:pt x="9185" y="17862"/>
                </a:cubicBezTo>
                <a:cubicBezTo>
                  <a:pt x="4403" y="17862"/>
                  <a:pt x="508" y="13967"/>
                  <a:pt x="508" y="9185"/>
                </a:cubicBezTo>
                <a:cubicBezTo>
                  <a:pt x="508" y="4403"/>
                  <a:pt x="4403" y="507"/>
                  <a:pt x="9185" y="507"/>
                </a:cubicBezTo>
                <a:close/>
                <a:moveTo>
                  <a:pt x="9185" y="1"/>
                </a:moveTo>
                <a:cubicBezTo>
                  <a:pt x="4118" y="1"/>
                  <a:pt x="1" y="4118"/>
                  <a:pt x="1" y="9185"/>
                </a:cubicBezTo>
                <a:cubicBezTo>
                  <a:pt x="1" y="14252"/>
                  <a:pt x="4118" y="18400"/>
                  <a:pt x="9185" y="18400"/>
                </a:cubicBezTo>
                <a:cubicBezTo>
                  <a:pt x="14252" y="18400"/>
                  <a:pt x="18369" y="14252"/>
                  <a:pt x="18369" y="9185"/>
                </a:cubicBezTo>
                <a:cubicBezTo>
                  <a:pt x="18369" y="4118"/>
                  <a:pt x="14252" y="1"/>
                  <a:pt x="918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8" name="Google Shape;1848;p23"/>
          <p:cNvGrpSpPr/>
          <p:nvPr/>
        </p:nvGrpSpPr>
        <p:grpSpPr>
          <a:xfrm>
            <a:off x="2553878" y="163976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628447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Heuristics Confrontation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9" name="Google Shape;2119;p23"/>
          <p:cNvSpPr txBox="1"/>
          <p:nvPr/>
        </p:nvSpPr>
        <p:spPr>
          <a:xfrm>
            <a:off x="686909" y="2792772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Fira Sans Medium"/>
                <a:ea typeface="Fira Sans Medium"/>
                <a:cs typeface="Fira Sans Medium"/>
                <a:sym typeface="Fira Sans Medium"/>
              </a:rPr>
              <a:t>Special </a:t>
            </a:r>
            <a:r>
              <a:rPr lang="it-IT" err="1">
                <a:latin typeface="Fira Sans Medium"/>
                <a:ea typeface="Fira Sans Medium"/>
                <a:cs typeface="Fira Sans Medium"/>
                <a:sym typeface="Fira Sans Medium"/>
              </a:rPr>
              <a:t>Chars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0" name="Google Shape;2120;p23"/>
          <p:cNvSpPr txBox="1"/>
          <p:nvPr/>
        </p:nvSpPr>
        <p:spPr>
          <a:xfrm>
            <a:off x="701861" y="3339364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latin typeface="Fira Sans"/>
                <a:ea typeface="Fira Sans"/>
                <a:cs typeface="Fira Sans"/>
                <a:sym typeface="Fira Sans"/>
              </a:rPr>
              <a:t>'@’ Symbol: </a:t>
            </a:r>
            <a:r>
              <a:rPr lang="it-IT" sz="12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93.827%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latin typeface="Fira Sans"/>
                <a:ea typeface="Fira Sans"/>
                <a:cs typeface="Fira Sans"/>
                <a:sym typeface="Fira Sans"/>
              </a:rPr>
              <a:t>‘-’ Symbol: </a:t>
            </a:r>
            <a:r>
              <a:rPr lang="it-IT" sz="12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90.126%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latin typeface="Fira Sans"/>
                <a:ea typeface="Fira Sans"/>
                <a:cs typeface="Fira Sans"/>
                <a:sym typeface="Fira Sans"/>
              </a:rPr>
              <a:t>‘_’ Symbol: </a:t>
            </a:r>
            <a:r>
              <a:rPr lang="it-IT" sz="12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53.846%</a:t>
            </a:r>
          </a:p>
        </p:txBody>
      </p:sp>
      <p:sp>
        <p:nvSpPr>
          <p:cNvPr id="2125" name="Google Shape;2125;p23"/>
          <p:cNvSpPr txBox="1"/>
          <p:nvPr/>
        </p:nvSpPr>
        <p:spPr>
          <a:xfrm>
            <a:off x="6832339" y="2801700"/>
            <a:ext cx="160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IPv4 Address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6" name="Google Shape;2126;p23"/>
          <p:cNvSpPr txBox="1"/>
          <p:nvPr/>
        </p:nvSpPr>
        <p:spPr>
          <a:xfrm>
            <a:off x="6818545" y="3175313"/>
            <a:ext cx="1609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Malicious URLs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BC818E-3F27-0AC0-12E7-736C4BB1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0" y="2241321"/>
            <a:ext cx="403200" cy="403200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6290C9-54E2-10DB-1F30-777ADB62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638" y="2225939"/>
            <a:ext cx="403200" cy="4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4C26-927C-E04F-6952-A618A4B0C824}"/>
              </a:ext>
            </a:extLst>
          </p:cNvPr>
          <p:cNvSpPr txBox="1"/>
          <p:nvPr/>
        </p:nvSpPr>
        <p:spPr>
          <a:xfrm>
            <a:off x="1646854" y="4031101"/>
            <a:ext cx="61366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500"/>
              <a:t>Reference: </a:t>
            </a:r>
            <a:r>
              <a:rPr lang="en-GB" sz="500" err="1"/>
              <a:t>Youness</a:t>
            </a:r>
            <a:r>
              <a:rPr lang="en-GB" sz="500"/>
              <a:t> </a:t>
            </a:r>
            <a:r>
              <a:rPr lang="en-GB" sz="500" err="1"/>
              <a:t>Mourtaji</a:t>
            </a:r>
            <a:r>
              <a:rPr lang="en-GB" sz="500"/>
              <a:t>, Mohammed </a:t>
            </a:r>
            <a:r>
              <a:rPr lang="en-GB" sz="500" err="1"/>
              <a:t>Bouhorma</a:t>
            </a:r>
            <a:r>
              <a:rPr lang="en-GB" sz="500"/>
              <a:t>, </a:t>
            </a:r>
            <a:r>
              <a:rPr lang="en-GB" sz="500" err="1"/>
              <a:t>Daniyal</a:t>
            </a:r>
            <a:r>
              <a:rPr lang="en-GB" sz="500"/>
              <a:t> </a:t>
            </a:r>
            <a:r>
              <a:rPr lang="en-GB" sz="500" err="1"/>
              <a:t>Alghazzawi</a:t>
            </a:r>
            <a:r>
              <a:rPr lang="en-GB" sz="500"/>
              <a:t>, </a:t>
            </a:r>
            <a:r>
              <a:rPr lang="en-GB" sz="500" err="1"/>
              <a:t>Ghadah</a:t>
            </a:r>
            <a:r>
              <a:rPr lang="en-GB" sz="500"/>
              <a:t> </a:t>
            </a:r>
            <a:r>
              <a:rPr lang="en-GB" sz="500" err="1"/>
              <a:t>Aldabbagh</a:t>
            </a:r>
            <a:r>
              <a:rPr lang="en-GB" sz="500"/>
              <a:t>, Abdullah Alghamdi, "Hybrid Rule-Based Solution for Phishing URL Detection Using Convolutional Neural Network”.</a:t>
            </a:r>
            <a:endParaRPr lang="en-IT" sz="500"/>
          </a:p>
        </p:txBody>
      </p:sp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3BA3EF4-0973-A7C3-ACC3-21DAB0843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A91FDB3-9194-93B3-5DDB-838D4948B2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6;p20">
            <a:extLst>
              <a:ext uri="{FF2B5EF4-FFF2-40B4-BE49-F238E27FC236}">
                <a16:creationId xmlns:a16="http://schemas.microsoft.com/office/drawing/2014/main" id="{30E014F2-EA90-94D8-17F1-C88A6716A43D}"/>
              </a:ext>
            </a:extLst>
          </p:cNvPr>
          <p:cNvSpPr txBox="1"/>
          <p:nvPr/>
        </p:nvSpPr>
        <p:spPr>
          <a:xfrm>
            <a:off x="717400" y="510707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  <a:ea typeface="Fira Sans Medium"/>
                <a:cs typeface="Fira Sans Medium"/>
              </a:rPr>
              <a:t>Preliminary Data Exploration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69573D69-6732-BE7A-B8BB-48CED7604E03}"/>
              </a:ext>
            </a:extLst>
          </p:cNvPr>
          <p:cNvGrpSpPr/>
          <p:nvPr/>
        </p:nvGrpSpPr>
        <p:grpSpPr>
          <a:xfrm>
            <a:off x="4707188" y="1864107"/>
            <a:ext cx="4004953" cy="2498317"/>
            <a:chOff x="565562" y="1417889"/>
            <a:chExt cx="4004953" cy="2498317"/>
          </a:xfrm>
        </p:grpSpPr>
        <p:pic>
          <p:nvPicPr>
            <p:cNvPr id="2" name="Picture 1" descr="A close up of words&#10;&#10;Description automatically generated">
              <a:extLst>
                <a:ext uri="{FF2B5EF4-FFF2-40B4-BE49-F238E27FC236}">
                  <a16:creationId xmlns:a16="http://schemas.microsoft.com/office/drawing/2014/main" id="{D67D4FDD-13F0-0826-3836-712017FBA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84"/>
            <a:stretch/>
          </p:blipFill>
          <p:spPr>
            <a:xfrm>
              <a:off x="565562" y="1417889"/>
              <a:ext cx="4004953" cy="2017660"/>
            </a:xfrm>
            <a:prstGeom prst="rect">
              <a:avLst/>
            </a:prstGeom>
          </p:spPr>
        </p:pic>
        <p:sp>
          <p:nvSpPr>
            <p:cNvPr id="3" name="Google Shape;1686;p20">
              <a:extLst>
                <a:ext uri="{FF2B5EF4-FFF2-40B4-BE49-F238E27FC236}">
                  <a16:creationId xmlns:a16="http://schemas.microsoft.com/office/drawing/2014/main" id="{C3EEFDF0-94AC-5E30-B263-FBB330D50A89}"/>
                </a:ext>
              </a:extLst>
            </p:cNvPr>
            <p:cNvSpPr txBox="1"/>
            <p:nvPr/>
          </p:nvSpPr>
          <p:spPr>
            <a:xfrm>
              <a:off x="1682271" y="3435006"/>
              <a:ext cx="1526065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>
                  <a:solidFill>
                    <a:srgbClr val="FF0000"/>
                  </a:solidFill>
                  <a:latin typeface="Fira Sans Medium"/>
                </a:rPr>
                <a:t>Malicious</a:t>
              </a:r>
              <a:endParaRPr 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73343-2A1B-3FA5-4FB1-B838F9BD9F4A}"/>
              </a:ext>
            </a:extLst>
          </p:cNvPr>
          <p:cNvGrpSpPr/>
          <p:nvPr/>
        </p:nvGrpSpPr>
        <p:grpSpPr>
          <a:xfrm>
            <a:off x="441861" y="1863330"/>
            <a:ext cx="4007004" cy="2498165"/>
            <a:chOff x="441861" y="1863330"/>
            <a:chExt cx="4007004" cy="2498165"/>
          </a:xfrm>
        </p:grpSpPr>
        <p:pic>
          <p:nvPicPr>
            <p:cNvPr id="9" name="Picture 8" descr="A word cloud of words&#10;&#10;Description automatically generated">
              <a:extLst>
                <a:ext uri="{FF2B5EF4-FFF2-40B4-BE49-F238E27FC236}">
                  <a16:creationId xmlns:a16="http://schemas.microsoft.com/office/drawing/2014/main" id="{604549F0-35D9-4968-1598-950DA3E5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40" b="-631"/>
            <a:stretch/>
          </p:blipFill>
          <p:spPr>
            <a:xfrm>
              <a:off x="441861" y="1863330"/>
              <a:ext cx="4007004" cy="2018717"/>
            </a:xfrm>
            <a:prstGeom prst="rect">
              <a:avLst/>
            </a:prstGeom>
          </p:spPr>
        </p:pic>
        <p:sp>
          <p:nvSpPr>
            <p:cNvPr id="12" name="Google Shape;1686;p20">
              <a:extLst>
                <a:ext uri="{FF2B5EF4-FFF2-40B4-BE49-F238E27FC236}">
                  <a16:creationId xmlns:a16="http://schemas.microsoft.com/office/drawing/2014/main" id="{D7A707D7-3D6C-AD0F-B6A6-41B0AC30CCE3}"/>
                </a:ext>
              </a:extLst>
            </p:cNvPr>
            <p:cNvSpPr txBox="1"/>
            <p:nvPr/>
          </p:nvSpPr>
          <p:spPr>
            <a:xfrm>
              <a:off x="1678431" y="3880295"/>
              <a:ext cx="1526065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>
                  <a:solidFill>
                    <a:srgbClr val="0070C0"/>
                  </a:solidFill>
                  <a:latin typeface="Fira Sans Medium"/>
                </a:rPr>
                <a:t>Benign</a:t>
              </a:r>
              <a:endParaRPr lang="en-US" sz="1800">
                <a:solidFill>
                  <a:srgbClr val="0070C0"/>
                </a:solidFill>
              </a:endParaRPr>
            </a:p>
          </p:txBody>
        </p:sp>
      </p:grp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089160E-F0DF-17DF-776D-D32520E65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367DB85-34DB-0BEF-1BD2-C946EC1BC0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510707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  <a:ea typeface="Fira Sans Medium"/>
                <a:cs typeface="Fira Sans Medium"/>
              </a:rPr>
              <a:t>Preliminary Data Exploration</a:t>
            </a:r>
          </a:p>
        </p:txBody>
      </p:sp>
      <p:pic>
        <p:nvPicPr>
          <p:cNvPr id="2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6ED57433-0C99-F5B1-A8D0-23632498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0" y="1124689"/>
            <a:ext cx="6411951" cy="3461014"/>
          </a:xfrm>
          <a:prstGeom prst="rect">
            <a:avLst/>
          </a:prstGeom>
        </p:spPr>
      </p:pic>
      <p:pic>
        <p:nvPicPr>
          <p:cNvPr id="3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8A3EC51-018D-CA96-09F2-07186DCD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45" y="49514"/>
            <a:ext cx="2056771" cy="421200"/>
          </a:xfrm>
          <a:prstGeom prst="rect">
            <a:avLst/>
          </a:prstGeom>
        </p:spPr>
      </p:pic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1A8E3B2-591E-4774-6AFA-098D8AD70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04" b="13632"/>
          <a:stretch/>
        </p:blipFill>
        <p:spPr>
          <a:xfrm>
            <a:off x="58057" y="50531"/>
            <a:ext cx="172958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0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On-screen Show (16:9)</PresentationFormat>
  <Paragraphs>127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Fira Sans Medium</vt:lpstr>
      <vt:lpstr>Fira Sans</vt:lpstr>
      <vt:lpstr>Fira Sans Extra Condensed Medium</vt:lpstr>
      <vt:lpstr>Fira Sans Extra Condensed SemiBold</vt:lpstr>
      <vt:lpstr>Arial</vt:lpstr>
      <vt:lpstr>Roboto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 Fresco</cp:lastModifiedBy>
  <cp:revision>1</cp:revision>
  <dcterms:modified xsi:type="dcterms:W3CDTF">2023-11-15T18:55:13Z</dcterms:modified>
</cp:coreProperties>
</file>