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3" r:id="rId10"/>
    <p:sldId id="265" r:id="rId11"/>
    <p:sldId id="273" r:id="rId12"/>
    <p:sldId id="274" r:id="rId13"/>
    <p:sldId id="267" r:id="rId14"/>
    <p:sldId id="268" r:id="rId15"/>
    <p:sldId id="275" r:id="rId16"/>
    <p:sldId id="269" r:id="rId17"/>
    <p:sldId id="270" r:id="rId18"/>
    <p:sldId id="271" r:id="rId19"/>
    <p:sldId id="272" r:id="rId20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ige driehoe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7" name="Ond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nl-NL" smtClean="0"/>
              <a:t>Klik om het opmaakprofiel van de modelondertitel te bewerken</a:t>
            </a:r>
            <a:endParaRPr kumimoji="0" lang="en-US"/>
          </a:p>
        </p:txBody>
      </p:sp>
      <p:grpSp>
        <p:nvGrpSpPr>
          <p:cNvPr id="2" name="Groe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rije v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rije v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rije v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echte verbindingslijn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ijdelijke aanduiding voor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95A7E69-D348-4FB7-AD93-8202BFE76024}" type="datetimeFigureOut">
              <a:rPr lang="nl-BE" smtClean="0"/>
              <a:pPr/>
              <a:t>19/12/2014</a:t>
            </a:fld>
            <a:endParaRPr lang="nl-BE"/>
          </a:p>
        </p:txBody>
      </p:sp>
      <p:sp>
        <p:nvSpPr>
          <p:cNvPr id="19" name="Tijdelijke aanduiding voor voettekst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27" name="Tijdelijke aanduiding voor dianumm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15A077E-4357-4571-85A3-FD13F32B5260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5A7E69-D348-4FB7-AD93-8202BFE76024}" type="datetimeFigureOut">
              <a:rPr lang="nl-BE" smtClean="0"/>
              <a:pPr/>
              <a:t>19/12/2014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5A077E-4357-4571-85A3-FD13F32B5260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5A7E69-D348-4FB7-AD93-8202BFE76024}" type="datetimeFigureOut">
              <a:rPr lang="nl-BE" smtClean="0"/>
              <a:pPr/>
              <a:t>19/12/2014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5A077E-4357-4571-85A3-FD13F32B5260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5A7E69-D348-4FB7-AD93-8202BFE76024}" type="datetimeFigureOut">
              <a:rPr lang="nl-BE" smtClean="0"/>
              <a:pPr/>
              <a:t>19/12/2014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5A077E-4357-4571-85A3-FD13F32B5260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5A7E69-D348-4FB7-AD93-8202BFE76024}" type="datetimeFigureOut">
              <a:rPr lang="nl-BE" smtClean="0"/>
              <a:pPr/>
              <a:t>19/12/2014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5A077E-4357-4571-85A3-FD13F32B5260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7" name="Punthaak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Punthaak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5A7E69-D348-4FB7-AD93-8202BFE76024}" type="datetimeFigureOut">
              <a:rPr lang="nl-BE" smtClean="0"/>
              <a:pPr/>
              <a:t>19/12/2014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5A077E-4357-4571-85A3-FD13F32B5260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elijking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5A7E69-D348-4FB7-AD93-8202BFE76024}" type="datetimeFigureOut">
              <a:rPr lang="nl-BE" smtClean="0"/>
              <a:pPr/>
              <a:t>19/12/2014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5A077E-4357-4571-85A3-FD13F32B5260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5A7E69-D348-4FB7-AD93-8202BFE76024}" type="datetimeFigureOut">
              <a:rPr lang="nl-BE" smtClean="0"/>
              <a:pPr/>
              <a:t>19/12/2014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5A077E-4357-4571-85A3-FD13F32B5260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5A7E69-D348-4FB7-AD93-8202BFE76024}" type="datetimeFigureOut">
              <a:rPr lang="nl-BE" smtClean="0"/>
              <a:pPr/>
              <a:t>19/12/2014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5A077E-4357-4571-85A3-FD13F32B5260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95A7E69-D348-4FB7-AD93-8202BFE76024}" type="datetimeFigureOut">
              <a:rPr lang="nl-BE" smtClean="0"/>
              <a:pPr/>
              <a:t>19/12/2014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5A077E-4357-4571-85A3-FD13F32B5260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95A7E69-D348-4FB7-AD93-8202BFE76024}" type="datetimeFigureOut">
              <a:rPr lang="nl-BE" smtClean="0"/>
              <a:pPr/>
              <a:t>19/12/2014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15A077E-4357-4571-85A3-FD13F32B5260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8" name="Vrije v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rije v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hoekige driehoe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Rechte verbindingslijn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unthaak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Punthaak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rije v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rije v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hoekige driehoe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Rechte verbindingslijn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0" name="Tijdelijke aanduiding voor tekst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95A7E69-D348-4FB7-AD93-8202BFE76024}" type="datetimeFigureOut">
              <a:rPr lang="nl-BE" smtClean="0"/>
              <a:pPr/>
              <a:t>19/12/2014</a:t>
            </a:fld>
            <a:endParaRPr lang="nl-BE"/>
          </a:p>
        </p:txBody>
      </p:sp>
      <p:sp>
        <p:nvSpPr>
          <p:cNvPr id="22" name="Tijdelijke aanduiding voor voettekst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18" name="Tijdelijke aanduiding voor dianumm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15A077E-4357-4571-85A3-FD13F32B5260}" type="slidenum">
              <a:rPr lang="nl-BE" smtClean="0"/>
              <a:pPr/>
              <a:t>‹nr.›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39752" y="2636912"/>
            <a:ext cx="6118448" cy="945450"/>
          </a:xfrm>
        </p:spPr>
        <p:txBody>
          <a:bodyPr/>
          <a:lstStyle/>
          <a:p>
            <a:r>
              <a:rPr lang="nl-BE" dirty="0" smtClean="0"/>
              <a:t>Project: Deltarobot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372200" y="0"/>
            <a:ext cx="2771800" cy="908720"/>
          </a:xfrm>
        </p:spPr>
        <p:txBody>
          <a:bodyPr>
            <a:normAutofit/>
          </a:bodyPr>
          <a:lstStyle/>
          <a:p>
            <a:r>
              <a:rPr lang="nl-BE" sz="1600" dirty="0" err="1" smtClean="0"/>
              <a:t>Joey</a:t>
            </a:r>
            <a:r>
              <a:rPr lang="nl-BE" sz="1600" dirty="0" smtClean="0"/>
              <a:t> </a:t>
            </a:r>
            <a:r>
              <a:rPr lang="nl-BE" sz="1600" dirty="0" err="1" smtClean="0"/>
              <a:t>Muës</a:t>
            </a:r>
            <a:endParaRPr lang="nl-BE" sz="1600" dirty="0" smtClean="0"/>
          </a:p>
          <a:p>
            <a:r>
              <a:rPr lang="nl-BE" sz="1600" dirty="0" err="1" smtClean="0"/>
              <a:t>Wilco</a:t>
            </a:r>
            <a:r>
              <a:rPr lang="nl-BE" sz="1600" dirty="0" smtClean="0"/>
              <a:t> </a:t>
            </a:r>
            <a:r>
              <a:rPr lang="nl-BE" sz="1600" dirty="0" err="1" smtClean="0"/>
              <a:t>Waaijer</a:t>
            </a:r>
            <a:endParaRPr lang="nl-BE" sz="1600" dirty="0"/>
          </a:p>
        </p:txBody>
      </p:sp>
      <p:pic>
        <p:nvPicPr>
          <p:cNvPr id="1026" name="Picture 2" descr="C:\Users\Joey Mues\Dropbox\School\logo_pxl_tec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0724" y="6093296"/>
            <a:ext cx="1923275" cy="8108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Inlezen variabelen en constanten</a:t>
            </a:r>
          </a:p>
          <a:p>
            <a:r>
              <a:rPr lang="nl-BE" dirty="0" smtClean="0"/>
              <a:t>Hoeken geconverteerd</a:t>
            </a:r>
          </a:p>
          <a:p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Software – </a:t>
            </a:r>
            <a:r>
              <a:rPr lang="nl-BE" dirty="0" err="1" smtClean="0"/>
              <a:t>LabVIEW</a:t>
            </a:r>
            <a:r>
              <a:rPr lang="nl-BE" dirty="0" smtClean="0"/>
              <a:t> code</a:t>
            </a:r>
            <a:endParaRPr lang="nl-BE" dirty="0"/>
          </a:p>
        </p:txBody>
      </p:sp>
      <p:pic>
        <p:nvPicPr>
          <p:cNvPr id="7172" name="Picture 4" descr="C:\Users\Joey Mues\Dropbox\Screenshots\inputSu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11321" y="3573016"/>
            <a:ext cx="5637143" cy="26483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Software – </a:t>
            </a:r>
            <a:r>
              <a:rPr lang="nl-BE" dirty="0" err="1" smtClean="0"/>
              <a:t>LabVIEW</a:t>
            </a:r>
            <a:r>
              <a:rPr lang="nl-BE" dirty="0" smtClean="0"/>
              <a:t> code</a:t>
            </a:r>
            <a:endParaRPr lang="nl-BE" dirty="0"/>
          </a:p>
        </p:txBody>
      </p:sp>
      <p:pic>
        <p:nvPicPr>
          <p:cNvPr id="2050" name="Picture 2" descr="https://lh5.googleusercontent.com/6sE7677QIiTz8vERbTeYI64MkoNpV_RKo0cpES3z2cYKKBHCenvtVIHIo9WfPxN8RsvBZ2n7TPEGCA7J-zXuCBqcjBjt-7vB_v_jOFki8-ZfU1sOO5eyoiW3p8nHNj64B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166598"/>
            <a:ext cx="4968552" cy="56914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Software – </a:t>
            </a:r>
            <a:r>
              <a:rPr lang="nl-BE" dirty="0" err="1" smtClean="0"/>
              <a:t>LabVIEW</a:t>
            </a:r>
            <a:r>
              <a:rPr lang="nl-BE" dirty="0" smtClean="0"/>
              <a:t> code</a:t>
            </a:r>
            <a:endParaRPr lang="nl-BE" dirty="0"/>
          </a:p>
        </p:txBody>
      </p:sp>
      <p:pic>
        <p:nvPicPr>
          <p:cNvPr id="30722" name="Picture 2" descr="C:\Users\Joey Mues\Dropbox\School\3e jaar\Labview\attachmen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506071"/>
            <a:ext cx="6279777" cy="52352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Software – </a:t>
            </a:r>
            <a:r>
              <a:rPr lang="nl-BE" dirty="0" err="1" smtClean="0"/>
              <a:t>LabVIEW</a:t>
            </a:r>
            <a:r>
              <a:rPr lang="nl-BE" dirty="0" smtClean="0"/>
              <a:t> code</a:t>
            </a:r>
            <a:endParaRPr lang="nl-BE" dirty="0"/>
          </a:p>
        </p:txBody>
      </p:sp>
      <p:pic>
        <p:nvPicPr>
          <p:cNvPr id="8194" name="Picture 2" descr="C:\Users\Joey Mues\Dropbox\Screenshots\c-cod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124744"/>
            <a:ext cx="5190541" cy="57332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Hoeken terug geconverteerd</a:t>
            </a:r>
          </a:p>
          <a:p>
            <a:r>
              <a:rPr lang="nl-BE" dirty="0" err="1" smtClean="0"/>
              <a:t>InRange</a:t>
            </a:r>
            <a:r>
              <a:rPr lang="nl-BE" dirty="0" smtClean="0"/>
              <a:t> indicator</a:t>
            </a:r>
          </a:p>
          <a:p>
            <a:r>
              <a:rPr lang="nl-BE" dirty="0" err="1" smtClean="0"/>
              <a:t>Debug</a:t>
            </a:r>
            <a:r>
              <a:rPr lang="nl-BE" dirty="0" smtClean="0"/>
              <a:t> functie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Software – </a:t>
            </a:r>
            <a:r>
              <a:rPr lang="nl-BE" dirty="0" err="1" smtClean="0"/>
              <a:t>LabVIEW</a:t>
            </a:r>
            <a:r>
              <a:rPr lang="nl-BE" dirty="0" smtClean="0"/>
              <a:t> code</a:t>
            </a:r>
            <a:endParaRPr lang="nl-BE" dirty="0"/>
          </a:p>
        </p:txBody>
      </p:sp>
      <p:pic>
        <p:nvPicPr>
          <p:cNvPr id="9218" name="Picture 2" descr="C:\Users\Joey Mues\Dropbox\Screenshots\thet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2975704"/>
            <a:ext cx="4464496" cy="35496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ctr"/>
            <a:r>
              <a:rPr lang="nl-BE" dirty="0" smtClean="0"/>
              <a:t>DEMO</a:t>
            </a:r>
            <a:endParaRPr lang="nl-B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Hardware</a:t>
            </a:r>
            <a:endParaRPr lang="nl-BE" dirty="0"/>
          </a:p>
        </p:txBody>
      </p:sp>
      <p:pic>
        <p:nvPicPr>
          <p:cNvPr id="10243" name="Picture 3" descr="C:\Users\Joey Mues\Downloads\2014-12-17 14.31.3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476672"/>
            <a:ext cx="4208090" cy="7481049"/>
          </a:xfrm>
          <a:prstGeom prst="rect">
            <a:avLst/>
          </a:prstGeom>
          <a:noFill/>
        </p:spPr>
      </p:pic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nl-BE" dirty="0" smtClean="0"/>
              <a:t>NI 9144</a:t>
            </a:r>
          </a:p>
          <a:p>
            <a:pPr fontAlgn="base"/>
            <a:r>
              <a:rPr lang="nl-BE" dirty="0" smtClean="0"/>
              <a:t>NI 9514 C Series </a:t>
            </a:r>
          </a:p>
          <a:p>
            <a:pPr lvl="1" fontAlgn="base"/>
            <a:r>
              <a:rPr lang="nl-BE" dirty="0" err="1" smtClean="0"/>
              <a:t>Stepper</a:t>
            </a:r>
            <a:r>
              <a:rPr lang="nl-BE" dirty="0" smtClean="0"/>
              <a:t> Drive Interface</a:t>
            </a:r>
          </a:p>
          <a:p>
            <a:pPr fontAlgn="base"/>
            <a:r>
              <a:rPr lang="nl-BE" dirty="0" smtClean="0"/>
              <a:t>Drie </a:t>
            </a:r>
            <a:r>
              <a:rPr lang="nl-BE" dirty="0" err="1" smtClean="0"/>
              <a:t>Kollmorgen</a:t>
            </a:r>
            <a:r>
              <a:rPr lang="nl-BE" dirty="0" smtClean="0"/>
              <a:t> ADK </a:t>
            </a:r>
          </a:p>
          <a:p>
            <a:pPr fontAlgn="base">
              <a:buNone/>
            </a:pPr>
            <a:r>
              <a:rPr lang="nl-BE" dirty="0" smtClean="0"/>
              <a:t>  </a:t>
            </a:r>
            <a:r>
              <a:rPr lang="nl-BE" dirty="0" err="1" smtClean="0"/>
              <a:t>servo</a:t>
            </a:r>
            <a:r>
              <a:rPr lang="nl-BE" dirty="0" smtClean="0"/>
              <a:t> </a:t>
            </a:r>
            <a:r>
              <a:rPr lang="nl-BE" dirty="0" err="1" smtClean="0"/>
              <a:t>drivers</a:t>
            </a:r>
            <a:endParaRPr lang="nl-BE" dirty="0" smtClean="0"/>
          </a:p>
          <a:p>
            <a:pPr fontAlgn="base"/>
            <a:r>
              <a:rPr lang="nl-BE" dirty="0" smtClean="0"/>
              <a:t>Power </a:t>
            </a:r>
            <a:r>
              <a:rPr lang="nl-BE" dirty="0" err="1" smtClean="0"/>
              <a:t>supply</a:t>
            </a:r>
            <a:r>
              <a:rPr lang="nl-BE" dirty="0" smtClean="0"/>
              <a:t> </a:t>
            </a:r>
          </a:p>
          <a:p>
            <a:pPr lvl="1" fontAlgn="base"/>
            <a:r>
              <a:rPr lang="nl-BE" dirty="0" smtClean="0"/>
              <a:t>Controller</a:t>
            </a:r>
          </a:p>
          <a:p>
            <a:pPr lvl="1" fontAlgn="base"/>
            <a:r>
              <a:rPr lang="nl-BE" dirty="0" smtClean="0"/>
              <a:t>Modules</a:t>
            </a:r>
          </a:p>
          <a:p>
            <a:pPr fontAlgn="base"/>
            <a:r>
              <a:rPr lang="nl-BE" dirty="0" smtClean="0"/>
              <a:t>Ethernet connectie</a:t>
            </a:r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Les verloren door installeren modules</a:t>
            </a:r>
          </a:p>
          <a:p>
            <a:r>
              <a:rPr lang="nl-BE" dirty="0" smtClean="0"/>
              <a:t>Leren werken met </a:t>
            </a:r>
            <a:r>
              <a:rPr lang="nl-BE" dirty="0" err="1" smtClean="0"/>
              <a:t>SolidWorks</a:t>
            </a:r>
            <a:endParaRPr lang="nl-BE" dirty="0" smtClean="0"/>
          </a:p>
          <a:p>
            <a:r>
              <a:rPr lang="nl-BE" dirty="0" smtClean="0"/>
              <a:t>Werking </a:t>
            </a:r>
            <a:r>
              <a:rPr lang="nl-BE" dirty="0" err="1" smtClean="0"/>
              <a:t>kinematica</a:t>
            </a:r>
            <a:r>
              <a:rPr lang="nl-BE" dirty="0" smtClean="0"/>
              <a:t> uitzoeken</a:t>
            </a:r>
          </a:p>
          <a:p>
            <a:r>
              <a:rPr lang="nl-BE" dirty="0" smtClean="0"/>
              <a:t>Sturing Delta Robot uitzoeken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Projectverloop</a:t>
            </a:r>
            <a:endParaRPr lang="nl-BE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Deltarobot aansturen</a:t>
            </a:r>
          </a:p>
          <a:p>
            <a:r>
              <a:rPr lang="nl-BE" dirty="0" smtClean="0"/>
              <a:t>Sensoren aan de motor gebruiken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Toekomst</a:t>
            </a:r>
            <a:endParaRPr lang="nl-BE" dirty="0"/>
          </a:p>
        </p:txBody>
      </p:sp>
      <p:pic>
        <p:nvPicPr>
          <p:cNvPr id="1026" name="Picture 2" descr="C:\Users\Joey Mues\Dropbox\School\3e jaar\Labview\2014-12-17 14.31.51.jpg"/>
          <p:cNvPicPr>
            <a:picLocks noChangeAspect="1" noChangeArrowheads="1"/>
          </p:cNvPicPr>
          <p:nvPr/>
        </p:nvPicPr>
        <p:blipFill>
          <a:blip r:embed="rId2" cstate="print"/>
          <a:srcRect t="31481" b="30247"/>
          <a:stretch>
            <a:fillRect/>
          </a:stretch>
        </p:blipFill>
        <p:spPr bwMode="auto">
          <a:xfrm>
            <a:off x="1187624" y="2393504"/>
            <a:ext cx="6561729" cy="44644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0"/>
          </a:xfrm>
        </p:spPr>
        <p:txBody>
          <a:bodyPr/>
          <a:lstStyle/>
          <a:p>
            <a:pPr algn="ctr"/>
            <a:r>
              <a:rPr lang="nl-BE" dirty="0" smtClean="0"/>
              <a:t>Vragen?</a:t>
            </a:r>
            <a:endParaRPr lang="nl-B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smtClean="0"/>
              <a:t>Wat is de Deltarobot</a:t>
            </a:r>
          </a:p>
          <a:p>
            <a:r>
              <a:rPr lang="nl-BE" dirty="0" smtClean="0"/>
              <a:t>Software</a:t>
            </a:r>
          </a:p>
          <a:p>
            <a:pPr lvl="1"/>
            <a:r>
              <a:rPr lang="nl-BE" dirty="0" err="1" smtClean="0"/>
              <a:t>SolidWorks</a:t>
            </a:r>
            <a:endParaRPr lang="nl-BE" dirty="0" smtClean="0"/>
          </a:p>
          <a:p>
            <a:pPr lvl="1"/>
            <a:r>
              <a:rPr lang="nl-BE" dirty="0" err="1" smtClean="0"/>
              <a:t>LabVIEW</a:t>
            </a:r>
            <a:r>
              <a:rPr lang="nl-BE" dirty="0" smtClean="0"/>
              <a:t> modules</a:t>
            </a:r>
          </a:p>
          <a:p>
            <a:pPr lvl="1"/>
            <a:r>
              <a:rPr lang="nl-BE" dirty="0" err="1" smtClean="0"/>
              <a:t>LabVIEW</a:t>
            </a:r>
            <a:r>
              <a:rPr lang="nl-BE" dirty="0" smtClean="0"/>
              <a:t> code</a:t>
            </a:r>
          </a:p>
          <a:p>
            <a:pPr lvl="2"/>
            <a:r>
              <a:rPr lang="nl-BE" dirty="0" err="1" smtClean="0"/>
              <a:t>Main</a:t>
            </a:r>
            <a:r>
              <a:rPr lang="nl-BE" dirty="0" smtClean="0"/>
              <a:t> VI</a:t>
            </a:r>
          </a:p>
          <a:p>
            <a:pPr lvl="2"/>
            <a:r>
              <a:rPr lang="nl-BE" dirty="0" smtClean="0"/>
              <a:t>Sub </a:t>
            </a:r>
            <a:r>
              <a:rPr lang="nl-BE" dirty="0" smtClean="0"/>
              <a:t>VI</a:t>
            </a:r>
          </a:p>
          <a:p>
            <a:r>
              <a:rPr lang="nl-BE" dirty="0" smtClean="0"/>
              <a:t>Demo</a:t>
            </a:r>
            <a:endParaRPr lang="nl-BE" dirty="0" smtClean="0"/>
          </a:p>
          <a:p>
            <a:r>
              <a:rPr lang="nl-BE" dirty="0" smtClean="0"/>
              <a:t>Hardware</a:t>
            </a:r>
          </a:p>
          <a:p>
            <a:r>
              <a:rPr lang="nl-BE" dirty="0" smtClean="0"/>
              <a:t>Projectverloop</a:t>
            </a:r>
          </a:p>
          <a:p>
            <a:r>
              <a:rPr lang="nl-BE" dirty="0" smtClean="0"/>
              <a:t>Toekomst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Inhoudstabel</a:t>
            </a:r>
            <a:endParaRPr lang="nl-B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3 motoren</a:t>
            </a:r>
          </a:p>
          <a:p>
            <a:r>
              <a:rPr lang="nl-BE" dirty="0" smtClean="0"/>
              <a:t>Elk apart bestuurbaar</a:t>
            </a:r>
          </a:p>
          <a:p>
            <a:r>
              <a:rPr lang="nl-BE" dirty="0" smtClean="0"/>
              <a:t>Grote flexibiliteit</a:t>
            </a:r>
          </a:p>
          <a:p>
            <a:r>
              <a:rPr lang="nl-BE" dirty="0" smtClean="0"/>
              <a:t>Zeer grote snelheden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Wat is de Deltarobot</a:t>
            </a:r>
            <a:endParaRPr lang="nl-B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CAD programma</a:t>
            </a:r>
          </a:p>
          <a:p>
            <a:r>
              <a:rPr lang="nl-BE" dirty="0" smtClean="0"/>
              <a:t>Digitale voorstelling Deltarobot</a:t>
            </a:r>
          </a:p>
          <a:p>
            <a:r>
              <a:rPr lang="nl-BE" dirty="0" smtClean="0"/>
              <a:t>Softwaretest</a:t>
            </a:r>
          </a:p>
          <a:p>
            <a:pPr marL="850392" lvl="1" indent="-457200">
              <a:buFont typeface="+mj-lt"/>
              <a:buAutoNum type="arabicPeriod"/>
            </a:pPr>
            <a:r>
              <a:rPr lang="nl-BE" dirty="0" smtClean="0"/>
              <a:t>Simulatie</a:t>
            </a:r>
          </a:p>
          <a:p>
            <a:pPr marL="850392" lvl="1" indent="-457200">
              <a:buFont typeface="+mj-lt"/>
              <a:buAutoNum type="arabicPeriod"/>
            </a:pPr>
            <a:r>
              <a:rPr lang="nl-BE" dirty="0" smtClean="0"/>
              <a:t>Hardware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Software - </a:t>
            </a:r>
            <a:r>
              <a:rPr lang="nl-BE" dirty="0" err="1" smtClean="0"/>
              <a:t>SolidWorks</a:t>
            </a:r>
            <a:endParaRPr lang="nl-BE" dirty="0"/>
          </a:p>
        </p:txBody>
      </p:sp>
      <p:pic>
        <p:nvPicPr>
          <p:cNvPr id="2050" name="Picture 2" descr="C:\Users\Joey Mues\Dropbox\Screenshots\rob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47152" y="2492896"/>
            <a:ext cx="2796847" cy="43651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Real</a:t>
            </a:r>
            <a:r>
              <a:rPr lang="nl-BE" dirty="0" smtClean="0"/>
              <a:t> Time Module</a:t>
            </a:r>
          </a:p>
          <a:p>
            <a:pPr lvl="1"/>
            <a:r>
              <a:rPr lang="nl-BE" dirty="0" err="1" smtClean="0"/>
              <a:t>Real</a:t>
            </a:r>
            <a:r>
              <a:rPr lang="nl-BE" dirty="0" smtClean="0"/>
              <a:t> time applicaties</a:t>
            </a:r>
          </a:p>
          <a:p>
            <a:r>
              <a:rPr lang="nl-BE" dirty="0" err="1" smtClean="0"/>
              <a:t>SoftMotion</a:t>
            </a:r>
            <a:r>
              <a:rPr lang="nl-BE" dirty="0" smtClean="0"/>
              <a:t> Module</a:t>
            </a:r>
          </a:p>
          <a:p>
            <a:pPr lvl="1"/>
            <a:r>
              <a:rPr lang="nl-BE" dirty="0" smtClean="0"/>
              <a:t>Motion </a:t>
            </a:r>
            <a:r>
              <a:rPr lang="nl-BE" dirty="0" err="1" smtClean="0"/>
              <a:t>Control</a:t>
            </a:r>
            <a:endParaRPr lang="nl-BE" dirty="0" smtClean="0"/>
          </a:p>
          <a:p>
            <a:r>
              <a:rPr lang="nl-BE" dirty="0" smtClean="0"/>
              <a:t>NI-RIO</a:t>
            </a:r>
          </a:p>
          <a:p>
            <a:pPr lvl="1"/>
            <a:r>
              <a:rPr lang="nl-BE" dirty="0" err="1" smtClean="0"/>
              <a:t>LabVIEW</a:t>
            </a:r>
            <a:r>
              <a:rPr lang="nl-BE" dirty="0" smtClean="0"/>
              <a:t> naar </a:t>
            </a:r>
            <a:r>
              <a:rPr lang="nl-BE" dirty="0" err="1" smtClean="0"/>
              <a:t>SolidWorks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Software - Modules</a:t>
            </a:r>
            <a:endParaRPr lang="nl-B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Main</a:t>
            </a:r>
            <a:r>
              <a:rPr lang="nl-BE" dirty="0" smtClean="0"/>
              <a:t> VI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Software – </a:t>
            </a:r>
            <a:r>
              <a:rPr lang="nl-BE" dirty="0" err="1" smtClean="0"/>
              <a:t>LabVIEW</a:t>
            </a:r>
            <a:r>
              <a:rPr lang="nl-BE" dirty="0" smtClean="0"/>
              <a:t> code</a:t>
            </a:r>
            <a:endParaRPr lang="nl-BE" dirty="0"/>
          </a:p>
        </p:txBody>
      </p:sp>
      <p:pic>
        <p:nvPicPr>
          <p:cNvPr id="3074" name="Picture 2" descr="C:\Users\Joey Mues\Dropbox\Screenshots\Schermafdruk 2014-12-16 19.11.3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132856"/>
            <a:ext cx="5460902" cy="45365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Input constanten</a:t>
            </a:r>
          </a:p>
          <a:p>
            <a:r>
              <a:rPr lang="nl-BE" dirty="0" smtClean="0"/>
              <a:t>Hoeken t.o.v. x-as</a:t>
            </a:r>
          </a:p>
          <a:p>
            <a:r>
              <a:rPr lang="nl-BE" dirty="0" smtClean="0"/>
              <a:t>Limieten van de motoren</a:t>
            </a:r>
          </a:p>
          <a:p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Software – </a:t>
            </a:r>
            <a:r>
              <a:rPr lang="nl-BE" dirty="0" err="1" smtClean="0"/>
              <a:t>LabVIEW</a:t>
            </a:r>
            <a:r>
              <a:rPr lang="nl-BE" dirty="0" smtClean="0"/>
              <a:t> code</a:t>
            </a:r>
            <a:endParaRPr lang="nl-BE" dirty="0"/>
          </a:p>
        </p:txBody>
      </p:sp>
      <p:pic>
        <p:nvPicPr>
          <p:cNvPr id="4098" name="Picture 2" descr="C:\Users\Joey Mues\Dropbox\Screenshots\inpu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2423961"/>
            <a:ext cx="2997596" cy="42453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Inlezen </a:t>
            </a:r>
            <a:r>
              <a:rPr lang="nl-BE" dirty="0" err="1" smtClean="0"/>
              <a:t>x-</a:t>
            </a:r>
            <a:r>
              <a:rPr lang="nl-BE" dirty="0" smtClean="0"/>
              <a:t>, </a:t>
            </a:r>
            <a:r>
              <a:rPr lang="nl-BE" dirty="0" err="1" smtClean="0"/>
              <a:t>y-</a:t>
            </a:r>
            <a:r>
              <a:rPr lang="nl-BE" dirty="0" smtClean="0"/>
              <a:t>, </a:t>
            </a:r>
            <a:r>
              <a:rPr lang="nl-BE" dirty="0" err="1" smtClean="0"/>
              <a:t>z-waarden</a:t>
            </a:r>
            <a:endParaRPr lang="nl-BE" dirty="0" smtClean="0"/>
          </a:p>
          <a:p>
            <a:r>
              <a:rPr lang="nl-BE" dirty="0" smtClean="0"/>
              <a:t>Plaatsen in </a:t>
            </a:r>
            <a:r>
              <a:rPr lang="nl-BE" dirty="0" err="1" smtClean="0"/>
              <a:t>array</a:t>
            </a:r>
            <a:endParaRPr lang="nl-BE" dirty="0" smtClean="0"/>
          </a:p>
          <a:p>
            <a:r>
              <a:rPr lang="nl-BE" dirty="0" smtClean="0"/>
              <a:t>Sturen naar </a:t>
            </a:r>
            <a:r>
              <a:rPr lang="nl-BE" dirty="0" err="1" smtClean="0"/>
              <a:t>SubVI</a:t>
            </a:r>
            <a:endParaRPr lang="nl-BE" dirty="0" smtClean="0"/>
          </a:p>
          <a:p>
            <a:r>
              <a:rPr lang="nl-BE" dirty="0" smtClean="0"/>
              <a:t>Waarden naar motoren sturen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Software – </a:t>
            </a:r>
            <a:r>
              <a:rPr lang="nl-BE" dirty="0" err="1" smtClean="0"/>
              <a:t>LabVIEW</a:t>
            </a:r>
            <a:r>
              <a:rPr lang="nl-BE" dirty="0" smtClean="0"/>
              <a:t> code</a:t>
            </a:r>
            <a:endParaRPr lang="nl-BE" dirty="0"/>
          </a:p>
        </p:txBody>
      </p:sp>
      <p:pic>
        <p:nvPicPr>
          <p:cNvPr id="5122" name="Picture 2" descr="C:\Users\Joey Mues\Dropbox\Screenshots\cal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791" y="4005064"/>
            <a:ext cx="5697669" cy="263232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Coördinaten ontvangen</a:t>
            </a:r>
          </a:p>
          <a:p>
            <a:r>
              <a:rPr lang="nl-BE" dirty="0" smtClean="0"/>
              <a:t>Verbonden met </a:t>
            </a:r>
            <a:r>
              <a:rPr lang="nl-BE" dirty="0" err="1" smtClean="0"/>
              <a:t>SolidWorks</a:t>
            </a:r>
            <a:endParaRPr lang="nl-BE" dirty="0" smtClean="0"/>
          </a:p>
          <a:p>
            <a:r>
              <a:rPr lang="nl-BE" dirty="0" smtClean="0"/>
              <a:t>Stopt bij </a:t>
            </a:r>
            <a:r>
              <a:rPr lang="nl-BE" dirty="0" err="1" smtClean="0"/>
              <a:t>error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Software – </a:t>
            </a:r>
            <a:r>
              <a:rPr lang="nl-BE" dirty="0" err="1" smtClean="0"/>
              <a:t>LabVIEW</a:t>
            </a:r>
            <a:r>
              <a:rPr lang="nl-BE" dirty="0" smtClean="0"/>
              <a:t> code</a:t>
            </a:r>
            <a:endParaRPr lang="nl-BE" dirty="0"/>
          </a:p>
        </p:txBody>
      </p:sp>
      <p:pic>
        <p:nvPicPr>
          <p:cNvPr id="6146" name="Picture 2" descr="C:\Users\Joey Mues\Dropbox\Screenshots\motorstur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459" y="4214589"/>
            <a:ext cx="8936037" cy="1590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">
  <a:themeElements>
    <a:clrScheme name="Concour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198</TotalTime>
  <Words>203</Words>
  <Application>Microsoft Office PowerPoint</Application>
  <PresentationFormat>Diavoorstelling (4:3)</PresentationFormat>
  <Paragraphs>78</Paragraphs>
  <Slides>19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0" baseType="lpstr">
      <vt:lpstr>Concours</vt:lpstr>
      <vt:lpstr>Project: Deltarobot</vt:lpstr>
      <vt:lpstr>Inhoudstabel</vt:lpstr>
      <vt:lpstr>Wat is de Deltarobot</vt:lpstr>
      <vt:lpstr>Software - SolidWorks</vt:lpstr>
      <vt:lpstr>Software - Modules</vt:lpstr>
      <vt:lpstr>Software – LabVIEW code</vt:lpstr>
      <vt:lpstr>Software – LabVIEW code</vt:lpstr>
      <vt:lpstr>Software – LabVIEW code</vt:lpstr>
      <vt:lpstr>Software – LabVIEW code</vt:lpstr>
      <vt:lpstr>Software – LabVIEW code</vt:lpstr>
      <vt:lpstr>Software – LabVIEW code</vt:lpstr>
      <vt:lpstr>Software – LabVIEW code</vt:lpstr>
      <vt:lpstr>Software – LabVIEW code</vt:lpstr>
      <vt:lpstr>Software – LabVIEW code</vt:lpstr>
      <vt:lpstr>DEMO</vt:lpstr>
      <vt:lpstr>Hardware</vt:lpstr>
      <vt:lpstr>Projectverloop</vt:lpstr>
      <vt:lpstr>Toekomst</vt:lpstr>
      <vt:lpstr>Vragen?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Deltarobot</dc:title>
  <dc:creator>Joey Mues</dc:creator>
  <cp:lastModifiedBy>Joey Mues</cp:lastModifiedBy>
  <cp:revision>22</cp:revision>
  <dcterms:created xsi:type="dcterms:W3CDTF">2014-12-18T08:37:14Z</dcterms:created>
  <dcterms:modified xsi:type="dcterms:W3CDTF">2014-12-19T09:11:18Z</dcterms:modified>
</cp:coreProperties>
</file>