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ShowLst>
    <p:custShow name="Diaporama personnalisé 1" id="0">
      <p:sldLst>
        <p:sld r:id="rId2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DF6"/>
    <a:srgbClr val="09095B"/>
    <a:srgbClr val="17056E"/>
    <a:srgbClr val="09F7D0"/>
    <a:srgbClr val="03F2D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18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4F1B-2C81-49C5-BB17-8B6C4113DC33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2CF7-508D-4BAA-AC2B-BDD3AB096B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1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9614-7336-41AE-AAA2-7D3F7F69BCFE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84361-EC28-4A2B-89F4-1F27855239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84361-EC28-4A2B-89F4-1F27855239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6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84361-EC28-4A2B-89F4-1F27855239D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3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44286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286" y="3602038"/>
            <a:ext cx="9144000" cy="1655762"/>
          </a:xfrm>
        </p:spPr>
        <p:txBody>
          <a:bodyPr/>
          <a:lstStyle>
            <a:lvl1pPr marL="0" indent="0" algn="ctr">
              <a:buNone/>
              <a:defRPr lang="fr-FR" sz="2400" b="0" i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Organisation de soirées festives en fonction du profil du demandeur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smtClean="0"/>
              <a:t>Montpeloisirs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E33E-508C-44EC-B32E-7D7BF243CB74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552-2BBC-4B0E-8EDC-2B9454C88E35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66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5941-D824-4820-A787-0265BD3B6E60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5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58B-11D6-4E70-BE8E-453C59C9BB45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388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308" y="1825625"/>
            <a:ext cx="4373880" cy="435133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C841-2D1C-4A9C-9F5A-59E03E4A0FD4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4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9143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5290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529046" cy="3684588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79869" y="1681163"/>
            <a:ext cx="45513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79869" y="2505075"/>
            <a:ext cx="455135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ED0D-6A5F-414E-8B59-897395C700D8}" type="datetime1">
              <a:rPr lang="fr-FR" smtClean="0"/>
              <a:t>03/04/2017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1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DF58-84F8-4C43-B41B-56A510DD0376}" type="datetime1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0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FD-59D0-4BA6-BBFF-4BF8F7237F96}" type="datetime1">
              <a:rPr lang="fr-FR" smtClean="0"/>
              <a:t>03/04/2017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13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8BB-53F1-4CA0-8A4F-627730995F63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FDB4-9E86-4973-A85E-382040E6E662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Montpeloisirs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1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51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782779"/>
            <a:ext cx="8951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EDEC-8ED1-4B04-BCF0-6CFC373BC05D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Montpeloisirs</a:t>
            </a:r>
            <a:endParaRPr lang="fr-FR" dirty="0"/>
          </a:p>
        </p:txBody>
      </p:sp>
      <p:pic>
        <p:nvPicPr>
          <p:cNvPr id="2052" name="Picture 4" descr="C:\Users\guest\Documents\fond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2" b="9709"/>
          <a:stretch/>
        </p:blipFill>
        <p:spPr bwMode="auto">
          <a:xfrm>
            <a:off x="10071463" y="0"/>
            <a:ext cx="2120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paul valéry montpellier&quot;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79" y="6134117"/>
            <a:ext cx="989722" cy="7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2967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B8266EF-8505-4BC5-80D9-D3A2E74B9ECC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10371909" y="407987"/>
            <a:ext cx="1666913" cy="1577567"/>
            <a:chOff x="0" y="0"/>
            <a:chExt cx="861486" cy="789940"/>
          </a:xfrm>
        </p:grpSpPr>
        <p:sp>
          <p:nvSpPr>
            <p:cNvPr id="16" name="Ellipse 15"/>
            <p:cNvSpPr/>
            <p:nvPr userDrawn="1"/>
          </p:nvSpPr>
          <p:spPr>
            <a:xfrm>
              <a:off x="0" y="0"/>
              <a:ext cx="782320" cy="789940"/>
            </a:xfrm>
            <a:prstGeom prst="ellipse">
              <a:avLst/>
            </a:prstGeom>
            <a:gradFill>
              <a:gsLst>
                <a:gs pos="100000">
                  <a:srgbClr val="17056E"/>
                </a:gs>
                <a:gs pos="0">
                  <a:srgbClr val="09095B"/>
                </a:gs>
                <a:gs pos="50000">
                  <a:srgbClr val="249DF6"/>
                </a:gs>
              </a:gsLst>
              <a:lin ang="5400000" scaled="0"/>
            </a:gradFill>
            <a:ln>
              <a:noFill/>
            </a:ln>
            <a:effectLst>
              <a:outerShdw blurRad="114300" dist="38100" dir="2700000" sx="102000" sy="102000" algn="t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7" name="Text Box 4"/>
            <p:cNvSpPr txBox="1">
              <a:spLocks noChangeArrowheads="1"/>
            </p:cNvSpPr>
            <p:nvPr userDrawn="1"/>
          </p:nvSpPr>
          <p:spPr bwMode="auto">
            <a:xfrm>
              <a:off x="131284" y="94217"/>
              <a:ext cx="471170" cy="474980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4400" dirty="0">
                  <a:solidFill>
                    <a:srgbClr val="F2F2F2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endParaRPr lang="fr-FR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 userDrawn="1"/>
          </p:nvSpPr>
          <p:spPr bwMode="auto">
            <a:xfrm>
              <a:off x="367456" y="318261"/>
              <a:ext cx="494030" cy="3721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54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fr-FR" sz="2500" b="1" dirty="0">
                  <a:solidFill>
                    <a:srgbClr val="F2F2F2"/>
                  </a:solidFill>
                  <a:effectLst/>
                  <a:latin typeface="Pristina" panose="03060402040406080204" pitchFamily="66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56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4286" y="717417"/>
            <a:ext cx="9144000" cy="2387600"/>
          </a:xfrm>
        </p:spPr>
        <p:txBody>
          <a:bodyPr/>
          <a:lstStyle/>
          <a:p>
            <a:r>
              <a:rPr lang="fr-FR" dirty="0" err="1" smtClean="0"/>
              <a:t>Montpeloisirs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4286" y="3771857"/>
            <a:ext cx="9144000" cy="1655762"/>
          </a:xfrm>
        </p:spPr>
        <p:txBody>
          <a:bodyPr/>
          <a:lstStyle/>
          <a:p>
            <a:r>
              <a:rPr lang="fr-FR" dirty="0"/>
              <a:t>Organisation de soirées festives en fonction du profil du demandeur</a:t>
            </a:r>
          </a:p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19349" y="6330224"/>
            <a:ext cx="6964680" cy="365125"/>
          </a:xfrm>
        </p:spPr>
        <p:txBody>
          <a:bodyPr/>
          <a:lstStyle/>
          <a:p>
            <a:r>
              <a:rPr lang="fr-FR" dirty="0" smtClean="0"/>
              <a:t>Réalisé par Martha BOUQUET, Sarah LEGRANDJACQUES et Marc WICHEGROD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TEASER 3-4MIN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du site </a:t>
            </a:r>
          </a:p>
          <a:p>
            <a:r>
              <a:rPr lang="fr-FR" dirty="0" smtClean="0"/>
              <a:t>À quoi il sert ? </a:t>
            </a:r>
          </a:p>
          <a:p>
            <a:r>
              <a:rPr lang="fr-FR" dirty="0" smtClean="0"/>
              <a:t>Outils inexistant qui va permettre de combler un besoin </a:t>
            </a:r>
          </a:p>
          <a:p>
            <a:r>
              <a:rPr lang="fr-FR" dirty="0" smtClean="0"/>
              <a:t>Si on passe après Groupe Lisa montré qu’il y a un lien est comment les deux site de différencie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3-4min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Idéal vidéo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ce que l’on a pas fait et tout ce qui serai intéressant de faire par la suite</a:t>
            </a:r>
          </a:p>
          <a:p>
            <a:endParaRPr lang="fr-FR" dirty="0"/>
          </a:p>
          <a:p>
            <a:r>
              <a:rPr lang="fr-FR" dirty="0" smtClean="0"/>
              <a:t>Compte utilisateur ont il peut voir les derniers commentaire qu’il a mis </a:t>
            </a:r>
          </a:p>
          <a:p>
            <a:r>
              <a:rPr lang="fr-FR" dirty="0" smtClean="0"/>
              <a:t>Proposer un compte pour les directeurs d’établissement  pour qu’il puisse interagir avec les utilisateurs ou leurs proposer des </a:t>
            </a:r>
            <a:r>
              <a:rPr lang="fr-FR" dirty="0" err="1" smtClean="0"/>
              <a:t>stats</a:t>
            </a:r>
            <a:r>
              <a:rPr lang="fr-FR" dirty="0" smtClean="0"/>
              <a:t> spécifique à leurs établissements.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Retour d’expérience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6EF-8505-4BC5-80D9-D3A2E74B9EC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1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127</Words>
  <Application>Microsoft Office PowerPoint</Application>
  <PresentationFormat>Personnalisé</PresentationFormat>
  <Paragraphs>23</Paragraphs>
  <Slides>5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  <vt:variant>
        <vt:lpstr>Diaporamas personnalisés</vt:lpstr>
      </vt:variant>
      <vt:variant>
        <vt:i4>1</vt:i4>
      </vt:variant>
    </vt:vector>
  </HeadingPairs>
  <TitlesOfParts>
    <vt:vector size="7" baseType="lpstr">
      <vt:lpstr>Thème Office</vt:lpstr>
      <vt:lpstr>Montpeloisirs</vt:lpstr>
      <vt:lpstr>TEASER 3-4MIN</vt:lpstr>
      <vt:lpstr>Demo 3-4min</vt:lpstr>
      <vt:lpstr>Perspective</vt:lpstr>
      <vt:lpstr>Rapport</vt:lpstr>
      <vt:lpstr>Diaporama personnalisé 1</vt:lpstr>
    </vt:vector>
  </TitlesOfParts>
  <Company>Université Paul Valéry MIII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guest</dc:creator>
  <cp:lastModifiedBy>Sarah</cp:lastModifiedBy>
  <cp:revision>11</cp:revision>
  <dcterms:created xsi:type="dcterms:W3CDTF">2017-03-27T12:57:36Z</dcterms:created>
  <dcterms:modified xsi:type="dcterms:W3CDTF">2017-04-03T13:06:12Z</dcterms:modified>
</cp:coreProperties>
</file>