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</p:sldIdLst>
  <p:sldSz cx="12192000" cy="6858000"/>
  <p:notesSz cx="6858000" cy="9144000"/>
  <p:custShowLst>
    <p:custShow name="Diaporama personnalisé 1" id="0">
      <p:sldLst>
        <p:sld r:id="rId2"/>
      </p:sldLst>
    </p:custShow>
  </p:custShow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9DF6"/>
    <a:srgbClr val="09095B"/>
    <a:srgbClr val="17056E"/>
    <a:srgbClr val="09F7D0"/>
    <a:srgbClr val="03F2D8"/>
    <a:srgbClr val="0033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40" d="100"/>
          <a:sy n="40" d="100"/>
        </p:scale>
        <p:origin x="-108" y="-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1" d="100"/>
          <a:sy n="71" d="100"/>
        </p:scale>
        <p:origin x="1884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A4F1B-2C81-49C5-BB17-8B6C4113DC33}" type="datetimeFigureOut">
              <a:rPr lang="fr-FR" smtClean="0"/>
              <a:pPr/>
              <a:t>23/04/2017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02CF7-508D-4BAA-AC2B-BDD3AB096B6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95715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09614-7336-41AE-AAA2-7D3F7F69BCFE}" type="datetimeFigureOut">
              <a:rPr lang="fr-FR" smtClean="0"/>
              <a:pPr/>
              <a:t>23/04/2017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84361-EC28-4A2B-89F4-1F27855239D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359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84361-EC28-4A2B-89F4-1F27855239D0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7006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44286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 b="1"/>
            </a:lvl1pPr>
          </a:lstStyle>
          <a:p>
            <a:r>
              <a:rPr lang="fr-FR" dirty="0" err="1" smtClean="0"/>
              <a:t>Montpeloisirs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44286" y="3602038"/>
            <a:ext cx="9144000" cy="1655762"/>
          </a:xfrm>
        </p:spPr>
        <p:txBody>
          <a:bodyPr/>
          <a:lstStyle>
            <a:lvl1pPr marL="0" indent="0" algn="ctr">
              <a:buNone/>
              <a:defRPr lang="fr-FR" sz="2400" b="0" i="0" kern="120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Organisation de soirées festives en fonction du profil du demandeur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19349" y="6330224"/>
            <a:ext cx="6964680" cy="365125"/>
          </a:xfrm>
        </p:spPr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23090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E33E-508C-44EC-B32E-7D7BF243CB74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09938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552-2BBC-4B0E-8EDC-2B9454C88E35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24668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5941-D824-4820-A787-0265BD3B6E60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21654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D58B-11D6-4E70-BE8E-453C59C9BB45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61008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7388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571308" y="1825625"/>
            <a:ext cx="4373880" cy="4351338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C841-2D1C-4A9C-9F5A-59E03E4A0FD4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59349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9191432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5290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529046" cy="3684588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479869" y="1681163"/>
            <a:ext cx="455135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479869" y="2505075"/>
            <a:ext cx="455135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ED0D-6A5F-414E-8B59-897395C700D8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58010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DF58-84F8-4C43-B41B-56A510DD0376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06207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2BFD-59D0-4BA6-BBFF-4BF8F7237F96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97131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68BB-53F1-4CA0-8A4F-627730995F63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29719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FDB4-9E86-4973-A85E-382040E6E662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77410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519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199" y="1782779"/>
            <a:ext cx="89519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FEDEC-8ED1-4B04-BCF0-6CFC373BC05D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/>
              <a:t>Montpeloisirs</a:t>
            </a:r>
            <a:endParaRPr lang="fr-FR" dirty="0"/>
          </a:p>
        </p:txBody>
      </p:sp>
      <p:pic>
        <p:nvPicPr>
          <p:cNvPr id="2052" name="Picture 4" descr="C:\Users\guest\Documents\fond.jpg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2082" b="9709"/>
          <a:stretch/>
        </p:blipFill>
        <p:spPr bwMode="auto">
          <a:xfrm>
            <a:off x="10071463" y="0"/>
            <a:ext cx="21205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ésultat de recherche d'images pour &quot;logo paul valéry montpellier&quot;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4179" y="6134117"/>
            <a:ext cx="989722" cy="71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12967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B8266EF-8505-4BC5-80D9-D3A2E74B9ECC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5" name="Groupe 14"/>
          <p:cNvGrpSpPr/>
          <p:nvPr userDrawn="1"/>
        </p:nvGrpSpPr>
        <p:grpSpPr>
          <a:xfrm>
            <a:off x="10371909" y="407987"/>
            <a:ext cx="1666913" cy="1577567"/>
            <a:chOff x="0" y="0"/>
            <a:chExt cx="861486" cy="789940"/>
          </a:xfrm>
        </p:grpSpPr>
        <p:sp>
          <p:nvSpPr>
            <p:cNvPr id="16" name="Ellipse 15"/>
            <p:cNvSpPr/>
            <p:nvPr userDrawn="1"/>
          </p:nvSpPr>
          <p:spPr>
            <a:xfrm>
              <a:off x="0" y="0"/>
              <a:ext cx="782320" cy="789940"/>
            </a:xfrm>
            <a:prstGeom prst="ellipse">
              <a:avLst/>
            </a:prstGeom>
            <a:gradFill>
              <a:gsLst>
                <a:gs pos="100000">
                  <a:srgbClr val="17056E"/>
                </a:gs>
                <a:gs pos="0">
                  <a:srgbClr val="09095B"/>
                </a:gs>
                <a:gs pos="50000">
                  <a:srgbClr val="249DF6"/>
                </a:gs>
              </a:gsLst>
              <a:lin ang="5400000" scaled="0"/>
            </a:gradFill>
            <a:ln>
              <a:noFill/>
            </a:ln>
            <a:effectLst>
              <a:outerShdw blurRad="114300" dist="38100" dir="2700000" sx="102000" sy="102000" algn="tl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7" name="Text Box 4"/>
            <p:cNvSpPr txBox="1">
              <a:spLocks noChangeArrowheads="1"/>
            </p:cNvSpPr>
            <p:nvPr userDrawn="1"/>
          </p:nvSpPr>
          <p:spPr bwMode="auto">
            <a:xfrm>
              <a:off x="131284" y="94217"/>
              <a:ext cx="471170" cy="474980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FR" sz="4400" dirty="0">
                  <a:solidFill>
                    <a:srgbClr val="F2F2F2"/>
                  </a:solidFill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endParaRPr lang="fr-FR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5"/>
            <p:cNvSpPr txBox="1">
              <a:spLocks noChangeArrowheads="1"/>
            </p:cNvSpPr>
            <p:nvPr userDrawn="1"/>
          </p:nvSpPr>
          <p:spPr bwMode="auto">
            <a:xfrm>
              <a:off x="367456" y="318261"/>
              <a:ext cx="494030" cy="37211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FR" sz="5400" b="1" dirty="0">
                  <a:solidFill>
                    <a:srgbClr val="F2F2F2"/>
                  </a:solidFill>
                  <a:effectLst/>
                  <a:latin typeface="Pristina" panose="03060402040406080204" pitchFamily="66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fr-FR" sz="2500" b="1" dirty="0">
                  <a:solidFill>
                    <a:srgbClr val="F2F2F2"/>
                  </a:solidFill>
                  <a:effectLst/>
                  <a:latin typeface="Pristina" panose="03060402040406080204" pitchFamily="66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fr-FR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97656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44286" y="717417"/>
            <a:ext cx="9144000" cy="2387600"/>
          </a:xfrm>
        </p:spPr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4286" y="3771857"/>
            <a:ext cx="9144000" cy="1655762"/>
          </a:xfrm>
        </p:spPr>
        <p:txBody>
          <a:bodyPr/>
          <a:lstStyle/>
          <a:p>
            <a:r>
              <a:rPr lang="fr-FR" dirty="0"/>
              <a:t>Organisation de soirées festives en fonction du profil du demandeur</a:t>
            </a:r>
          </a:p>
          <a:p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19349" y="6330224"/>
            <a:ext cx="6964680" cy="365125"/>
          </a:xfrm>
        </p:spPr>
        <p:txBody>
          <a:bodyPr/>
          <a:lstStyle/>
          <a:p>
            <a:r>
              <a:rPr lang="fr-FR" dirty="0" smtClean="0"/>
              <a:t>Réalisé par Martha BOUQUET, Sarah LEGRANDJACQUES et Marc WICHEGROD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518692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I. Pourquoi le site Montpeloisirs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Proposer des établissements  susceptibles de satisfaire les utilisateurs</a:t>
            </a:r>
          </a:p>
          <a:p>
            <a:endParaRPr lang="fr-FR" dirty="0" smtClean="0"/>
          </a:p>
          <a:p>
            <a:r>
              <a:rPr lang="fr-FR" dirty="0" smtClean="0"/>
              <a:t>Faire connaitre de nouveaux restaurants, bars aux montpelliérains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Connaitre les préférences  des utilisateurs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2907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La conception</a:t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dirty="0" smtClean="0"/>
              <a:t>II</a:t>
            </a:r>
            <a:r>
              <a:rPr lang="fr-FR" dirty="0" smtClean="0"/>
              <a:t>. 1.  Les outils utilisés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2117557"/>
            <a:ext cx="8951963" cy="4016559"/>
          </a:xfrm>
        </p:spPr>
        <p:txBody>
          <a:bodyPr/>
          <a:lstStyle/>
          <a:p>
            <a:pPr>
              <a:buFontTx/>
              <a:buChar char="-"/>
            </a:pPr>
            <a:r>
              <a:rPr lang="fr-FR" dirty="0" smtClean="0"/>
              <a:t>Le langage HTML (HyperText </a:t>
            </a:r>
            <a:r>
              <a:rPr lang="fr-FR" dirty="0" err="1" smtClean="0"/>
              <a:t>Markup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) </a:t>
            </a:r>
            <a:endParaRPr lang="fr-FR" dirty="0" smtClean="0"/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 </a:t>
            </a:r>
            <a:r>
              <a:rPr lang="fr-FR" dirty="0" smtClean="0"/>
              <a:t>Le langage CSS  </a:t>
            </a:r>
            <a:r>
              <a:rPr lang="fr-FR" dirty="0" smtClean="0"/>
              <a:t>(</a:t>
            </a:r>
            <a:r>
              <a:rPr lang="fr-FR" dirty="0" err="1" smtClean="0"/>
              <a:t>Cascading</a:t>
            </a:r>
            <a:r>
              <a:rPr lang="fr-FR" dirty="0" smtClean="0"/>
              <a:t> Style </a:t>
            </a:r>
            <a:r>
              <a:rPr lang="fr-FR" dirty="0" err="1" smtClean="0"/>
              <a:t>Sheets</a:t>
            </a:r>
            <a:r>
              <a:rPr lang="fr-FR" dirty="0" smtClean="0"/>
              <a:t>) </a:t>
            </a:r>
            <a:endParaRPr lang="fr-FR" dirty="0" smtClean="0"/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Le langage JavaScript </a:t>
            </a:r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Le langage PHP (</a:t>
            </a:r>
            <a:r>
              <a:rPr lang="fr-FR" dirty="0" smtClean="0"/>
              <a:t>(</a:t>
            </a:r>
            <a:r>
              <a:rPr lang="fr-FR" dirty="0" err="1" smtClean="0"/>
              <a:t>Hypertext</a:t>
            </a:r>
            <a:r>
              <a:rPr lang="fr-FR" i="1" dirty="0" smtClean="0"/>
              <a:t> </a:t>
            </a:r>
            <a:r>
              <a:rPr lang="fr-FR" i="1" dirty="0" err="1" smtClean="0"/>
              <a:t>Preprocessor</a:t>
            </a:r>
            <a:r>
              <a:rPr lang="fr-FR" dirty="0" smtClean="0"/>
              <a:t>): 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8776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1.  Les outils utilisés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</p:nvPr>
        </p:nvGraphicFramePr>
        <p:xfrm>
          <a:off x="838200" y="1782762"/>
          <a:ext cx="8951914" cy="3210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75957"/>
                <a:gridCol w="4475957"/>
              </a:tblGrid>
              <a:tr h="935219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Coté serveur 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Coté client</a:t>
                      </a:r>
                      <a:endParaRPr lang="fr-FR" sz="2400" dirty="0"/>
                    </a:p>
                  </a:txBody>
                  <a:tcPr/>
                </a:tc>
              </a:tr>
              <a:tr h="758567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Questionnaire personnalisé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Liens vers les autres pages</a:t>
                      </a:r>
                      <a:endParaRPr lang="fr-FR" sz="2400" dirty="0"/>
                    </a:p>
                  </a:txBody>
                  <a:tcPr/>
                </a:tc>
              </a:tr>
              <a:tr h="758567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Formulaire d’inscription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err="1" smtClean="0"/>
                        <a:t>map</a:t>
                      </a:r>
                      <a:endParaRPr lang="fr-FR" sz="2400" dirty="0"/>
                    </a:p>
                  </a:txBody>
                  <a:tcPr/>
                </a:tc>
              </a:tr>
              <a:tr h="758567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Formulaire</a:t>
                      </a:r>
                      <a:r>
                        <a:rPr lang="fr-FR" sz="2400" baseline="0" dirty="0" smtClean="0"/>
                        <a:t> de connexion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3914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La conception</a:t>
            </a:r>
            <a:br>
              <a:rPr lang="fr-FR" dirty="0" smtClean="0"/>
            </a:br>
            <a:r>
              <a:rPr lang="fr-FR" dirty="0" smtClean="0"/>
              <a:t>	II. 2</a:t>
            </a:r>
            <a:r>
              <a:rPr lang="fr-FR" dirty="0" smtClean="0"/>
              <a:t>.  Les étapes du développement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fr-FR" dirty="0" smtClean="0"/>
              <a:t>C</a:t>
            </a:r>
            <a:r>
              <a:rPr lang="fr-FR" dirty="0" smtClean="0"/>
              <a:t>ollecte des données </a:t>
            </a:r>
          </a:p>
          <a:p>
            <a:pPr>
              <a:buFontTx/>
              <a:buChar char="-"/>
            </a:pPr>
            <a:r>
              <a:rPr lang="fr-FR" dirty="0" smtClean="0"/>
              <a:t>Création de la base de données</a:t>
            </a:r>
          </a:p>
          <a:p>
            <a:pPr>
              <a:buFontTx/>
              <a:buChar char="-"/>
            </a:pPr>
            <a:r>
              <a:rPr lang="fr-FR" dirty="0" smtClean="0"/>
              <a:t>Création de la page d’accueil</a:t>
            </a:r>
          </a:p>
          <a:p>
            <a:pPr>
              <a:buFontTx/>
              <a:buChar char="-"/>
            </a:pPr>
            <a:r>
              <a:rPr lang="fr-FR" dirty="0" smtClean="0"/>
              <a:t>Création des autres pages connectés à la base de données (utilisation de class)</a:t>
            </a:r>
          </a:p>
          <a:p>
            <a:pPr>
              <a:buFontTx/>
              <a:buChar char="-"/>
            </a:pPr>
            <a:r>
              <a:rPr lang="fr-FR" dirty="0" smtClean="0"/>
              <a:t>Ajout d’interaction sur les pages et de la carte sur la page principale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III. Le rendu du site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IV.  Les perspectives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r>
              <a:rPr lang="fr-FR" dirty="0" smtClean="0"/>
              <a:t>Créer un compte spécial professionnels</a:t>
            </a:r>
          </a:p>
          <a:p>
            <a:r>
              <a:rPr lang="fr-FR" dirty="0" smtClean="0"/>
              <a:t>Ajouter une discussion de groupe </a:t>
            </a:r>
            <a:r>
              <a:rPr lang="fr-FR" dirty="0" err="1" smtClean="0"/>
              <a:t>instantannée</a:t>
            </a:r>
            <a:endParaRPr lang="fr-FR" dirty="0" smtClean="0"/>
          </a:p>
          <a:p>
            <a:r>
              <a:rPr lang="fr-FR" dirty="0" smtClean="0"/>
              <a:t>Compléter la table cinéma avec des renseignements sur les films à l’affiche et les horaires des séances</a:t>
            </a:r>
          </a:p>
          <a:p>
            <a:r>
              <a:rPr lang="fr-FR" dirty="0" smtClean="0"/>
              <a:t>Utiliser les données sur les arrêts de tram pour proposer des itinéraires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V. 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214</Words>
  <Application>Microsoft Office PowerPoint</Application>
  <PresentationFormat>Personnalisé</PresentationFormat>
  <Paragraphs>46</Paragraphs>
  <Slides>8</Slides>
  <Notes>1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  <vt:variant>
        <vt:lpstr>Diaporamas personnalisés</vt:lpstr>
      </vt:variant>
      <vt:variant>
        <vt:i4>1</vt:i4>
      </vt:variant>
    </vt:vector>
  </HeadingPairs>
  <TitlesOfParts>
    <vt:vector size="10" baseType="lpstr">
      <vt:lpstr>Thème Office</vt:lpstr>
      <vt:lpstr>Montpeloisirs</vt:lpstr>
      <vt:lpstr>I. Pourquoi le site Montpeloisirs ?</vt:lpstr>
      <vt:lpstr>II. La conception  II. 1.  Les outils utilisés</vt:lpstr>
      <vt:lpstr>II. 1.  Les outils utilisés</vt:lpstr>
      <vt:lpstr>II. La conception  II. 2.  Les étapes du développement</vt:lpstr>
      <vt:lpstr>III. Le rendu du site</vt:lpstr>
      <vt:lpstr>IV.  Les perspectives</vt:lpstr>
      <vt:lpstr>V. Conclusion</vt:lpstr>
      <vt:lpstr>Diaporama personnalisé 1</vt:lpstr>
    </vt:vector>
  </TitlesOfParts>
  <Company>Université Paul Valéry MIII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guest</dc:creator>
  <cp:lastModifiedBy>Martha</cp:lastModifiedBy>
  <cp:revision>23</cp:revision>
  <dcterms:created xsi:type="dcterms:W3CDTF">2017-03-27T12:57:36Z</dcterms:created>
  <dcterms:modified xsi:type="dcterms:W3CDTF">2017-04-23T17:19:41Z</dcterms:modified>
</cp:coreProperties>
</file>