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7" r:id="rId5"/>
    <p:sldId id="268" r:id="rId6"/>
    <p:sldId id="270" r:id="rId7"/>
    <p:sldId id="269" r:id="rId8"/>
    <p:sldId id="264" r:id="rId9"/>
    <p:sldId id="266" r:id="rId10"/>
    <p:sldId id="265" r:id="rId11"/>
  </p:sldIdLst>
  <p:sldSz cx="12192000" cy="6858000"/>
  <p:notesSz cx="6858000" cy="9144000"/>
  <p:custShowLst>
    <p:custShow name="Diaporama personnalisé 1" id="0">
      <p:sldLst>
        <p:sld r:id="rId2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99"/>
    <a:srgbClr val="EB31FF"/>
    <a:srgbClr val="249DF6"/>
    <a:srgbClr val="09095B"/>
    <a:srgbClr val="17056E"/>
    <a:srgbClr val="09F7D0"/>
    <a:srgbClr val="03F2D8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0" d="100"/>
          <a:sy n="40" d="100"/>
        </p:scale>
        <p:origin x="-10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18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CA862-AC53-4110-8392-35E575068693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3050804-3E01-42EE-955F-3C9DC1573A8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Collecte des données</a:t>
          </a:r>
          <a:endParaRPr lang="fr-FR" sz="2400" dirty="0">
            <a:solidFill>
              <a:schemeClr val="accent6"/>
            </a:solidFill>
          </a:endParaRPr>
        </a:p>
      </dgm:t>
    </dgm:pt>
    <dgm:pt modelId="{5D891DF5-2AFD-4F46-B20C-F478C1BAD90C}" type="parTrans" cxnId="{2B769E28-7CFC-47C2-B498-6324C3086E3B}">
      <dgm:prSet/>
      <dgm:spPr/>
      <dgm:t>
        <a:bodyPr/>
        <a:lstStyle/>
        <a:p>
          <a:endParaRPr lang="fr-FR"/>
        </a:p>
      </dgm:t>
    </dgm:pt>
    <dgm:pt modelId="{86A45B33-E3A6-445D-891F-A0EFD4049B8D}" type="sibTrans" cxnId="{2B769E28-7CFC-47C2-B498-6324C3086E3B}">
      <dgm:prSet/>
      <dgm:spPr/>
      <dgm:t>
        <a:bodyPr/>
        <a:lstStyle/>
        <a:p>
          <a:endParaRPr lang="fr-FR"/>
        </a:p>
      </dgm:t>
    </dgm:pt>
    <dgm:pt modelId="{22BAE61A-7E19-4DB7-832E-112FF36CABF7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 la base de données</a:t>
          </a:r>
          <a:endParaRPr lang="fr-FR" sz="2400" dirty="0">
            <a:solidFill>
              <a:schemeClr val="accent6"/>
            </a:solidFill>
          </a:endParaRPr>
        </a:p>
      </dgm:t>
    </dgm:pt>
    <dgm:pt modelId="{52DF409A-4D1E-46AA-AC17-F1636E3AE419}" type="parTrans" cxnId="{97BEF07C-552F-48B2-B90D-70473CA7AEAC}">
      <dgm:prSet/>
      <dgm:spPr/>
      <dgm:t>
        <a:bodyPr/>
        <a:lstStyle/>
        <a:p>
          <a:endParaRPr lang="fr-FR"/>
        </a:p>
      </dgm:t>
    </dgm:pt>
    <dgm:pt modelId="{D2C872AD-716E-4B15-BD0A-C7C39E728473}" type="sibTrans" cxnId="{97BEF07C-552F-48B2-B90D-70473CA7AEAC}">
      <dgm:prSet/>
      <dgm:spPr/>
      <dgm:t>
        <a:bodyPr/>
        <a:lstStyle/>
        <a:p>
          <a:endParaRPr lang="fr-FR"/>
        </a:p>
      </dgm:t>
    </dgm:pt>
    <dgm:pt modelId="{073955FC-632F-4812-B1BD-6C175D650ED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des pages </a:t>
          </a:r>
          <a:endParaRPr lang="fr-FR" sz="2400" dirty="0">
            <a:solidFill>
              <a:schemeClr val="accent6"/>
            </a:solidFill>
          </a:endParaRPr>
        </a:p>
      </dgm:t>
    </dgm:pt>
    <dgm:pt modelId="{6F387410-9FE7-4696-8282-F6852D8B6218}" type="parTrans" cxnId="{17AE3443-A245-469E-A8E0-C2174FE08200}">
      <dgm:prSet/>
      <dgm:spPr/>
      <dgm:t>
        <a:bodyPr/>
        <a:lstStyle/>
        <a:p>
          <a:endParaRPr lang="fr-FR"/>
        </a:p>
      </dgm:t>
    </dgm:pt>
    <dgm:pt modelId="{0E4F1D46-6626-4F33-B757-B3B7AAF42A15}" type="sibTrans" cxnId="{17AE3443-A245-469E-A8E0-C2174FE08200}">
      <dgm:prSet/>
      <dgm:spPr/>
      <dgm:t>
        <a:bodyPr/>
        <a:lstStyle/>
        <a:p>
          <a:endParaRPr lang="fr-FR"/>
        </a:p>
      </dgm:t>
    </dgm:pt>
    <dgm:pt modelId="{28173E3F-6A1D-446C-8B5B-F31A4D5853F8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Connexion avec la base</a:t>
          </a:r>
          <a:endParaRPr lang="fr-FR" sz="2400" dirty="0">
            <a:solidFill>
              <a:schemeClr val="accent6"/>
            </a:solidFill>
          </a:endParaRPr>
        </a:p>
      </dgm:t>
    </dgm:pt>
    <dgm:pt modelId="{D161744A-EAAD-450E-9F17-30EAE5F5A054}" type="parTrans" cxnId="{BF6B7CA8-3C29-4E6D-A8B3-1B40BC8F9CD4}">
      <dgm:prSet/>
      <dgm:spPr/>
      <dgm:t>
        <a:bodyPr/>
        <a:lstStyle/>
        <a:p>
          <a:endParaRPr lang="fr-FR"/>
        </a:p>
      </dgm:t>
    </dgm:pt>
    <dgm:pt modelId="{E1F9F74C-2823-438E-A85F-09A64CFDBC37}" type="sibTrans" cxnId="{BF6B7CA8-3C29-4E6D-A8B3-1B40BC8F9CD4}">
      <dgm:prSet/>
      <dgm:spPr/>
      <dgm:t>
        <a:bodyPr/>
        <a:lstStyle/>
        <a:p>
          <a:endParaRPr lang="fr-FR"/>
        </a:p>
      </dgm:t>
    </dgm:pt>
    <dgm:pt modelId="{3EF2A0B9-89D7-4E61-885D-FF789B2F57D8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Interactivité des pages </a:t>
          </a:r>
          <a:endParaRPr lang="fr-FR" sz="2400" dirty="0">
            <a:solidFill>
              <a:schemeClr val="accent6"/>
            </a:solidFill>
          </a:endParaRPr>
        </a:p>
      </dgm:t>
    </dgm:pt>
    <dgm:pt modelId="{09891E07-1125-47A0-AEDE-BD11FD56252E}" type="parTrans" cxnId="{83936810-2966-4A8B-A41D-8668D8D670BF}">
      <dgm:prSet/>
      <dgm:spPr/>
      <dgm:t>
        <a:bodyPr/>
        <a:lstStyle/>
        <a:p>
          <a:endParaRPr lang="fr-FR"/>
        </a:p>
      </dgm:t>
    </dgm:pt>
    <dgm:pt modelId="{A3B9ADF2-A7C3-4005-A1CA-242D5418FFD6}" type="sibTrans" cxnId="{83936810-2966-4A8B-A41D-8668D8D670BF}">
      <dgm:prSet/>
      <dgm:spPr/>
      <dgm:t>
        <a:bodyPr/>
        <a:lstStyle/>
        <a:p>
          <a:endParaRPr lang="fr-FR"/>
        </a:p>
      </dgm:t>
    </dgm:pt>
    <dgm:pt modelId="{96816802-1836-4925-9710-8572251DEA1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 la carte</a:t>
          </a:r>
          <a:endParaRPr lang="fr-FR" sz="2400" dirty="0">
            <a:solidFill>
              <a:schemeClr val="accent6"/>
            </a:solidFill>
          </a:endParaRPr>
        </a:p>
      </dgm:t>
    </dgm:pt>
    <dgm:pt modelId="{42183246-47CF-4683-8BB6-D500E1E0E022}" type="parTrans" cxnId="{419C5064-E09A-4865-B371-03D05B57AACA}">
      <dgm:prSet/>
      <dgm:spPr/>
      <dgm:t>
        <a:bodyPr/>
        <a:lstStyle/>
        <a:p>
          <a:endParaRPr lang="fr-FR"/>
        </a:p>
      </dgm:t>
    </dgm:pt>
    <dgm:pt modelId="{2D401C0B-DF0F-461C-BA9C-8A6C02135306}" type="sibTrans" cxnId="{419C5064-E09A-4865-B371-03D05B57AACA}">
      <dgm:prSet/>
      <dgm:spPr/>
      <dgm:t>
        <a:bodyPr/>
        <a:lstStyle/>
        <a:p>
          <a:endParaRPr lang="fr-FR"/>
        </a:p>
      </dgm:t>
    </dgm:pt>
    <dgm:pt modelId="{A3906C91-E7EE-4BA8-AC85-E6CBE1B0B937}" type="pres">
      <dgm:prSet presAssocID="{550CA862-AC53-4110-8392-35E575068693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DAA0CA00-8613-44DF-AA46-46E9D4EE6446}" type="pres">
      <dgm:prSet presAssocID="{96816802-1836-4925-9710-8572251DEA13}" presName="Accent6" presStyleCnt="0"/>
      <dgm:spPr/>
    </dgm:pt>
    <dgm:pt modelId="{06E80A8A-835E-4814-98AE-27E51A679DE5}" type="pres">
      <dgm:prSet presAssocID="{96816802-1836-4925-9710-8572251DEA13}" presName="Accent" presStyleLbl="node1" presStyleIdx="0" presStyleCnt="6"/>
      <dgm:spPr/>
    </dgm:pt>
    <dgm:pt modelId="{08AC6409-660F-4CBB-809D-2588C7E2B419}" type="pres">
      <dgm:prSet presAssocID="{96816802-1836-4925-9710-8572251DEA13}" presName="ParentBackground6" presStyleCnt="0"/>
      <dgm:spPr/>
    </dgm:pt>
    <dgm:pt modelId="{4ECAAD7D-5CF5-4627-9843-F075D6C2069E}" type="pres">
      <dgm:prSet presAssocID="{96816802-1836-4925-9710-8572251DEA13}" presName="ParentBackground" presStyleLbl="fgAcc1" presStyleIdx="0" presStyleCnt="6"/>
      <dgm:spPr/>
      <dgm:t>
        <a:bodyPr/>
        <a:lstStyle/>
        <a:p>
          <a:endParaRPr lang="fr-FR"/>
        </a:p>
      </dgm:t>
    </dgm:pt>
    <dgm:pt modelId="{92F57FF7-CBF4-4D40-935B-E1A7A6357B27}" type="pres">
      <dgm:prSet presAssocID="{96816802-1836-4925-9710-8572251DEA13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87C793-6CFC-4A00-A747-773EF9A47A4B}" type="pres">
      <dgm:prSet presAssocID="{3EF2A0B9-89D7-4E61-885D-FF789B2F57D8}" presName="Accent5" presStyleCnt="0"/>
      <dgm:spPr/>
    </dgm:pt>
    <dgm:pt modelId="{8229BF06-8321-4D06-B0D8-43BD889AD094}" type="pres">
      <dgm:prSet presAssocID="{3EF2A0B9-89D7-4E61-885D-FF789B2F57D8}" presName="Accent" presStyleLbl="node1" presStyleIdx="1" presStyleCnt="6"/>
      <dgm:spPr/>
    </dgm:pt>
    <dgm:pt modelId="{82610231-9D41-4E01-A1CB-C6D168FB4CCB}" type="pres">
      <dgm:prSet presAssocID="{3EF2A0B9-89D7-4E61-885D-FF789B2F57D8}" presName="ParentBackground5" presStyleCnt="0"/>
      <dgm:spPr/>
    </dgm:pt>
    <dgm:pt modelId="{3F265DB4-20A0-4E42-A96E-C3270353A647}" type="pres">
      <dgm:prSet presAssocID="{3EF2A0B9-89D7-4E61-885D-FF789B2F57D8}" presName="ParentBackground" presStyleLbl="fgAcc1" presStyleIdx="1" presStyleCnt="6"/>
      <dgm:spPr/>
      <dgm:t>
        <a:bodyPr/>
        <a:lstStyle/>
        <a:p>
          <a:endParaRPr lang="fr-FR"/>
        </a:p>
      </dgm:t>
    </dgm:pt>
    <dgm:pt modelId="{29DDB4D6-C939-4AC9-AEAA-3BE378208CD2}" type="pres">
      <dgm:prSet presAssocID="{3EF2A0B9-89D7-4E61-885D-FF789B2F57D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87901A-6AF7-4220-B4C1-D5A5895F6201}" type="pres">
      <dgm:prSet presAssocID="{28173E3F-6A1D-446C-8B5B-F31A4D5853F8}" presName="Accent4" presStyleCnt="0"/>
      <dgm:spPr/>
    </dgm:pt>
    <dgm:pt modelId="{D8F7E974-63CA-44CB-A44A-00AA44DDC79A}" type="pres">
      <dgm:prSet presAssocID="{28173E3F-6A1D-446C-8B5B-F31A4D5853F8}" presName="Accent" presStyleLbl="node1" presStyleIdx="2" presStyleCnt="6"/>
      <dgm:spPr/>
    </dgm:pt>
    <dgm:pt modelId="{A920FAF6-39AF-4579-86F8-46845A9519B4}" type="pres">
      <dgm:prSet presAssocID="{28173E3F-6A1D-446C-8B5B-F31A4D5853F8}" presName="ParentBackground4" presStyleCnt="0"/>
      <dgm:spPr/>
    </dgm:pt>
    <dgm:pt modelId="{8D5A8DAB-5F08-45F5-9278-8101BEAD1D0E}" type="pres">
      <dgm:prSet presAssocID="{28173E3F-6A1D-446C-8B5B-F31A4D5853F8}" presName="ParentBackground" presStyleLbl="fgAcc1" presStyleIdx="2" presStyleCnt="6"/>
      <dgm:spPr/>
      <dgm:t>
        <a:bodyPr/>
        <a:lstStyle/>
        <a:p>
          <a:endParaRPr lang="fr-FR"/>
        </a:p>
      </dgm:t>
    </dgm:pt>
    <dgm:pt modelId="{A780EC4A-68F4-4485-9E6B-0001E4405567}" type="pres">
      <dgm:prSet presAssocID="{28173E3F-6A1D-446C-8B5B-F31A4D5853F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B0FDFA-AADB-4171-BAC4-2CFAA991B661}" type="pres">
      <dgm:prSet presAssocID="{073955FC-632F-4812-B1BD-6C175D650ED0}" presName="Accent3" presStyleCnt="0"/>
      <dgm:spPr/>
    </dgm:pt>
    <dgm:pt modelId="{5D493225-41EA-42BF-8CDD-C23E2A9ED401}" type="pres">
      <dgm:prSet presAssocID="{073955FC-632F-4812-B1BD-6C175D650ED0}" presName="Accent" presStyleLbl="node1" presStyleIdx="3" presStyleCnt="6"/>
      <dgm:spPr/>
    </dgm:pt>
    <dgm:pt modelId="{E5267ACA-DD27-4E5A-8841-CA52E6186619}" type="pres">
      <dgm:prSet presAssocID="{073955FC-632F-4812-B1BD-6C175D650ED0}" presName="ParentBackground3" presStyleCnt="0"/>
      <dgm:spPr/>
    </dgm:pt>
    <dgm:pt modelId="{AC25A632-A410-42FD-81C6-06F59C2CD6D2}" type="pres">
      <dgm:prSet presAssocID="{073955FC-632F-4812-B1BD-6C175D650ED0}" presName="ParentBackground" presStyleLbl="fgAcc1" presStyleIdx="3" presStyleCnt="6"/>
      <dgm:spPr/>
      <dgm:t>
        <a:bodyPr/>
        <a:lstStyle/>
        <a:p>
          <a:endParaRPr lang="fr-FR"/>
        </a:p>
      </dgm:t>
    </dgm:pt>
    <dgm:pt modelId="{8EF462EC-8CF1-4F78-9D26-5C144ECE286C}" type="pres">
      <dgm:prSet presAssocID="{073955FC-632F-4812-B1BD-6C175D650ED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C9226D-F81F-4C5D-B5E5-4D092A443E6A}" type="pres">
      <dgm:prSet presAssocID="{22BAE61A-7E19-4DB7-832E-112FF36CABF7}" presName="Accent2" presStyleCnt="0"/>
      <dgm:spPr/>
    </dgm:pt>
    <dgm:pt modelId="{8DAEFF58-2021-419C-B513-57F23E6F2272}" type="pres">
      <dgm:prSet presAssocID="{22BAE61A-7E19-4DB7-832E-112FF36CABF7}" presName="Accent" presStyleLbl="node1" presStyleIdx="4" presStyleCnt="6"/>
      <dgm:spPr/>
    </dgm:pt>
    <dgm:pt modelId="{148E9100-D30C-4FD9-8DBA-7E8C0BD743D0}" type="pres">
      <dgm:prSet presAssocID="{22BAE61A-7E19-4DB7-832E-112FF36CABF7}" presName="ParentBackground2" presStyleCnt="0"/>
      <dgm:spPr/>
    </dgm:pt>
    <dgm:pt modelId="{365847F7-B849-4800-8BEE-0E6FF36B43E8}" type="pres">
      <dgm:prSet presAssocID="{22BAE61A-7E19-4DB7-832E-112FF36CABF7}" presName="ParentBackground" presStyleLbl="fgAcc1" presStyleIdx="4" presStyleCnt="6"/>
      <dgm:spPr/>
      <dgm:t>
        <a:bodyPr/>
        <a:lstStyle/>
        <a:p>
          <a:endParaRPr lang="fr-FR"/>
        </a:p>
      </dgm:t>
    </dgm:pt>
    <dgm:pt modelId="{C65D6A68-3F87-4B33-9619-1850B4C2A630}" type="pres">
      <dgm:prSet presAssocID="{22BAE61A-7E19-4DB7-832E-112FF36CAB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5F4EF3-8597-4BFA-98BC-E4F64CEA81A2}" type="pres">
      <dgm:prSet presAssocID="{A3050804-3E01-42EE-955F-3C9DC1573A8E}" presName="Accent1" presStyleCnt="0"/>
      <dgm:spPr/>
    </dgm:pt>
    <dgm:pt modelId="{CD87F505-9F53-47BD-85C1-1C50CC77F2CF}" type="pres">
      <dgm:prSet presAssocID="{A3050804-3E01-42EE-955F-3C9DC1573A8E}" presName="Accent" presStyleLbl="node1" presStyleIdx="5" presStyleCnt="6"/>
      <dgm:spPr/>
    </dgm:pt>
    <dgm:pt modelId="{498A050D-F509-4E8E-8CCC-1DC4D5B3BA20}" type="pres">
      <dgm:prSet presAssocID="{A3050804-3E01-42EE-955F-3C9DC1573A8E}" presName="ParentBackground1" presStyleCnt="0"/>
      <dgm:spPr/>
    </dgm:pt>
    <dgm:pt modelId="{DF1D51DB-4B2E-492B-8381-E7B50FB04B8E}" type="pres">
      <dgm:prSet presAssocID="{A3050804-3E01-42EE-955F-3C9DC1573A8E}" presName="ParentBackground" presStyleLbl="fgAcc1" presStyleIdx="5" presStyleCnt="6"/>
      <dgm:spPr/>
      <dgm:t>
        <a:bodyPr/>
        <a:lstStyle/>
        <a:p>
          <a:endParaRPr lang="fr-FR"/>
        </a:p>
      </dgm:t>
    </dgm:pt>
    <dgm:pt modelId="{B415FD8D-FC80-4840-A118-8528C9353CC5}" type="pres">
      <dgm:prSet presAssocID="{A3050804-3E01-42EE-955F-3C9DC1573A8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355E88-79EB-4CA0-BDC4-A956EA955480}" type="presOf" srcId="{28173E3F-6A1D-446C-8B5B-F31A4D5853F8}" destId="{A780EC4A-68F4-4485-9E6B-0001E4405567}" srcOrd="1" destOrd="0" presId="urn:microsoft.com/office/officeart/2011/layout/CircleProcess"/>
    <dgm:cxn modelId="{BF6B7CA8-3C29-4E6D-A8B3-1B40BC8F9CD4}" srcId="{550CA862-AC53-4110-8392-35E575068693}" destId="{28173E3F-6A1D-446C-8B5B-F31A4D5853F8}" srcOrd="3" destOrd="0" parTransId="{D161744A-EAAD-450E-9F17-30EAE5F5A054}" sibTransId="{E1F9F74C-2823-438E-A85F-09A64CFDBC37}"/>
    <dgm:cxn modelId="{EB5995E0-4B42-401C-874A-1D129F6517B7}" type="presOf" srcId="{3EF2A0B9-89D7-4E61-885D-FF789B2F57D8}" destId="{3F265DB4-20A0-4E42-A96E-C3270353A647}" srcOrd="0" destOrd="0" presId="urn:microsoft.com/office/officeart/2011/layout/CircleProcess"/>
    <dgm:cxn modelId="{3AEFE310-2A3C-458B-A554-FA6E0128A849}" type="presOf" srcId="{550CA862-AC53-4110-8392-35E575068693}" destId="{A3906C91-E7EE-4BA8-AC85-E6CBE1B0B937}" srcOrd="0" destOrd="0" presId="urn:microsoft.com/office/officeart/2011/layout/CircleProcess"/>
    <dgm:cxn modelId="{07166E43-69E1-4D42-99A9-F7116CA914C8}" type="presOf" srcId="{22BAE61A-7E19-4DB7-832E-112FF36CABF7}" destId="{C65D6A68-3F87-4B33-9619-1850B4C2A630}" srcOrd="1" destOrd="0" presId="urn:microsoft.com/office/officeart/2011/layout/CircleProcess"/>
    <dgm:cxn modelId="{6933891E-545E-4DD8-8D77-F1FE94130F0A}" type="presOf" srcId="{A3050804-3E01-42EE-955F-3C9DC1573A8E}" destId="{B415FD8D-FC80-4840-A118-8528C9353CC5}" srcOrd="1" destOrd="0" presId="urn:microsoft.com/office/officeart/2011/layout/CircleProcess"/>
    <dgm:cxn modelId="{2B769E28-7CFC-47C2-B498-6324C3086E3B}" srcId="{550CA862-AC53-4110-8392-35E575068693}" destId="{A3050804-3E01-42EE-955F-3C9DC1573A8E}" srcOrd="0" destOrd="0" parTransId="{5D891DF5-2AFD-4F46-B20C-F478C1BAD90C}" sibTransId="{86A45B33-E3A6-445D-891F-A0EFD4049B8D}"/>
    <dgm:cxn modelId="{83936810-2966-4A8B-A41D-8668D8D670BF}" srcId="{550CA862-AC53-4110-8392-35E575068693}" destId="{3EF2A0B9-89D7-4E61-885D-FF789B2F57D8}" srcOrd="4" destOrd="0" parTransId="{09891E07-1125-47A0-AEDE-BD11FD56252E}" sibTransId="{A3B9ADF2-A7C3-4005-A1CA-242D5418FFD6}"/>
    <dgm:cxn modelId="{97BEF07C-552F-48B2-B90D-70473CA7AEAC}" srcId="{550CA862-AC53-4110-8392-35E575068693}" destId="{22BAE61A-7E19-4DB7-832E-112FF36CABF7}" srcOrd="1" destOrd="0" parTransId="{52DF409A-4D1E-46AA-AC17-F1636E3AE419}" sibTransId="{D2C872AD-716E-4B15-BD0A-C7C39E728473}"/>
    <dgm:cxn modelId="{A0938F8C-AC1C-4DAB-B402-CFCFA75A1165}" type="presOf" srcId="{22BAE61A-7E19-4DB7-832E-112FF36CABF7}" destId="{365847F7-B849-4800-8BEE-0E6FF36B43E8}" srcOrd="0" destOrd="0" presId="urn:microsoft.com/office/officeart/2011/layout/CircleProcess"/>
    <dgm:cxn modelId="{68A0C186-6C3F-4DC8-9671-292D552E8D43}" type="presOf" srcId="{28173E3F-6A1D-446C-8B5B-F31A4D5853F8}" destId="{8D5A8DAB-5F08-45F5-9278-8101BEAD1D0E}" srcOrd="0" destOrd="0" presId="urn:microsoft.com/office/officeart/2011/layout/CircleProcess"/>
    <dgm:cxn modelId="{419C5064-E09A-4865-B371-03D05B57AACA}" srcId="{550CA862-AC53-4110-8392-35E575068693}" destId="{96816802-1836-4925-9710-8572251DEA13}" srcOrd="5" destOrd="0" parTransId="{42183246-47CF-4683-8BB6-D500E1E0E022}" sibTransId="{2D401C0B-DF0F-461C-BA9C-8A6C02135306}"/>
    <dgm:cxn modelId="{17AE3443-A245-469E-A8E0-C2174FE08200}" srcId="{550CA862-AC53-4110-8392-35E575068693}" destId="{073955FC-632F-4812-B1BD-6C175D650ED0}" srcOrd="2" destOrd="0" parTransId="{6F387410-9FE7-4696-8282-F6852D8B6218}" sibTransId="{0E4F1D46-6626-4F33-B757-B3B7AAF42A15}"/>
    <dgm:cxn modelId="{F2C1E3E8-47E6-431F-8685-8AD8A55CB82D}" type="presOf" srcId="{96816802-1836-4925-9710-8572251DEA13}" destId="{92F57FF7-CBF4-4D40-935B-E1A7A6357B27}" srcOrd="1" destOrd="0" presId="urn:microsoft.com/office/officeart/2011/layout/CircleProcess"/>
    <dgm:cxn modelId="{FC984FFF-629F-4B21-8428-366D248BB28B}" type="presOf" srcId="{A3050804-3E01-42EE-955F-3C9DC1573A8E}" destId="{DF1D51DB-4B2E-492B-8381-E7B50FB04B8E}" srcOrd="0" destOrd="0" presId="urn:microsoft.com/office/officeart/2011/layout/CircleProcess"/>
    <dgm:cxn modelId="{CB8C991B-CBE0-456E-BC9B-9019731437D0}" type="presOf" srcId="{96816802-1836-4925-9710-8572251DEA13}" destId="{4ECAAD7D-5CF5-4627-9843-F075D6C2069E}" srcOrd="0" destOrd="0" presId="urn:microsoft.com/office/officeart/2011/layout/CircleProcess"/>
    <dgm:cxn modelId="{E28A3751-22A8-44E2-B947-8E7BC29CAE10}" type="presOf" srcId="{073955FC-632F-4812-B1BD-6C175D650ED0}" destId="{AC25A632-A410-42FD-81C6-06F59C2CD6D2}" srcOrd="0" destOrd="0" presId="urn:microsoft.com/office/officeart/2011/layout/CircleProcess"/>
    <dgm:cxn modelId="{7D714703-D3F8-4E0F-93A6-DF65FFDFD6A4}" type="presOf" srcId="{3EF2A0B9-89D7-4E61-885D-FF789B2F57D8}" destId="{29DDB4D6-C939-4AC9-AEAA-3BE378208CD2}" srcOrd="1" destOrd="0" presId="urn:microsoft.com/office/officeart/2011/layout/CircleProcess"/>
    <dgm:cxn modelId="{DA52DDFF-3F01-4FFC-A013-C12658B073D3}" type="presOf" srcId="{073955FC-632F-4812-B1BD-6C175D650ED0}" destId="{8EF462EC-8CF1-4F78-9D26-5C144ECE286C}" srcOrd="1" destOrd="0" presId="urn:microsoft.com/office/officeart/2011/layout/CircleProcess"/>
    <dgm:cxn modelId="{E800F7EC-0F76-4B33-A968-CB27BCF6F838}" type="presParOf" srcId="{A3906C91-E7EE-4BA8-AC85-E6CBE1B0B937}" destId="{DAA0CA00-8613-44DF-AA46-46E9D4EE6446}" srcOrd="0" destOrd="0" presId="urn:microsoft.com/office/officeart/2011/layout/CircleProcess"/>
    <dgm:cxn modelId="{BFCD9B7C-BB5B-4761-B982-7CE824F1ED3E}" type="presParOf" srcId="{DAA0CA00-8613-44DF-AA46-46E9D4EE6446}" destId="{06E80A8A-835E-4814-98AE-27E51A679DE5}" srcOrd="0" destOrd="0" presId="urn:microsoft.com/office/officeart/2011/layout/CircleProcess"/>
    <dgm:cxn modelId="{1AA660C4-F599-47D8-A8F8-F40B0BB2CD25}" type="presParOf" srcId="{A3906C91-E7EE-4BA8-AC85-E6CBE1B0B937}" destId="{08AC6409-660F-4CBB-809D-2588C7E2B419}" srcOrd="1" destOrd="0" presId="urn:microsoft.com/office/officeart/2011/layout/CircleProcess"/>
    <dgm:cxn modelId="{7F1AB692-2763-48EF-BF75-83D108B11684}" type="presParOf" srcId="{08AC6409-660F-4CBB-809D-2588C7E2B419}" destId="{4ECAAD7D-5CF5-4627-9843-F075D6C2069E}" srcOrd="0" destOrd="0" presId="urn:microsoft.com/office/officeart/2011/layout/CircleProcess"/>
    <dgm:cxn modelId="{6888B446-3A3F-483C-B4F0-5AA1454FF95D}" type="presParOf" srcId="{A3906C91-E7EE-4BA8-AC85-E6CBE1B0B937}" destId="{92F57FF7-CBF4-4D40-935B-E1A7A6357B27}" srcOrd="2" destOrd="0" presId="urn:microsoft.com/office/officeart/2011/layout/CircleProcess"/>
    <dgm:cxn modelId="{138A2DBA-AD03-4ED2-A81E-0F82BF52BA61}" type="presParOf" srcId="{A3906C91-E7EE-4BA8-AC85-E6CBE1B0B937}" destId="{4287C793-6CFC-4A00-A747-773EF9A47A4B}" srcOrd="3" destOrd="0" presId="urn:microsoft.com/office/officeart/2011/layout/CircleProcess"/>
    <dgm:cxn modelId="{31026435-B2F4-40A5-9BEF-107782AE21E7}" type="presParOf" srcId="{4287C793-6CFC-4A00-A747-773EF9A47A4B}" destId="{8229BF06-8321-4D06-B0D8-43BD889AD094}" srcOrd="0" destOrd="0" presId="urn:microsoft.com/office/officeart/2011/layout/CircleProcess"/>
    <dgm:cxn modelId="{FD229D7D-536B-4063-9446-8F3998835F78}" type="presParOf" srcId="{A3906C91-E7EE-4BA8-AC85-E6CBE1B0B937}" destId="{82610231-9D41-4E01-A1CB-C6D168FB4CCB}" srcOrd="4" destOrd="0" presId="urn:microsoft.com/office/officeart/2011/layout/CircleProcess"/>
    <dgm:cxn modelId="{BDB24349-54D9-4358-BDED-26ACD47F48E6}" type="presParOf" srcId="{82610231-9D41-4E01-A1CB-C6D168FB4CCB}" destId="{3F265DB4-20A0-4E42-A96E-C3270353A647}" srcOrd="0" destOrd="0" presId="urn:microsoft.com/office/officeart/2011/layout/CircleProcess"/>
    <dgm:cxn modelId="{C1895D8E-5DA6-4228-BEA9-36C1CE35FDEE}" type="presParOf" srcId="{A3906C91-E7EE-4BA8-AC85-E6CBE1B0B937}" destId="{29DDB4D6-C939-4AC9-AEAA-3BE378208CD2}" srcOrd="5" destOrd="0" presId="urn:microsoft.com/office/officeart/2011/layout/CircleProcess"/>
    <dgm:cxn modelId="{0F907734-286C-4D16-A1E8-20ADD358B830}" type="presParOf" srcId="{A3906C91-E7EE-4BA8-AC85-E6CBE1B0B937}" destId="{ED87901A-6AF7-4220-B4C1-D5A5895F6201}" srcOrd="6" destOrd="0" presId="urn:microsoft.com/office/officeart/2011/layout/CircleProcess"/>
    <dgm:cxn modelId="{646797D5-BC64-4BB7-A648-56E2C80D9476}" type="presParOf" srcId="{ED87901A-6AF7-4220-B4C1-D5A5895F6201}" destId="{D8F7E974-63CA-44CB-A44A-00AA44DDC79A}" srcOrd="0" destOrd="0" presId="urn:microsoft.com/office/officeart/2011/layout/CircleProcess"/>
    <dgm:cxn modelId="{B04E9631-8DE5-4604-B7D8-02F29DB28EE0}" type="presParOf" srcId="{A3906C91-E7EE-4BA8-AC85-E6CBE1B0B937}" destId="{A920FAF6-39AF-4579-86F8-46845A9519B4}" srcOrd="7" destOrd="0" presId="urn:microsoft.com/office/officeart/2011/layout/CircleProcess"/>
    <dgm:cxn modelId="{479EB45D-0E8A-4576-97F1-67D26CADB9D7}" type="presParOf" srcId="{A920FAF6-39AF-4579-86F8-46845A9519B4}" destId="{8D5A8DAB-5F08-45F5-9278-8101BEAD1D0E}" srcOrd="0" destOrd="0" presId="urn:microsoft.com/office/officeart/2011/layout/CircleProcess"/>
    <dgm:cxn modelId="{5AE3446F-8366-40FF-BAE3-ADC951ED6366}" type="presParOf" srcId="{A3906C91-E7EE-4BA8-AC85-E6CBE1B0B937}" destId="{A780EC4A-68F4-4485-9E6B-0001E4405567}" srcOrd="8" destOrd="0" presId="urn:microsoft.com/office/officeart/2011/layout/CircleProcess"/>
    <dgm:cxn modelId="{750B5009-038D-4447-8575-D48CE0D52EDD}" type="presParOf" srcId="{A3906C91-E7EE-4BA8-AC85-E6CBE1B0B937}" destId="{98B0FDFA-AADB-4171-BAC4-2CFAA991B661}" srcOrd="9" destOrd="0" presId="urn:microsoft.com/office/officeart/2011/layout/CircleProcess"/>
    <dgm:cxn modelId="{CB24623C-6AB4-4AD2-8D0D-781A75997527}" type="presParOf" srcId="{98B0FDFA-AADB-4171-BAC4-2CFAA991B661}" destId="{5D493225-41EA-42BF-8CDD-C23E2A9ED401}" srcOrd="0" destOrd="0" presId="urn:microsoft.com/office/officeart/2011/layout/CircleProcess"/>
    <dgm:cxn modelId="{F1C33EB9-10F4-41C1-9CFA-DEB736F897FC}" type="presParOf" srcId="{A3906C91-E7EE-4BA8-AC85-E6CBE1B0B937}" destId="{E5267ACA-DD27-4E5A-8841-CA52E6186619}" srcOrd="10" destOrd="0" presId="urn:microsoft.com/office/officeart/2011/layout/CircleProcess"/>
    <dgm:cxn modelId="{E62C8CBC-940A-417F-97D6-891D8587DCFB}" type="presParOf" srcId="{E5267ACA-DD27-4E5A-8841-CA52E6186619}" destId="{AC25A632-A410-42FD-81C6-06F59C2CD6D2}" srcOrd="0" destOrd="0" presId="urn:microsoft.com/office/officeart/2011/layout/CircleProcess"/>
    <dgm:cxn modelId="{D11C1953-A99A-419E-A3F2-2CFAB676AEC6}" type="presParOf" srcId="{A3906C91-E7EE-4BA8-AC85-E6CBE1B0B937}" destId="{8EF462EC-8CF1-4F78-9D26-5C144ECE286C}" srcOrd="11" destOrd="0" presId="urn:microsoft.com/office/officeart/2011/layout/CircleProcess"/>
    <dgm:cxn modelId="{47DA4948-1A92-4360-A859-F1F806B8B733}" type="presParOf" srcId="{A3906C91-E7EE-4BA8-AC85-E6CBE1B0B937}" destId="{E8C9226D-F81F-4C5D-B5E5-4D092A443E6A}" srcOrd="12" destOrd="0" presId="urn:microsoft.com/office/officeart/2011/layout/CircleProcess"/>
    <dgm:cxn modelId="{396B0F05-F227-402C-8BE9-84B82EACBF5E}" type="presParOf" srcId="{E8C9226D-F81F-4C5D-B5E5-4D092A443E6A}" destId="{8DAEFF58-2021-419C-B513-57F23E6F2272}" srcOrd="0" destOrd="0" presId="urn:microsoft.com/office/officeart/2011/layout/CircleProcess"/>
    <dgm:cxn modelId="{58164DD0-6903-4BA9-942F-CED852757AEE}" type="presParOf" srcId="{A3906C91-E7EE-4BA8-AC85-E6CBE1B0B937}" destId="{148E9100-D30C-4FD9-8DBA-7E8C0BD743D0}" srcOrd="13" destOrd="0" presId="urn:microsoft.com/office/officeart/2011/layout/CircleProcess"/>
    <dgm:cxn modelId="{53E0FDCB-5BA4-48AB-8C22-C00321EF7749}" type="presParOf" srcId="{148E9100-D30C-4FD9-8DBA-7E8C0BD743D0}" destId="{365847F7-B849-4800-8BEE-0E6FF36B43E8}" srcOrd="0" destOrd="0" presId="urn:microsoft.com/office/officeart/2011/layout/CircleProcess"/>
    <dgm:cxn modelId="{315AE4D2-1EC2-448F-B188-041B0C2E18B7}" type="presParOf" srcId="{A3906C91-E7EE-4BA8-AC85-E6CBE1B0B937}" destId="{C65D6A68-3F87-4B33-9619-1850B4C2A630}" srcOrd="14" destOrd="0" presId="urn:microsoft.com/office/officeart/2011/layout/CircleProcess"/>
    <dgm:cxn modelId="{FFACF93C-70D4-414A-99E6-1DD61BB7D884}" type="presParOf" srcId="{A3906C91-E7EE-4BA8-AC85-E6CBE1B0B937}" destId="{705F4EF3-8597-4BFA-98BC-E4F64CEA81A2}" srcOrd="15" destOrd="0" presId="urn:microsoft.com/office/officeart/2011/layout/CircleProcess"/>
    <dgm:cxn modelId="{0D4CA9DD-1811-4935-BB2F-AD0312A06A87}" type="presParOf" srcId="{705F4EF3-8597-4BFA-98BC-E4F64CEA81A2}" destId="{CD87F505-9F53-47BD-85C1-1C50CC77F2CF}" srcOrd="0" destOrd="0" presId="urn:microsoft.com/office/officeart/2011/layout/CircleProcess"/>
    <dgm:cxn modelId="{51036A23-2225-4DBA-BD19-294F66E707D6}" type="presParOf" srcId="{A3906C91-E7EE-4BA8-AC85-E6CBE1B0B937}" destId="{498A050D-F509-4E8E-8CCC-1DC4D5B3BA20}" srcOrd="16" destOrd="0" presId="urn:microsoft.com/office/officeart/2011/layout/CircleProcess"/>
    <dgm:cxn modelId="{E3AD1A35-31D0-404D-9CEA-4010B48CFD77}" type="presParOf" srcId="{498A050D-F509-4E8E-8CCC-1DC4D5B3BA20}" destId="{DF1D51DB-4B2E-492B-8381-E7B50FB04B8E}" srcOrd="0" destOrd="0" presId="urn:microsoft.com/office/officeart/2011/layout/CircleProcess"/>
    <dgm:cxn modelId="{A44CEFCC-26DE-453B-A972-F97A72FB999E}" type="presParOf" srcId="{A3906C91-E7EE-4BA8-AC85-E6CBE1B0B937}" destId="{B415FD8D-FC80-4840-A118-8528C9353CC5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75428F-CABC-49FF-AEA1-1A142E529D71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5560B2C3-5AC1-4E8B-B42E-409D8E52D9B3}">
      <dgm:prSet phldrT="[Texte]"/>
      <dgm:spPr/>
      <dgm:t>
        <a:bodyPr/>
        <a:lstStyle/>
        <a:p>
          <a:r>
            <a:rPr lang="fr-FR" dirty="0" smtClean="0"/>
            <a:t>Compte « Utilisateur »</a:t>
          </a:r>
          <a:endParaRPr lang="fr-FR" dirty="0"/>
        </a:p>
      </dgm:t>
    </dgm:pt>
    <dgm:pt modelId="{C2335D24-BD99-4F53-BFA0-05781C05B5F3}" type="parTrans" cxnId="{856DA3B7-C87F-4B7A-91CE-FA4A6F9B5B2A}">
      <dgm:prSet/>
      <dgm:spPr/>
      <dgm:t>
        <a:bodyPr/>
        <a:lstStyle/>
        <a:p>
          <a:endParaRPr lang="fr-FR"/>
        </a:p>
      </dgm:t>
    </dgm:pt>
    <dgm:pt modelId="{60A64540-E4F8-4061-B896-474EDB132DBB}" type="sibTrans" cxnId="{856DA3B7-C87F-4B7A-91CE-FA4A6F9B5B2A}">
      <dgm:prSet/>
      <dgm:spPr/>
      <dgm:t>
        <a:bodyPr/>
        <a:lstStyle/>
        <a:p>
          <a:endParaRPr lang="fr-FR"/>
        </a:p>
      </dgm:t>
    </dgm:pt>
    <dgm:pt modelId="{B4CB2138-0330-48BB-B968-696640F94A8B}">
      <dgm:prSet phldrT="[Texte]"/>
      <dgm:spPr>
        <a:noFill/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Discussion entre utilisateurs</a:t>
          </a:r>
          <a:endParaRPr lang="fr-FR" dirty="0"/>
        </a:p>
      </dgm:t>
    </dgm:pt>
    <dgm:pt modelId="{32206216-CCB3-4526-933A-EE93231F925B}" type="parTrans" cxnId="{10673E96-CD42-4F16-A675-EB43B364703F}">
      <dgm:prSet/>
      <dgm:spPr/>
      <dgm:t>
        <a:bodyPr/>
        <a:lstStyle/>
        <a:p>
          <a:endParaRPr lang="fr-FR"/>
        </a:p>
      </dgm:t>
    </dgm:pt>
    <dgm:pt modelId="{C1338A17-4F71-4DB0-9F29-89BE735FA354}" type="sibTrans" cxnId="{10673E96-CD42-4F16-A675-EB43B364703F}">
      <dgm:prSet/>
      <dgm:spPr/>
      <dgm:t>
        <a:bodyPr/>
        <a:lstStyle/>
        <a:p>
          <a:endParaRPr lang="fr-FR"/>
        </a:p>
      </dgm:t>
    </dgm:pt>
    <dgm:pt modelId="{4C71E890-0961-4C63-81A1-984D6F5E7BEE}">
      <dgm:prSet phldrT="[Texte]"/>
      <dgm:spPr>
        <a:noFill/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Historique des établissements </a:t>
          </a:r>
          <a:endParaRPr lang="fr-FR" dirty="0"/>
        </a:p>
      </dgm:t>
    </dgm:pt>
    <dgm:pt modelId="{29DCD021-7476-428C-9965-F1ABDB18E670}" type="parTrans" cxnId="{8AD14037-6F51-4B15-9500-DB2EA795C1CA}">
      <dgm:prSet/>
      <dgm:spPr/>
      <dgm:t>
        <a:bodyPr/>
        <a:lstStyle/>
        <a:p>
          <a:endParaRPr lang="fr-FR"/>
        </a:p>
      </dgm:t>
    </dgm:pt>
    <dgm:pt modelId="{1CA5E3E6-F02B-4EB0-9F45-78FC563330CA}" type="sibTrans" cxnId="{8AD14037-6F51-4B15-9500-DB2EA795C1CA}">
      <dgm:prSet/>
      <dgm:spPr/>
      <dgm:t>
        <a:bodyPr/>
        <a:lstStyle/>
        <a:p>
          <a:endParaRPr lang="fr-FR"/>
        </a:p>
      </dgm:t>
    </dgm:pt>
    <dgm:pt modelId="{66981AA8-B548-4A07-B758-079CADB5D7C0}">
      <dgm:prSet phldrT="[Texte]"/>
      <dgm:spPr/>
      <dgm:t>
        <a:bodyPr/>
        <a:lstStyle/>
        <a:p>
          <a:r>
            <a:rPr lang="fr-FR" dirty="0" smtClean="0"/>
            <a:t>Compte « professionnel »</a:t>
          </a:r>
          <a:endParaRPr lang="fr-FR" dirty="0"/>
        </a:p>
      </dgm:t>
    </dgm:pt>
    <dgm:pt modelId="{8151C646-1F08-4637-A001-576D88BD081A}" type="parTrans" cxnId="{9C84996A-CA85-41F4-9396-D8095C2F5CB1}">
      <dgm:prSet/>
      <dgm:spPr/>
      <dgm:t>
        <a:bodyPr/>
        <a:lstStyle/>
        <a:p>
          <a:endParaRPr lang="fr-FR"/>
        </a:p>
      </dgm:t>
    </dgm:pt>
    <dgm:pt modelId="{CDFF551C-5788-44A7-8921-A1C1858FA70A}" type="sibTrans" cxnId="{9C84996A-CA85-41F4-9396-D8095C2F5CB1}">
      <dgm:prSet/>
      <dgm:spPr/>
      <dgm:t>
        <a:bodyPr/>
        <a:lstStyle/>
        <a:p>
          <a:endParaRPr lang="fr-FR"/>
        </a:p>
      </dgm:t>
    </dgm:pt>
    <dgm:pt modelId="{187C003B-A518-40CC-8589-D58BFBA9EB12}">
      <dgm:prSet phldrT="[Texte]"/>
      <dgm:spPr>
        <a:noFill/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Interaction avec les utilisateurs</a:t>
          </a:r>
          <a:endParaRPr lang="fr-FR" dirty="0"/>
        </a:p>
      </dgm:t>
    </dgm:pt>
    <dgm:pt modelId="{0FFE2988-1BAB-4872-9234-1FCEE3CD69EC}" type="parTrans" cxnId="{686B1E4F-C6C1-4D7C-B267-B94B8587EC4D}">
      <dgm:prSet/>
      <dgm:spPr/>
      <dgm:t>
        <a:bodyPr/>
        <a:lstStyle/>
        <a:p>
          <a:endParaRPr lang="fr-FR"/>
        </a:p>
      </dgm:t>
    </dgm:pt>
    <dgm:pt modelId="{6157D813-3C4B-4977-B429-8A41E473A994}" type="sibTrans" cxnId="{686B1E4F-C6C1-4D7C-B267-B94B8587EC4D}">
      <dgm:prSet/>
      <dgm:spPr/>
      <dgm:t>
        <a:bodyPr/>
        <a:lstStyle/>
        <a:p>
          <a:endParaRPr lang="fr-FR"/>
        </a:p>
      </dgm:t>
    </dgm:pt>
    <dgm:pt modelId="{3EACB7C5-5204-4A1A-9349-908EC6A6FF10}">
      <dgm:prSet phldrT="[Texte]"/>
      <dgm:spPr>
        <a:noFill/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Statistiques spécialisées</a:t>
          </a:r>
          <a:endParaRPr lang="fr-FR" dirty="0"/>
        </a:p>
      </dgm:t>
    </dgm:pt>
    <dgm:pt modelId="{98F10098-A9CE-4FAD-A727-B10812C5CE16}" type="parTrans" cxnId="{5A4FB74E-497B-4CC1-9D0F-07B44389E2B7}">
      <dgm:prSet/>
      <dgm:spPr/>
      <dgm:t>
        <a:bodyPr/>
        <a:lstStyle/>
        <a:p>
          <a:endParaRPr lang="fr-FR"/>
        </a:p>
      </dgm:t>
    </dgm:pt>
    <dgm:pt modelId="{45EA5E6D-8AF6-4CE5-AC87-59789A1401A1}" type="sibTrans" cxnId="{5A4FB74E-497B-4CC1-9D0F-07B44389E2B7}">
      <dgm:prSet/>
      <dgm:spPr/>
      <dgm:t>
        <a:bodyPr/>
        <a:lstStyle/>
        <a:p>
          <a:endParaRPr lang="fr-FR"/>
        </a:p>
      </dgm:t>
    </dgm:pt>
    <dgm:pt modelId="{4BB42122-FBC1-402A-8C38-5B2171CA2FC2}" type="pres">
      <dgm:prSet presAssocID="{9675428F-CABC-49FF-AEA1-1A142E529D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CB2C61-1661-4F1C-AB1C-6821F96DD82B}" type="pres">
      <dgm:prSet presAssocID="{5560B2C3-5AC1-4E8B-B42E-409D8E52D9B3}" presName="composite" presStyleCnt="0"/>
      <dgm:spPr/>
    </dgm:pt>
    <dgm:pt modelId="{8C173B06-9E48-471D-A9A9-16225F4FE874}" type="pres">
      <dgm:prSet presAssocID="{5560B2C3-5AC1-4E8B-B42E-409D8E52D9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DE0A20-84CE-4FD7-9EA1-E6DAAC6F643A}" type="pres">
      <dgm:prSet presAssocID="{5560B2C3-5AC1-4E8B-B42E-409D8E52D9B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20AFA-E2E3-4B70-9616-94A9E91E660B}" type="pres">
      <dgm:prSet presAssocID="{60A64540-E4F8-4061-B896-474EDB132DBB}" presName="space" presStyleCnt="0"/>
      <dgm:spPr/>
    </dgm:pt>
    <dgm:pt modelId="{F62CECE7-B508-41C5-921E-08D5BE98C731}" type="pres">
      <dgm:prSet presAssocID="{66981AA8-B548-4A07-B758-079CADB5D7C0}" presName="composite" presStyleCnt="0"/>
      <dgm:spPr/>
    </dgm:pt>
    <dgm:pt modelId="{67215071-C3A9-49AC-8290-CA2214920A18}" type="pres">
      <dgm:prSet presAssocID="{66981AA8-B548-4A07-B758-079CADB5D7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9DBAD4-39BE-445B-B934-3846A79E72B5}" type="pres">
      <dgm:prSet presAssocID="{66981AA8-B548-4A07-B758-079CADB5D7C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6B1E4F-C6C1-4D7C-B267-B94B8587EC4D}" srcId="{66981AA8-B548-4A07-B758-079CADB5D7C0}" destId="{187C003B-A518-40CC-8589-D58BFBA9EB12}" srcOrd="0" destOrd="0" parTransId="{0FFE2988-1BAB-4872-9234-1FCEE3CD69EC}" sibTransId="{6157D813-3C4B-4977-B429-8A41E473A994}"/>
    <dgm:cxn modelId="{8AD14037-6F51-4B15-9500-DB2EA795C1CA}" srcId="{5560B2C3-5AC1-4E8B-B42E-409D8E52D9B3}" destId="{4C71E890-0961-4C63-81A1-984D6F5E7BEE}" srcOrd="1" destOrd="0" parTransId="{29DCD021-7476-428C-9965-F1ABDB18E670}" sibTransId="{1CA5E3E6-F02B-4EB0-9F45-78FC563330CA}"/>
    <dgm:cxn modelId="{856DA3B7-C87F-4B7A-91CE-FA4A6F9B5B2A}" srcId="{9675428F-CABC-49FF-AEA1-1A142E529D71}" destId="{5560B2C3-5AC1-4E8B-B42E-409D8E52D9B3}" srcOrd="0" destOrd="0" parTransId="{C2335D24-BD99-4F53-BFA0-05781C05B5F3}" sibTransId="{60A64540-E4F8-4061-B896-474EDB132DBB}"/>
    <dgm:cxn modelId="{E6909DA4-A3F5-4398-B2BF-C5BA6F12FB12}" type="presOf" srcId="{4C71E890-0961-4C63-81A1-984D6F5E7BEE}" destId="{58DE0A20-84CE-4FD7-9EA1-E6DAAC6F643A}" srcOrd="0" destOrd="1" presId="urn:microsoft.com/office/officeart/2005/8/layout/hList1"/>
    <dgm:cxn modelId="{10673E96-CD42-4F16-A675-EB43B364703F}" srcId="{5560B2C3-5AC1-4E8B-B42E-409D8E52D9B3}" destId="{B4CB2138-0330-48BB-B968-696640F94A8B}" srcOrd="0" destOrd="0" parTransId="{32206216-CCB3-4526-933A-EE93231F925B}" sibTransId="{C1338A17-4F71-4DB0-9F29-89BE735FA354}"/>
    <dgm:cxn modelId="{A6A4B05F-6D3B-4CD8-85A1-7E32D7ED3AD2}" type="presOf" srcId="{9675428F-CABC-49FF-AEA1-1A142E529D71}" destId="{4BB42122-FBC1-402A-8C38-5B2171CA2FC2}" srcOrd="0" destOrd="0" presId="urn:microsoft.com/office/officeart/2005/8/layout/hList1"/>
    <dgm:cxn modelId="{79330EAB-EA92-42AB-8385-03D56E68769C}" type="presOf" srcId="{66981AA8-B548-4A07-B758-079CADB5D7C0}" destId="{67215071-C3A9-49AC-8290-CA2214920A18}" srcOrd="0" destOrd="0" presId="urn:microsoft.com/office/officeart/2005/8/layout/hList1"/>
    <dgm:cxn modelId="{E72010E6-24DF-4757-951D-8DBE133B96AB}" type="presOf" srcId="{3EACB7C5-5204-4A1A-9349-908EC6A6FF10}" destId="{559DBAD4-39BE-445B-B934-3846A79E72B5}" srcOrd="0" destOrd="1" presId="urn:microsoft.com/office/officeart/2005/8/layout/hList1"/>
    <dgm:cxn modelId="{9C84996A-CA85-41F4-9396-D8095C2F5CB1}" srcId="{9675428F-CABC-49FF-AEA1-1A142E529D71}" destId="{66981AA8-B548-4A07-B758-079CADB5D7C0}" srcOrd="1" destOrd="0" parTransId="{8151C646-1F08-4637-A001-576D88BD081A}" sibTransId="{CDFF551C-5788-44A7-8921-A1C1858FA70A}"/>
    <dgm:cxn modelId="{CECED449-A5CA-4A53-9B09-DB04A26627D5}" type="presOf" srcId="{5560B2C3-5AC1-4E8B-B42E-409D8E52D9B3}" destId="{8C173B06-9E48-471D-A9A9-16225F4FE874}" srcOrd="0" destOrd="0" presId="urn:microsoft.com/office/officeart/2005/8/layout/hList1"/>
    <dgm:cxn modelId="{BA9578D8-2827-4B40-9415-DA5B1E29F212}" type="presOf" srcId="{B4CB2138-0330-48BB-B968-696640F94A8B}" destId="{58DE0A20-84CE-4FD7-9EA1-E6DAAC6F643A}" srcOrd="0" destOrd="0" presId="urn:microsoft.com/office/officeart/2005/8/layout/hList1"/>
    <dgm:cxn modelId="{2348C6F7-B7AF-4760-979F-AB021E9CEA70}" type="presOf" srcId="{187C003B-A518-40CC-8589-D58BFBA9EB12}" destId="{559DBAD4-39BE-445B-B934-3846A79E72B5}" srcOrd="0" destOrd="0" presId="urn:microsoft.com/office/officeart/2005/8/layout/hList1"/>
    <dgm:cxn modelId="{5A4FB74E-497B-4CC1-9D0F-07B44389E2B7}" srcId="{66981AA8-B548-4A07-B758-079CADB5D7C0}" destId="{3EACB7C5-5204-4A1A-9349-908EC6A6FF10}" srcOrd="1" destOrd="0" parTransId="{98F10098-A9CE-4FAD-A727-B10812C5CE16}" sibTransId="{45EA5E6D-8AF6-4CE5-AC87-59789A1401A1}"/>
    <dgm:cxn modelId="{F7E897D8-A686-40DF-9208-7BB9349C1365}" type="presParOf" srcId="{4BB42122-FBC1-402A-8C38-5B2171CA2FC2}" destId="{CCCB2C61-1661-4F1C-AB1C-6821F96DD82B}" srcOrd="0" destOrd="0" presId="urn:microsoft.com/office/officeart/2005/8/layout/hList1"/>
    <dgm:cxn modelId="{71AE4F2D-D296-4A03-B7C2-82D4B4DE11A9}" type="presParOf" srcId="{CCCB2C61-1661-4F1C-AB1C-6821F96DD82B}" destId="{8C173B06-9E48-471D-A9A9-16225F4FE874}" srcOrd="0" destOrd="0" presId="urn:microsoft.com/office/officeart/2005/8/layout/hList1"/>
    <dgm:cxn modelId="{8A1A003C-C98D-4CB0-8789-E9B8C89D9C1F}" type="presParOf" srcId="{CCCB2C61-1661-4F1C-AB1C-6821F96DD82B}" destId="{58DE0A20-84CE-4FD7-9EA1-E6DAAC6F643A}" srcOrd="1" destOrd="0" presId="urn:microsoft.com/office/officeart/2005/8/layout/hList1"/>
    <dgm:cxn modelId="{DD2787C2-4988-415B-8E23-E41F6D633446}" type="presParOf" srcId="{4BB42122-FBC1-402A-8C38-5B2171CA2FC2}" destId="{A6D20AFA-E2E3-4B70-9616-94A9E91E660B}" srcOrd="1" destOrd="0" presId="urn:microsoft.com/office/officeart/2005/8/layout/hList1"/>
    <dgm:cxn modelId="{D4974C90-EAE4-491A-A028-8BEBE73F6781}" type="presParOf" srcId="{4BB42122-FBC1-402A-8C38-5B2171CA2FC2}" destId="{F62CECE7-B508-41C5-921E-08D5BE98C731}" srcOrd="2" destOrd="0" presId="urn:microsoft.com/office/officeart/2005/8/layout/hList1"/>
    <dgm:cxn modelId="{DDE18C60-EDBC-4748-915A-6382B94E92F8}" type="presParOf" srcId="{F62CECE7-B508-41C5-921E-08D5BE98C731}" destId="{67215071-C3A9-49AC-8290-CA2214920A18}" srcOrd="0" destOrd="0" presId="urn:microsoft.com/office/officeart/2005/8/layout/hList1"/>
    <dgm:cxn modelId="{F309F2C0-465A-4480-85E9-FBFBD27CEC84}" type="presParOf" srcId="{F62CECE7-B508-41C5-921E-08D5BE98C731}" destId="{559DBAD4-39BE-445B-B934-3846A79E72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80A8A-835E-4814-98AE-27E51A679DE5}">
      <dsp:nvSpPr>
        <dsp:cNvPr id="0" name=""/>
        <dsp:cNvSpPr/>
      </dsp:nvSpPr>
      <dsp:spPr>
        <a:xfrm>
          <a:off x="10701356" y="2021912"/>
          <a:ext cx="1972686" cy="19723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AAD7D-5CF5-4627-9843-F075D6C2069E}">
      <dsp:nvSpPr>
        <dsp:cNvPr id="0" name=""/>
        <dsp:cNvSpPr/>
      </dsp:nvSpPr>
      <dsp:spPr>
        <a:xfrm>
          <a:off x="1076778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 la carte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11030972" y="2350688"/>
        <a:ext cx="1314706" cy="1314758"/>
      </dsp:txXfrm>
    </dsp:sp>
    <dsp:sp modelId="{8229BF06-8321-4D06-B0D8-43BD889AD094}">
      <dsp:nvSpPr>
        <dsp:cNvPr id="0" name=""/>
        <dsp:cNvSpPr/>
      </dsp:nvSpPr>
      <dsp:spPr>
        <a:xfrm rot="2700000">
          <a:off x="8663637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900129"/>
            <a:satOff val="0"/>
            <a:lumOff val="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65DB4-20A0-4E42-A96E-C3270353A647}">
      <dsp:nvSpPr>
        <dsp:cNvPr id="0" name=""/>
        <dsp:cNvSpPr/>
      </dsp:nvSpPr>
      <dsp:spPr>
        <a:xfrm>
          <a:off x="8729923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900129"/>
              <a:satOff val="0"/>
              <a:lumOff val="3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Interactivité des pages 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8993115" y="2350688"/>
        <a:ext cx="1314706" cy="1314758"/>
      </dsp:txXfrm>
    </dsp:sp>
    <dsp:sp modelId="{D8F7E974-63CA-44CB-A44A-00AA44DDC79A}">
      <dsp:nvSpPr>
        <dsp:cNvPr id="0" name=""/>
        <dsp:cNvSpPr/>
      </dsp:nvSpPr>
      <dsp:spPr>
        <a:xfrm rot="2700000">
          <a:off x="6625780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1800259"/>
            <a:satOff val="0"/>
            <a:lumOff val="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A8DAB-5F08-45F5-9278-8101BEAD1D0E}">
      <dsp:nvSpPr>
        <dsp:cNvPr id="0" name=""/>
        <dsp:cNvSpPr/>
      </dsp:nvSpPr>
      <dsp:spPr>
        <a:xfrm>
          <a:off x="6692065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800259"/>
              <a:satOff val="0"/>
              <a:lumOff val="6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Connexion avec la base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6955257" y="2350688"/>
        <a:ext cx="1314706" cy="1314758"/>
      </dsp:txXfrm>
    </dsp:sp>
    <dsp:sp modelId="{5D493225-41EA-42BF-8CDD-C23E2A9ED401}">
      <dsp:nvSpPr>
        <dsp:cNvPr id="0" name=""/>
        <dsp:cNvSpPr/>
      </dsp:nvSpPr>
      <dsp:spPr>
        <a:xfrm rot="2700000">
          <a:off x="4587922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2700388"/>
            <a:satOff val="0"/>
            <a:lumOff val="9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5A632-A410-42FD-81C6-06F59C2CD6D2}">
      <dsp:nvSpPr>
        <dsp:cNvPr id="0" name=""/>
        <dsp:cNvSpPr/>
      </dsp:nvSpPr>
      <dsp:spPr>
        <a:xfrm>
          <a:off x="4654208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00388"/>
              <a:satOff val="0"/>
              <a:lumOff val="9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des pages 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4916147" y="2350688"/>
        <a:ext cx="1314706" cy="1314758"/>
      </dsp:txXfrm>
    </dsp:sp>
    <dsp:sp modelId="{8DAEFF58-2021-419C-B513-57F23E6F2272}">
      <dsp:nvSpPr>
        <dsp:cNvPr id="0" name=""/>
        <dsp:cNvSpPr/>
      </dsp:nvSpPr>
      <dsp:spPr>
        <a:xfrm rot="2700000">
          <a:off x="2550065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3600517"/>
            <a:satOff val="0"/>
            <a:lumOff val="1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847F7-B849-4800-8BEE-0E6FF36B43E8}">
      <dsp:nvSpPr>
        <dsp:cNvPr id="0" name=""/>
        <dsp:cNvSpPr/>
      </dsp:nvSpPr>
      <dsp:spPr>
        <a:xfrm>
          <a:off x="261635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3600517"/>
              <a:satOff val="0"/>
              <a:lumOff val="13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 la base de données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2878289" y="2350688"/>
        <a:ext cx="1314706" cy="1314758"/>
      </dsp:txXfrm>
    </dsp:sp>
    <dsp:sp modelId="{CD87F505-9F53-47BD-85C1-1C50CC77F2CF}">
      <dsp:nvSpPr>
        <dsp:cNvPr id="0" name=""/>
        <dsp:cNvSpPr/>
      </dsp:nvSpPr>
      <dsp:spPr>
        <a:xfrm rot="2700000">
          <a:off x="512207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4500646"/>
            <a:satOff val="0"/>
            <a:lumOff val="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D51DB-4B2E-492B-8381-E7B50FB04B8E}">
      <dsp:nvSpPr>
        <dsp:cNvPr id="0" name=""/>
        <dsp:cNvSpPr/>
      </dsp:nvSpPr>
      <dsp:spPr>
        <a:xfrm>
          <a:off x="57724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500646"/>
              <a:satOff val="0"/>
              <a:lumOff val="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Collecte des données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840432" y="2350688"/>
        <a:ext cx="1314706" cy="1314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73B06-9E48-471D-A9A9-16225F4FE874}">
      <dsp:nvSpPr>
        <dsp:cNvPr id="0" name=""/>
        <dsp:cNvSpPr/>
      </dsp:nvSpPr>
      <dsp:spPr>
        <a:xfrm>
          <a:off x="47" y="10200"/>
          <a:ext cx="4542720" cy="1593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Compte « Utilisateur »</a:t>
          </a:r>
          <a:endParaRPr lang="fr-FR" sz="4400" kern="1200" dirty="0"/>
        </a:p>
      </dsp:txBody>
      <dsp:txXfrm>
        <a:off x="47" y="10200"/>
        <a:ext cx="4542720" cy="1593696"/>
      </dsp:txXfrm>
    </dsp:sp>
    <dsp:sp modelId="{58DE0A20-84CE-4FD7-9EA1-E6DAAC6F643A}">
      <dsp:nvSpPr>
        <dsp:cNvPr id="0" name=""/>
        <dsp:cNvSpPr/>
      </dsp:nvSpPr>
      <dsp:spPr>
        <a:xfrm>
          <a:off x="47" y="1603896"/>
          <a:ext cx="4542720" cy="3804570"/>
        </a:xfrm>
        <a:prstGeom prst="rect">
          <a:avLst/>
        </a:prstGeom>
        <a:noFill/>
        <a:ln w="6350" cap="flat" cmpd="sng" algn="ctr">
          <a:solidFill>
            <a:schemeClr val="accent4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Discussion entre utilisateurs</a:t>
          </a:r>
          <a:endParaRPr lang="fr-F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Historique des établissements </a:t>
          </a:r>
          <a:endParaRPr lang="fr-FR" sz="4400" kern="1200" dirty="0"/>
        </a:p>
      </dsp:txBody>
      <dsp:txXfrm>
        <a:off x="47" y="1603896"/>
        <a:ext cx="4542720" cy="3804570"/>
      </dsp:txXfrm>
    </dsp:sp>
    <dsp:sp modelId="{67215071-C3A9-49AC-8290-CA2214920A18}">
      <dsp:nvSpPr>
        <dsp:cNvPr id="0" name=""/>
        <dsp:cNvSpPr/>
      </dsp:nvSpPr>
      <dsp:spPr>
        <a:xfrm>
          <a:off x="5178748" y="10200"/>
          <a:ext cx="4542720" cy="1593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Compte « professionnel »</a:t>
          </a:r>
          <a:endParaRPr lang="fr-FR" sz="4400" kern="1200" dirty="0"/>
        </a:p>
      </dsp:txBody>
      <dsp:txXfrm>
        <a:off x="5178748" y="10200"/>
        <a:ext cx="4542720" cy="1593696"/>
      </dsp:txXfrm>
    </dsp:sp>
    <dsp:sp modelId="{559DBAD4-39BE-445B-B934-3846A79E72B5}">
      <dsp:nvSpPr>
        <dsp:cNvPr id="0" name=""/>
        <dsp:cNvSpPr/>
      </dsp:nvSpPr>
      <dsp:spPr>
        <a:xfrm>
          <a:off x="5178748" y="1603896"/>
          <a:ext cx="4542720" cy="3804570"/>
        </a:xfrm>
        <a:prstGeom prst="rect">
          <a:avLst/>
        </a:prstGeom>
        <a:noFill/>
        <a:ln w="6350" cap="flat" cmpd="sng" algn="ctr">
          <a:solidFill>
            <a:schemeClr val="accent3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Interaction avec les utilisateurs</a:t>
          </a:r>
          <a:endParaRPr lang="fr-F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Statistiques spécialisées</a:t>
          </a:r>
          <a:endParaRPr lang="fr-FR" sz="4400" kern="1200" dirty="0"/>
        </a:p>
      </dsp:txBody>
      <dsp:txXfrm>
        <a:off x="5178748" y="1603896"/>
        <a:ext cx="4542720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sus circulaire"/>
  <dgm:desc val="Permet de représenter des étapes séquentielles dans un processus. Limité à onze formes Niveau 1 avec un nombre illimité de formes Niveau 2. Utilisation optimale avec de petites quantités de texte. Le texte non utilisé n’apparaît pas mais reste disponible si vous changez de disposition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4F1B-2C81-49C5-BB17-8B6C4113DC33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2CF7-508D-4BAA-AC2B-BDD3AB096B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1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9614-7336-41AE-AAA2-7D3F7F69BCFE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84361-EC28-4A2B-89F4-1F27855239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84361-EC28-4A2B-89F4-1F27855239D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6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286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fr-FR" dirty="0" err="1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286" y="3602038"/>
            <a:ext cx="9144000" cy="1655762"/>
          </a:xfrm>
        </p:spPr>
        <p:txBody>
          <a:bodyPr/>
          <a:lstStyle>
            <a:lvl1pPr marL="0" indent="0" algn="ctr">
              <a:buNone/>
              <a:defRPr lang="fr-FR" sz="2400" b="0" i="0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Organisation de soirées festives en fonction du profil du demandeur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33E-508C-44EC-B32E-7D7BF243CB7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3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552-2BBC-4B0E-8EDC-2B9454C88E3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66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5941-D824-4820-A787-0265BD3B6E60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5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58B-11D6-4E70-BE8E-453C59C9BB4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388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308" y="1825625"/>
            <a:ext cx="4373880" cy="435133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C841-2D1C-4A9C-9F5A-59E03E4A0FD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4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9143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5290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529046" cy="368458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79869" y="1681163"/>
            <a:ext cx="45513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79869" y="2505075"/>
            <a:ext cx="455135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ED0D-6A5F-414E-8B59-897395C700D8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1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DF58-84F8-4C43-B41B-56A510DD037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0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FD-59D0-4BA6-BBFF-4BF8F7237F9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13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8BB-53F1-4CA0-8A4F-627730995F63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FDB4-9E86-4973-A85E-382040E6E662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1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1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782779"/>
            <a:ext cx="8951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EDEC-8ED1-4B04-BCF0-6CFC373BC05D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Montpeloisirs</a:t>
            </a:r>
            <a:endParaRPr lang="fr-FR" dirty="0"/>
          </a:p>
        </p:txBody>
      </p:sp>
      <p:pic>
        <p:nvPicPr>
          <p:cNvPr id="2052" name="Picture 4" descr="C:\Users\guest\Documents\fond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2" b="9709"/>
          <a:stretch/>
        </p:blipFill>
        <p:spPr bwMode="auto">
          <a:xfrm>
            <a:off x="10071463" y="0"/>
            <a:ext cx="2120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paul valéry montpellier&quot;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79" y="6134117"/>
            <a:ext cx="989722" cy="7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2967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B8266EF-8505-4BC5-80D9-D3A2E74B9ECC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10371909" y="407987"/>
            <a:ext cx="1666913" cy="1577567"/>
            <a:chOff x="0" y="0"/>
            <a:chExt cx="861486" cy="789940"/>
          </a:xfrm>
        </p:grpSpPr>
        <p:sp>
          <p:nvSpPr>
            <p:cNvPr id="16" name="Ellipse 15"/>
            <p:cNvSpPr/>
            <p:nvPr userDrawn="1"/>
          </p:nvSpPr>
          <p:spPr>
            <a:xfrm>
              <a:off x="0" y="0"/>
              <a:ext cx="782320" cy="789940"/>
            </a:xfrm>
            <a:prstGeom prst="ellipse">
              <a:avLst/>
            </a:prstGeom>
            <a:gradFill>
              <a:gsLst>
                <a:gs pos="100000">
                  <a:srgbClr val="17056E"/>
                </a:gs>
                <a:gs pos="0">
                  <a:srgbClr val="09095B"/>
                </a:gs>
                <a:gs pos="50000">
                  <a:srgbClr val="249DF6"/>
                </a:gs>
              </a:gsLst>
              <a:lin ang="5400000" scaled="0"/>
            </a:gradFill>
            <a:ln>
              <a:noFill/>
            </a:ln>
            <a:effectLst>
              <a:outerShdw blurRad="114300" dist="38100" dir="27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7" name="Text Box 4"/>
            <p:cNvSpPr txBox="1">
              <a:spLocks noChangeArrowheads="1"/>
            </p:cNvSpPr>
            <p:nvPr userDrawn="1"/>
          </p:nvSpPr>
          <p:spPr bwMode="auto">
            <a:xfrm>
              <a:off x="131284" y="94217"/>
              <a:ext cx="471170" cy="474980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4400" dirty="0">
                  <a:solidFill>
                    <a:srgbClr val="F2F2F2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endParaRPr lang="fr-FR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367456" y="318261"/>
              <a:ext cx="494030" cy="3721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54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fr-FR" sz="25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56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4286" y="717417"/>
            <a:ext cx="9144000" cy="2387600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4286" y="3771857"/>
            <a:ext cx="9144000" cy="1655762"/>
          </a:xfrm>
        </p:spPr>
        <p:txBody>
          <a:bodyPr/>
          <a:lstStyle/>
          <a:p>
            <a:r>
              <a:rPr lang="fr-FR" dirty="0"/>
              <a:t>Organisation de soirées festives en fonction du profil du demandeur</a:t>
            </a:r>
          </a:p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Réalisé par Martha BOUQUET, Sarah LEGRANDJACQUES et Marc WICHEGROD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Connaitre les étapes de la construction d’une application</a:t>
            </a:r>
          </a:p>
          <a:p>
            <a:pPr lvl="1"/>
            <a:r>
              <a:rPr lang="fr-FR" dirty="0"/>
              <a:t>Gestion des contraintes</a:t>
            </a:r>
          </a:p>
          <a:p>
            <a:endParaRPr lang="fr-FR" dirty="0"/>
          </a:p>
          <a:p>
            <a:r>
              <a:rPr lang="fr-FR" dirty="0" smtClean="0"/>
              <a:t>Groupe</a:t>
            </a:r>
            <a:endParaRPr lang="fr-FR" dirty="0"/>
          </a:p>
          <a:p>
            <a:pPr lvl="1"/>
            <a:r>
              <a:rPr lang="fr-FR" dirty="0" smtClean="0"/>
              <a:t>Cohésion </a:t>
            </a:r>
          </a:p>
          <a:p>
            <a:pPr lvl="1"/>
            <a:r>
              <a:rPr lang="fr-FR" dirty="0" smtClean="0"/>
              <a:t>Partage </a:t>
            </a:r>
            <a:r>
              <a:rPr lang="fr-FR" smtClean="0"/>
              <a:t>des connaissances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Pourquoi </a:t>
            </a:r>
            <a:r>
              <a:rPr lang="fr-FR" dirty="0" err="1" smtClean="0"/>
              <a:t>Montpeloisirs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Proposer des établissements  en fonction des préférences des utilisateurs</a:t>
            </a:r>
          </a:p>
          <a:p>
            <a:endParaRPr lang="fr-FR" dirty="0" smtClean="0"/>
          </a:p>
          <a:p>
            <a:r>
              <a:rPr lang="fr-FR" dirty="0" smtClean="0"/>
              <a:t>Faire connaitre de nouveaux restaurants, bars aux montpelliérains</a:t>
            </a:r>
          </a:p>
          <a:p>
            <a:endParaRPr lang="fr-FR" dirty="0"/>
          </a:p>
          <a:p>
            <a:r>
              <a:rPr lang="fr-FR" dirty="0" smtClean="0"/>
              <a:t>Position des établissements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La conception</a:t>
            </a:r>
            <a:br>
              <a:rPr lang="fr-FR" dirty="0" smtClean="0"/>
            </a:br>
            <a:r>
              <a:rPr lang="fr-FR" dirty="0" smtClean="0"/>
              <a:t>	II. 1.  Les 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117557"/>
            <a:ext cx="8951963" cy="401655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Le langage HTML (HyperText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Le langage CSS  (</a:t>
            </a: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r>
              <a:rPr lang="fr-FR" dirty="0" smtClean="0"/>
              <a:t>)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JavaScript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PHP (</a:t>
            </a:r>
            <a:r>
              <a:rPr lang="fr-FR" dirty="0" err="1" smtClean="0"/>
              <a:t>Hypertext</a:t>
            </a:r>
            <a:r>
              <a:rPr lang="fr-FR" i="1" dirty="0" smtClean="0"/>
              <a:t> </a:t>
            </a:r>
            <a:r>
              <a:rPr lang="fr-FR" i="1" dirty="0" err="1" smtClean="0"/>
              <a:t>Preprocessor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La conception</a:t>
            </a:r>
            <a:br>
              <a:rPr lang="fr-FR" dirty="0"/>
            </a:br>
            <a:r>
              <a:rPr lang="fr-FR" dirty="0"/>
              <a:t>	II. 2.  Les étapes du développement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785431"/>
              </p:ext>
            </p:extLst>
          </p:nvPr>
        </p:nvGraphicFramePr>
        <p:xfrm>
          <a:off x="-513348" y="842210"/>
          <a:ext cx="12777537" cy="601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/>
        </p:blipFill>
        <p:spPr>
          <a:xfrm>
            <a:off x="888120" y="360"/>
            <a:ext cx="8399880" cy="685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</a:blip>
          <a:stretch/>
        </p:blipFill>
        <p:spPr>
          <a:xfrm>
            <a:off x="818280" y="0"/>
            <a:ext cx="8541720" cy="6827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0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/>
        </p:blipFill>
        <p:spPr>
          <a:xfrm>
            <a:off x="191520" y="144000"/>
            <a:ext cx="9384480" cy="619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3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 Les 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49190884"/>
              </p:ext>
            </p:extLst>
          </p:nvPr>
        </p:nvGraphicFramePr>
        <p:xfrm>
          <a:off x="192505" y="1439333"/>
          <a:ext cx="97215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 Les </a:t>
            </a: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Ajout données :</a:t>
            </a:r>
          </a:p>
          <a:p>
            <a:endParaRPr lang="fr-FR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Transport en commun : localisation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Cinéma : séance, film </a:t>
            </a:r>
          </a:p>
          <a:p>
            <a:endParaRPr lang="fr-FR" sz="3200" dirty="0"/>
          </a:p>
          <a:p>
            <a:r>
              <a:rPr lang="fr-FR" sz="3200" dirty="0" smtClean="0"/>
              <a:t>Création application mobile</a:t>
            </a:r>
          </a:p>
          <a:p>
            <a:endParaRPr lang="fr-FR" sz="32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843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175</Words>
  <Application>Microsoft Office PowerPoint</Application>
  <PresentationFormat>Personnalisé</PresentationFormat>
  <Paragraphs>57</Paragraphs>
  <Slides>10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  <vt:variant>
        <vt:lpstr>Diaporamas personnalisés</vt:lpstr>
      </vt:variant>
      <vt:variant>
        <vt:i4>1</vt:i4>
      </vt:variant>
    </vt:vector>
  </HeadingPairs>
  <TitlesOfParts>
    <vt:vector size="12" baseType="lpstr">
      <vt:lpstr>Thème Office</vt:lpstr>
      <vt:lpstr>Montpeloisirs</vt:lpstr>
      <vt:lpstr>I. Pourquoi Montpeloisirs ?</vt:lpstr>
      <vt:lpstr>II. La conception  II. 1.  Les outils utilisés</vt:lpstr>
      <vt:lpstr>II. La conception  II. 2.  Les étapes du développement</vt:lpstr>
      <vt:lpstr>Présentation PowerPoint</vt:lpstr>
      <vt:lpstr>Présentation PowerPoint</vt:lpstr>
      <vt:lpstr>Présentation PowerPoint</vt:lpstr>
      <vt:lpstr>IV.  Les perspectives</vt:lpstr>
      <vt:lpstr>IV.  Les perspectives</vt:lpstr>
      <vt:lpstr>V. Conclusion</vt:lpstr>
      <vt:lpstr>Diaporama personnalisé 1</vt:lpstr>
    </vt:vector>
  </TitlesOfParts>
  <Company>Université Paul Valéry MIII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guest</dc:creator>
  <cp:lastModifiedBy>Sarah</cp:lastModifiedBy>
  <cp:revision>34</cp:revision>
  <dcterms:created xsi:type="dcterms:W3CDTF">2017-03-27T12:57:36Z</dcterms:created>
  <dcterms:modified xsi:type="dcterms:W3CDTF">2017-04-23T20:12:13Z</dcterms:modified>
</cp:coreProperties>
</file>