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1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8" r:id="rId10"/>
    <p:sldId id="271" r:id="rId11"/>
    <p:sldId id="272" r:id="rId12"/>
    <p:sldId id="262" r:id="rId13"/>
    <p:sldId id="279" r:id="rId14"/>
    <p:sldId id="274" r:id="rId15"/>
    <p:sldId id="280" r:id="rId16"/>
    <p:sldId id="283" r:id="rId17"/>
    <p:sldId id="284" r:id="rId18"/>
    <p:sldId id="282" r:id="rId19"/>
    <p:sldId id="259" r:id="rId2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28D7-C03A-4302-8E4C-1CE0A25480E6}" v="14" dt="2019-05-13T19:43:02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60" y="12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F957C8B-B11A-48B9-8DAA-8C3FB0B74952}"/>
              </a:ext>
            </a:extLst>
          </p:cNvPr>
          <p:cNvSpPr txBox="1">
            <a:spLocks/>
          </p:cNvSpPr>
          <p:nvPr/>
        </p:nvSpPr>
        <p:spPr>
          <a:xfrm>
            <a:off x="174430" y="1899410"/>
            <a:ext cx="5181600" cy="160659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Nathan Roussel</a:t>
            </a:r>
          </a:p>
          <a:p>
            <a:r>
              <a:rPr lang="fr-FR" sz="1800" dirty="0">
                <a:solidFill>
                  <a:schemeClr val="tx1"/>
                </a:solidFill>
              </a:rPr>
              <a:t>Amel Hamza</a:t>
            </a:r>
          </a:p>
          <a:p>
            <a:r>
              <a:rPr lang="fr-FR" sz="1800" dirty="0">
                <a:solidFill>
                  <a:schemeClr val="tx1"/>
                </a:solidFill>
              </a:rPr>
              <a:t>Pierre Laine</a:t>
            </a:r>
          </a:p>
          <a:p>
            <a:r>
              <a:rPr lang="fr-FR" sz="1800" dirty="0">
                <a:solidFill>
                  <a:schemeClr val="tx1"/>
                </a:solidFill>
              </a:rPr>
              <a:t>Jeremy Bonnet</a:t>
            </a:r>
          </a:p>
          <a:p>
            <a:r>
              <a:rPr lang="fr-FR" sz="1800" dirty="0">
                <a:solidFill>
                  <a:schemeClr val="tx1"/>
                </a:solidFill>
              </a:rPr>
              <a:t>Donovan Groschang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7" y="1467196"/>
            <a:ext cx="4207270" cy="2637761"/>
          </a:xfr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346598" y="1478691"/>
            <a:ext cx="4254668" cy="2820340"/>
          </a:xfrm>
        </p:spPr>
        <p:txBody>
          <a:bodyPr/>
          <a:lstStyle/>
          <a:p>
            <a:r>
              <a:rPr lang="fr-FR" dirty="0"/>
              <a:t>Envoie de commande depuis le PC</a:t>
            </a:r>
          </a:p>
          <a:p>
            <a:r>
              <a:rPr lang="fr-FR" dirty="0"/>
              <a:t>Réception des commandes sur le PIC</a:t>
            </a:r>
          </a:p>
          <a:p>
            <a:r>
              <a:rPr lang="fr-FR" dirty="0"/>
              <a:t>Réponse du PIC vers le PC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PC-PIC</a:t>
            </a:r>
          </a:p>
        </p:txBody>
      </p:sp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69F3F3-CDB0-4BD8-BE00-78FD8A58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478691"/>
            <a:ext cx="3634056" cy="2689655"/>
          </a:xfrm>
          <a:prstGeom prst="rect">
            <a:avLst/>
          </a:prstGeom>
          <a:ln w="57150">
            <a:solidFill>
              <a:srgbClr val="3198E5"/>
            </a:solidFill>
          </a:ln>
        </p:spPr>
      </p:pic>
    </p:spTree>
    <p:extLst>
      <p:ext uri="{BB962C8B-B14F-4D97-AF65-F5344CB8AC3E}">
        <p14:creationId xmlns:p14="http://schemas.microsoft.com/office/powerpoint/2010/main" val="24367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en direct du signal vidéo</a:t>
            </a:r>
          </a:p>
          <a:p>
            <a:r>
              <a:rPr lang="fr-FR" dirty="0"/>
              <a:t>Sauvegarde exploitable du signal vidéo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43630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Compréhension du firmware</a:t>
            </a:r>
          </a:p>
          <a:p>
            <a:r>
              <a:rPr lang="fr-FR" dirty="0"/>
              <a:t>Communication UART PC-PIC</a:t>
            </a:r>
          </a:p>
          <a:p>
            <a:r>
              <a:rPr lang="fr-FR" dirty="0"/>
              <a:t>Communication UART </a:t>
            </a:r>
            <a:r>
              <a:rPr lang="fr-FR" dirty="0" err="1"/>
              <a:t>Rasp-Rasp</a:t>
            </a:r>
            <a:endParaRPr lang="fr-FR" dirty="0"/>
          </a:p>
          <a:p>
            <a:r>
              <a:rPr lang="fr-FR" dirty="0"/>
              <a:t>Compatibilité de version entre différents logiciels sur la Raspberry</a:t>
            </a:r>
          </a:p>
          <a:p>
            <a:r>
              <a:rPr lang="fr-FR" dirty="0"/>
              <a:t>Problème de boot Raspberry</a:t>
            </a:r>
          </a:p>
          <a:p>
            <a:r>
              <a:rPr lang="fr-FR" dirty="0"/>
              <a:t>Problème de mémoire SD Raspberry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 : TECHNIQUE</a:t>
            </a:r>
          </a:p>
        </p:txBody>
      </p:sp>
    </p:spTree>
    <p:extLst>
      <p:ext uri="{BB962C8B-B14F-4D97-AF65-F5344CB8AC3E}">
        <p14:creationId xmlns:p14="http://schemas.microsoft.com/office/powerpoint/2010/main" val="108562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Gestion des objectifs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 :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61624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Reste à faire</a:t>
            </a:r>
          </a:p>
        </p:txBody>
      </p:sp>
    </p:spTree>
    <p:extLst>
      <p:ext uri="{BB962C8B-B14F-4D97-AF65-F5344CB8AC3E}">
        <p14:creationId xmlns:p14="http://schemas.microsoft.com/office/powerpoint/2010/main" val="341560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59" y="1105372"/>
            <a:ext cx="7980505" cy="3614909"/>
          </a:xfrm>
        </p:spPr>
        <p:txBody>
          <a:bodyPr/>
          <a:lstStyle/>
          <a:p>
            <a:r>
              <a:rPr lang="fr-FR" dirty="0"/>
              <a:t>Maitriser la communication UART PIC-PC</a:t>
            </a:r>
          </a:p>
          <a:p>
            <a:r>
              <a:rPr lang="fr-FR" dirty="0"/>
              <a:t>Maitriser la communication UART Raspberry-PIC</a:t>
            </a:r>
          </a:p>
          <a:p>
            <a:r>
              <a:rPr lang="fr-FR" dirty="0"/>
              <a:t>Maitriser l’actionnement des roues</a:t>
            </a:r>
          </a:p>
          <a:p>
            <a:r>
              <a:rPr lang="fr-FR" dirty="0"/>
              <a:t>Implémenter l’algorithme de reconnaissance d’image dans la Raspberry</a:t>
            </a:r>
          </a:p>
          <a:p>
            <a:r>
              <a:rPr lang="fr-FR" dirty="0"/>
              <a:t>Comprendre comment fonctionne l’évaluation des distances et l’implémenter 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94"/>
          <a:stretch/>
        </p:blipFill>
        <p:spPr>
          <a:xfrm>
            <a:off x="946768" y="2816851"/>
            <a:ext cx="7250464" cy="17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331</Words>
  <Application>Microsoft Office PowerPoint</Application>
  <PresentationFormat>Affichage à l'écran (16:9)</PresentationFormat>
  <Paragraphs>69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Problèmes rencontrés</vt:lpstr>
      <vt:lpstr>Présentation PowerPoint</vt:lpstr>
      <vt:lpstr>Présentation PowerPoint</vt:lpstr>
      <vt:lpstr>Reste à faire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2019-05-14T12:25:39Z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