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278" r:id="rId2"/>
    <p:sldId id="267" r:id="rId3"/>
    <p:sldId id="269" r:id="rId4"/>
    <p:sldId id="279" r:id="rId5"/>
  </p:sldIdLst>
  <p:sldSz cx="9144000" cy="6858000" type="screen4x3"/>
  <p:notesSz cx="6858000" cy="9144000"/>
  <p:defaultTextStyle>
    <a:defPPr>
      <a:defRPr lang="en-GB"/>
    </a:defPPr>
    <a:lvl1pPr algn="l" rtl="0" fontAlgn="base">
      <a:spcBef>
        <a:spcPct val="0"/>
      </a:spcBef>
      <a:spcAft>
        <a:spcPct val="0"/>
      </a:spcAft>
      <a:defRPr sz="1600" kern="1200">
        <a:solidFill>
          <a:schemeClr val="tx1"/>
        </a:solidFill>
        <a:latin typeface="Verdana" pitchFamily="34" charset="0"/>
        <a:ea typeface="+mn-ea"/>
        <a:cs typeface="+mn-cs"/>
      </a:defRPr>
    </a:lvl1pPr>
    <a:lvl2pPr marL="457200" algn="l" rtl="0" fontAlgn="base">
      <a:spcBef>
        <a:spcPct val="0"/>
      </a:spcBef>
      <a:spcAft>
        <a:spcPct val="0"/>
      </a:spcAft>
      <a:defRPr sz="1600" kern="1200">
        <a:solidFill>
          <a:schemeClr val="tx1"/>
        </a:solidFill>
        <a:latin typeface="Verdana" pitchFamily="34" charset="0"/>
        <a:ea typeface="+mn-ea"/>
        <a:cs typeface="+mn-cs"/>
      </a:defRPr>
    </a:lvl2pPr>
    <a:lvl3pPr marL="914400" algn="l" rtl="0" fontAlgn="base">
      <a:spcBef>
        <a:spcPct val="0"/>
      </a:spcBef>
      <a:spcAft>
        <a:spcPct val="0"/>
      </a:spcAft>
      <a:defRPr sz="1600" kern="1200">
        <a:solidFill>
          <a:schemeClr val="tx1"/>
        </a:solidFill>
        <a:latin typeface="Verdana" pitchFamily="34" charset="0"/>
        <a:ea typeface="+mn-ea"/>
        <a:cs typeface="+mn-cs"/>
      </a:defRPr>
    </a:lvl3pPr>
    <a:lvl4pPr marL="1371600" algn="l" rtl="0" fontAlgn="base">
      <a:spcBef>
        <a:spcPct val="0"/>
      </a:spcBef>
      <a:spcAft>
        <a:spcPct val="0"/>
      </a:spcAft>
      <a:defRPr sz="1600" kern="1200">
        <a:solidFill>
          <a:schemeClr val="tx1"/>
        </a:solidFill>
        <a:latin typeface="Verdana" pitchFamily="34" charset="0"/>
        <a:ea typeface="+mn-ea"/>
        <a:cs typeface="+mn-cs"/>
      </a:defRPr>
    </a:lvl4pPr>
    <a:lvl5pPr marL="1828800" algn="l" rtl="0" fontAlgn="base">
      <a:spcBef>
        <a:spcPct val="0"/>
      </a:spcBef>
      <a:spcAft>
        <a:spcPct val="0"/>
      </a:spcAft>
      <a:defRPr sz="1600" kern="1200">
        <a:solidFill>
          <a:schemeClr val="tx1"/>
        </a:solidFill>
        <a:latin typeface="Verdana" pitchFamily="34" charset="0"/>
        <a:ea typeface="+mn-ea"/>
        <a:cs typeface="+mn-cs"/>
      </a:defRPr>
    </a:lvl5pPr>
    <a:lvl6pPr marL="2286000" algn="l" defTabSz="914400" rtl="0" eaLnBrk="1" latinLnBrk="0" hangingPunct="1">
      <a:defRPr sz="1600" kern="1200">
        <a:solidFill>
          <a:schemeClr val="tx1"/>
        </a:solidFill>
        <a:latin typeface="Verdana" pitchFamily="34" charset="0"/>
        <a:ea typeface="+mn-ea"/>
        <a:cs typeface="+mn-cs"/>
      </a:defRPr>
    </a:lvl6pPr>
    <a:lvl7pPr marL="2743200" algn="l" defTabSz="914400" rtl="0" eaLnBrk="1" latinLnBrk="0" hangingPunct="1">
      <a:defRPr sz="1600" kern="1200">
        <a:solidFill>
          <a:schemeClr val="tx1"/>
        </a:solidFill>
        <a:latin typeface="Verdana" pitchFamily="34" charset="0"/>
        <a:ea typeface="+mn-ea"/>
        <a:cs typeface="+mn-cs"/>
      </a:defRPr>
    </a:lvl7pPr>
    <a:lvl8pPr marL="3200400" algn="l" defTabSz="914400" rtl="0" eaLnBrk="1" latinLnBrk="0" hangingPunct="1">
      <a:defRPr sz="1600" kern="1200">
        <a:solidFill>
          <a:schemeClr val="tx1"/>
        </a:solidFill>
        <a:latin typeface="Verdana" pitchFamily="34" charset="0"/>
        <a:ea typeface="+mn-ea"/>
        <a:cs typeface="+mn-cs"/>
      </a:defRPr>
    </a:lvl8pPr>
    <a:lvl9pPr marL="3657600" algn="l" defTabSz="914400" rtl="0" eaLnBrk="1" latinLnBrk="0" hangingPunct="1">
      <a:defRPr sz="16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754">
          <p15:clr>
            <a:srgbClr val="A4A3A4"/>
          </p15:clr>
        </p15:guide>
        <p15:guide id="2" pos="51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 Tempelman" initials="FT" lastIdx="1" clrIdx="0">
    <p:extLst>
      <p:ext uri="{19B8F6BF-5375-455C-9EA6-DF929625EA0E}">
        <p15:presenceInfo xmlns:p15="http://schemas.microsoft.com/office/powerpoint/2012/main" userId="S-1-5-21-461633106-2859985408-2808935676-1473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0000"/>
    <a:srgbClr val="C0C0C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8889" autoAdjust="0"/>
  </p:normalViewPr>
  <p:slideViewPr>
    <p:cSldViewPr>
      <p:cViewPr varScale="1">
        <p:scale>
          <a:sx n="89" d="100"/>
          <a:sy n="89" d="100"/>
        </p:scale>
        <p:origin x="1310" y="77"/>
      </p:cViewPr>
      <p:guideLst>
        <p:guide orient="horz" pos="754"/>
        <p:guide pos="5103"/>
      </p:guideLst>
    </p:cSldViewPr>
  </p:slideViewPr>
  <p:notesTextViewPr>
    <p:cViewPr>
      <p:scale>
        <a:sx n="100" d="100"/>
        <a:sy n="100" d="100"/>
      </p:scale>
      <p:origin x="0" y="0"/>
    </p:cViewPr>
  </p:notesTextViewPr>
  <p:notesViewPr>
    <p:cSldViewPr>
      <p:cViewPr varScale="1">
        <p:scale>
          <a:sx n="41" d="100"/>
          <a:sy n="41" d="100"/>
        </p:scale>
        <p:origin x="-211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7-01T11:57:05.151" idx="1">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9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9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279B7E3-D44A-41C7-8498-82FAB5246426}" type="slidenum">
              <a:rPr lang="en-GB"/>
              <a:pPr/>
              <a:t>‹#›</a:t>
            </a:fld>
            <a:endParaRPr lang="en-GB"/>
          </a:p>
        </p:txBody>
      </p:sp>
    </p:spTree>
    <p:extLst>
      <p:ext uri="{BB962C8B-B14F-4D97-AF65-F5344CB8AC3E}">
        <p14:creationId xmlns:p14="http://schemas.microsoft.com/office/powerpoint/2010/main" val="26286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204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805A24C-2232-49D9-B08F-E31A10364A0D}" type="slidenum">
              <a:rPr lang="en-GB"/>
              <a:pPr/>
              <a:t>‹#›</a:t>
            </a:fld>
            <a:endParaRPr lang="en-GB"/>
          </a:p>
        </p:txBody>
      </p:sp>
    </p:spTree>
    <p:extLst>
      <p:ext uri="{BB962C8B-B14F-4D97-AF65-F5344CB8AC3E}">
        <p14:creationId xmlns:p14="http://schemas.microsoft.com/office/powerpoint/2010/main" val="367414501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98000" y="2570400"/>
            <a:ext cx="6948000" cy="355600"/>
          </a:xfrm>
        </p:spPr>
        <p:txBody>
          <a:bodyPr lIns="0" tIns="0" rIns="0" bIns="0" anchor="t" anchorCtr="0"/>
          <a:lstStyle>
            <a:lvl1pPr>
              <a:lnSpc>
                <a:spcPts val="2600"/>
              </a:lnSpc>
              <a:spcBef>
                <a:spcPts val="0"/>
              </a:spcBef>
              <a:defRPr cap="all" baseline="0">
                <a:solidFill>
                  <a:schemeClr val="accent1"/>
                </a:solidFill>
              </a:defRPr>
            </a:lvl1pPr>
          </a:lstStyle>
          <a:p>
            <a:pPr lvl="0"/>
            <a:r>
              <a:rPr lang="nl-NL" noProof="0" smtClean="0"/>
              <a:t>Klik om de stijl te bewerken</a:t>
            </a:r>
            <a:endParaRPr lang="en-GB" noProof="0" dirty="0" smtClean="0"/>
          </a:p>
        </p:txBody>
      </p:sp>
      <p:sp>
        <p:nvSpPr>
          <p:cNvPr id="3075" name="Rectangle 3"/>
          <p:cNvSpPr>
            <a:spLocks noGrp="1" noChangeArrowheads="1"/>
          </p:cNvSpPr>
          <p:nvPr>
            <p:ph type="subTitle" idx="1"/>
          </p:nvPr>
        </p:nvSpPr>
        <p:spPr>
          <a:xfrm>
            <a:off x="1098000" y="3110400"/>
            <a:ext cx="6948000" cy="228600"/>
          </a:xfrm>
        </p:spPr>
        <p:txBody>
          <a:bodyPr lIns="0" tIns="0" rIns="0" bIns="0"/>
          <a:lstStyle>
            <a:lvl1pPr marL="0" indent="0">
              <a:buFont typeface="Verdana" pitchFamily="34" charset="0"/>
              <a:buNone/>
              <a:defRPr b="1" i="0" baseline="0">
                <a:latin typeface="Vardana"/>
              </a:defRPr>
            </a:lvl1pPr>
          </a:lstStyle>
          <a:p>
            <a:pPr lvl="0"/>
            <a:r>
              <a:rPr lang="nl-NL" noProof="0" smtClean="0"/>
              <a:t>Klik om de ondertitelstijl van het model te bewerken</a:t>
            </a:r>
            <a:endParaRPr lang="en-GB" noProof="0" dirty="0" smtClean="0"/>
          </a:p>
        </p:txBody>
      </p:sp>
      <p:sp>
        <p:nvSpPr>
          <p:cNvPr id="3084" name="Text Box 12"/>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3085" name="Text Box 13"/>
          <p:cNvSpPr txBox="1">
            <a:spLocks noChangeArrowheads="1"/>
          </p:cNvSpPr>
          <p:nvPr userDrawn="1"/>
        </p:nvSpPr>
        <p:spPr bwMode="auto">
          <a:xfrm>
            <a:off x="6276975" y="6465888"/>
            <a:ext cx="136683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50000"/>
              </a:spcBef>
            </a:pPr>
            <a:endParaRPr lang="nl-NL" sz="800" b="1">
              <a:solidFill>
                <a:srgbClr val="C0C0C0"/>
              </a:solidFill>
            </a:endParaRPr>
          </a:p>
        </p:txBody>
      </p:sp>
      <p:sp>
        <p:nvSpPr>
          <p:cNvPr id="2" name="TextBox 1"/>
          <p:cNvSpPr txBox="1"/>
          <p:nvPr userDrawn="1"/>
        </p:nvSpPr>
        <p:spPr>
          <a:xfrm>
            <a:off x="1098000" y="4194000"/>
            <a:ext cx="6948000" cy="410369"/>
          </a:xfrm>
          <a:prstGeom prst="rect">
            <a:avLst/>
          </a:prstGeom>
          <a:noFill/>
        </p:spPr>
        <p:txBody>
          <a:bodyPr wrap="square" lIns="0" tIns="0" rIns="0" bIns="0" rtlCol="0">
            <a:spAutoFit/>
          </a:bodyPr>
          <a:lstStyle/>
          <a:p>
            <a:pPr>
              <a:lnSpc>
                <a:spcPts val="1600"/>
              </a:lnSpc>
            </a:pPr>
            <a:endParaRPr lang="en-US" smtClean="0"/>
          </a:p>
          <a:p>
            <a:pPr>
              <a:lnSpc>
                <a:spcPts val="1600"/>
              </a:lnSpc>
            </a:pPr>
            <a:r>
              <a:rPr lang="en-US" smtClean="0"/>
              <a:t>Bibliotheekcasus</a:t>
            </a:r>
            <a:endParaRPr lang="en-US" dirty="0"/>
          </a:p>
        </p:txBody>
      </p:sp>
      <p:sp>
        <p:nvSpPr>
          <p:cNvPr id="12" name="TextBox 11"/>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13488" y="1114425"/>
            <a:ext cx="1693862" cy="4759325"/>
          </a:xfrm>
        </p:spPr>
        <p:txBody>
          <a:bodyPr vert="eaVert"/>
          <a:lstStyle/>
          <a:p>
            <a:r>
              <a:rPr lang="nl-NL" smtClean="0"/>
              <a:t>Klik om de stijl te bewerken</a:t>
            </a:r>
            <a:endParaRPr lang="en-GB"/>
          </a:p>
        </p:txBody>
      </p:sp>
      <p:sp>
        <p:nvSpPr>
          <p:cNvPr id="3" name="Vertical Text Placeholder 2"/>
          <p:cNvSpPr>
            <a:spLocks noGrp="1"/>
          </p:cNvSpPr>
          <p:nvPr>
            <p:ph type="body" orient="vert" idx="1"/>
          </p:nvPr>
        </p:nvSpPr>
        <p:spPr>
          <a:xfrm>
            <a:off x="1227138" y="1114425"/>
            <a:ext cx="4933950" cy="47593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011583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10" name="Picture Placeholder 9"/>
          <p:cNvSpPr>
            <a:spLocks noGrp="1"/>
          </p:cNvSpPr>
          <p:nvPr>
            <p:ph type="pic" sz="quarter" idx="10"/>
          </p:nvPr>
        </p:nvSpPr>
        <p:spPr>
          <a:xfrm>
            <a:off x="4694400" y="2133600"/>
            <a:ext cx="3312000" cy="3877200"/>
          </a:xfrm>
        </p:spPr>
        <p:txBody>
          <a:bodyPr/>
          <a:lstStyle>
            <a:lvl1pPr marL="0" indent="0">
              <a:buNone/>
              <a:defRPr/>
            </a:lvl1pPr>
          </a:lstStyle>
          <a:p>
            <a:r>
              <a:rPr lang="nl-NL" smtClean="0"/>
              <a:t>Klik op het pictogram als u een afbeelding wilt toevoegen</a:t>
            </a:r>
            <a:endParaRPr lang="nl-NL" dirty="0"/>
          </a:p>
        </p:txBody>
      </p:sp>
      <p:sp>
        <p:nvSpPr>
          <p:cNvPr id="12" name="TextBox 11"/>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3" name="TextBox 12"/>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11"/>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2184581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8" name="Table Placeholder 7"/>
          <p:cNvSpPr>
            <a:spLocks noGrp="1"/>
          </p:cNvSpPr>
          <p:nvPr>
            <p:ph type="tbl" sz="quarter" idx="10"/>
          </p:nvPr>
        </p:nvSpPr>
        <p:spPr>
          <a:xfrm>
            <a:off x="1098550" y="2134800"/>
            <a:ext cx="6948000" cy="3877200"/>
          </a:xfrm>
        </p:spPr>
        <p:txBody>
          <a:bodyPr/>
          <a:lstStyle>
            <a:lvl1pPr marL="0" indent="0">
              <a:buNone/>
              <a:defRPr/>
            </a:lvl1pPr>
          </a:lstStyle>
          <a:p>
            <a:r>
              <a:rPr lang="nl-NL" smtClean="0"/>
              <a:t>Klik op het pictogram als u een tabel wilt toevoegen</a:t>
            </a:r>
            <a:endParaRPr lang="nl-NL" dirty="0"/>
          </a:p>
        </p:txBody>
      </p:sp>
      <p:sp>
        <p:nvSpPr>
          <p:cNvPr id="11" name="TextBox 10"/>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2" name="TextBox 11"/>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4"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61984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en diagram of organigr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SmartArt Placeholder 3"/>
          <p:cNvSpPr>
            <a:spLocks noGrp="1"/>
          </p:cNvSpPr>
          <p:nvPr>
            <p:ph type="dgm" sz="quarter" idx="10"/>
          </p:nvPr>
        </p:nvSpPr>
        <p:spPr>
          <a:xfrm>
            <a:off x="1098550" y="2134800"/>
            <a:ext cx="6948000" cy="3877200"/>
          </a:xfrm>
        </p:spPr>
        <p:txBody>
          <a:bodyPr/>
          <a:lstStyle>
            <a:lvl1pPr marL="0" indent="0">
              <a:buNone/>
              <a:defRPr/>
            </a:lvl1pPr>
          </a:lstStyle>
          <a:p>
            <a:r>
              <a:rPr lang="nl-NL" smtClean="0"/>
              <a:t>Klik op het pictogram als u een SmartArt-afbeelding wilt toevoegen</a:t>
            </a:r>
            <a:endParaRPr lang="nl-NL" dirty="0"/>
          </a:p>
        </p:txBody>
      </p:sp>
      <p:sp>
        <p:nvSpPr>
          <p:cNvPr id="15" name="TextBox 1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6" name="TextBox 1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712149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5" name="Picture Placeholder 4"/>
          <p:cNvSpPr>
            <a:spLocks noGrp="1"/>
          </p:cNvSpPr>
          <p:nvPr>
            <p:ph type="pic" sz="quarter" idx="10"/>
          </p:nvPr>
        </p:nvSpPr>
        <p:spPr>
          <a:xfrm>
            <a:off x="1098550" y="2134799"/>
            <a:ext cx="6948000" cy="3852000"/>
          </a:xfrm>
        </p:spPr>
        <p:txBody>
          <a:bodyPr/>
          <a:lstStyle>
            <a:lvl1pPr marL="0" indent="0">
              <a:buNone/>
              <a:defRPr/>
            </a:lvl1pPr>
          </a:lstStyle>
          <a:p>
            <a:r>
              <a:rPr lang="nl-NL" smtClean="0"/>
              <a:t>Klik op het pictogram als u een afbeelding wilt toevoegen</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24194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 Placeholder 8"/>
          <p:cNvSpPr>
            <a:spLocks noGrp="1"/>
          </p:cNvSpPr>
          <p:nvPr>
            <p:ph type="body" sz="quarter" idx="10"/>
          </p:nvPr>
        </p:nvSpPr>
        <p:spPr>
          <a:xfrm>
            <a:off x="1098000" y="2134800"/>
            <a:ext cx="3312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dirty="0"/>
          </a:p>
        </p:txBody>
      </p:sp>
      <p:sp>
        <p:nvSpPr>
          <p:cNvPr id="10" name="TextBox 9"/>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1" name="TextBox 10"/>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2"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248292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idx="1"/>
          </p:nvPr>
        </p:nvSpPr>
        <p:spPr>
          <a:xfrm>
            <a:off x="1115512" y="2132856"/>
            <a:ext cx="6948000" cy="3877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Box 4"/>
          <p:cNvSpPr txBox="1"/>
          <p:nvPr userDrawn="1"/>
        </p:nvSpPr>
        <p:spPr>
          <a:xfrm>
            <a:off x="1098000" y="6426000"/>
            <a:ext cx="2196000" cy="180499"/>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180499"/>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935246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098000" y="5085184"/>
            <a:ext cx="6948000" cy="360040"/>
          </a:xfrm>
        </p:spPr>
        <p:txBody>
          <a:bodyPr/>
          <a:lstStyle>
            <a:lvl1pPr algn="l">
              <a:defRPr sz="2600" b="1" cap="all" baseline="0">
                <a:latin typeface="Verdana" pitchFamily="34" charset="0"/>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918000"/>
            <a:ext cx="5112000" cy="3877200"/>
          </a:xfrm>
        </p:spPr>
        <p:txBody>
          <a:bodyPr anchor="b"/>
          <a:lstStyle>
            <a:lvl1pPr marL="0" indent="0">
              <a:buNone/>
              <a:defRPr sz="16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smtClean="0"/>
              <a:t>Klik om de modelstijlen te bewerken</a:t>
            </a:r>
          </a:p>
        </p:txBody>
      </p:sp>
      <p:sp>
        <p:nvSpPr>
          <p:cNvPr id="5" name="TextBox 4"/>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6" name="TextBox 5"/>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6176493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dirty="0"/>
          </a:p>
        </p:txBody>
      </p:sp>
      <p:sp>
        <p:nvSpPr>
          <p:cNvPr id="3" name="Content Placeholder 2"/>
          <p:cNvSpPr>
            <a:spLocks noGrp="1"/>
          </p:cNvSpPr>
          <p:nvPr>
            <p:ph sz="half" idx="1"/>
          </p:nvPr>
        </p:nvSpPr>
        <p:spPr>
          <a:xfrm>
            <a:off x="1098000" y="2134800"/>
            <a:ext cx="3313112"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4" name="Content Placeholder 3"/>
          <p:cNvSpPr>
            <a:spLocks noGrp="1"/>
          </p:cNvSpPr>
          <p:nvPr>
            <p:ph sz="half" idx="2"/>
          </p:nvPr>
        </p:nvSpPr>
        <p:spPr>
          <a:xfrm>
            <a:off x="4692650" y="2134800"/>
            <a:ext cx="3314700" cy="3877200"/>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7" name="TextBox 6"/>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8" name="Slide Number Placeholder 5"/>
          <p:cNvSpPr>
            <a:spLocks noGrp="1"/>
          </p:cNvSpPr>
          <p:nvPr>
            <p:ph type="sldNum" sz="quarter" idx="4"/>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31551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098000" y="918000"/>
            <a:ext cx="5112000" cy="356400"/>
          </a:xfrm>
        </p:spPr>
        <p:txBody>
          <a:bodyPr/>
          <a:lstStyle>
            <a:lvl1pPr>
              <a:defRPr/>
            </a:lvl1pPr>
          </a:lstStyle>
          <a:p>
            <a:r>
              <a:rPr lang="nl-NL" smtClean="0"/>
              <a:t>Klik om de stijl te bewerken</a:t>
            </a:r>
            <a:endParaRPr lang="en-GB" dirty="0"/>
          </a:p>
        </p:txBody>
      </p:sp>
      <p:sp>
        <p:nvSpPr>
          <p:cNvPr id="3" name="Text Placeholder 2"/>
          <p:cNvSpPr>
            <a:spLocks noGrp="1"/>
          </p:cNvSpPr>
          <p:nvPr>
            <p:ph type="body" idx="1"/>
          </p:nvPr>
        </p:nvSpPr>
        <p:spPr>
          <a:xfrm>
            <a:off x="1098000" y="1535113"/>
            <a:ext cx="32472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Content Placeholder 3"/>
          <p:cNvSpPr>
            <a:spLocks noGrp="1"/>
          </p:cNvSpPr>
          <p:nvPr>
            <p:ph sz="half" idx="2"/>
          </p:nvPr>
        </p:nvSpPr>
        <p:spPr>
          <a:xfrm>
            <a:off x="1098000" y="2174875"/>
            <a:ext cx="3312000" cy="3951288"/>
          </a:xfrm>
        </p:spPr>
        <p:txBody>
          <a:bodyPr/>
          <a:lstStyle>
            <a:lvl1pPr>
              <a:defRPr sz="1600" b="0" i="0" baseline="0"/>
            </a:lvl1pPr>
            <a:lvl2pPr>
              <a:defRPr sz="1600" b="0" i="0" baseline="0"/>
            </a:lvl2pPr>
            <a:lvl3pPr>
              <a:defRPr sz="1600" b="0" i="0" baseline="0"/>
            </a:lvl3pPr>
            <a:lvl4pPr>
              <a:defRPr sz="1600" b="0" i="0" baseline="0"/>
            </a:lvl4pPr>
            <a:lvl5pPr>
              <a:defRPr sz="1600" b="0" i="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5" name="Text Placeholder 4"/>
          <p:cNvSpPr>
            <a:spLocks noGrp="1"/>
          </p:cNvSpPr>
          <p:nvPr>
            <p:ph type="body" sz="quarter" idx="3"/>
          </p:nvPr>
        </p:nvSpPr>
        <p:spPr>
          <a:xfrm>
            <a:off x="4687200" y="1535113"/>
            <a:ext cx="3315600" cy="639762"/>
          </a:xfrm>
        </p:spPr>
        <p:txBody>
          <a:bodyPr anchor="t" anchorCtr="0"/>
          <a:lstStyle>
            <a:lvl1pPr marL="0" indent="0">
              <a:buNone/>
              <a:defRPr sz="16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Content Placeholder 5"/>
          <p:cNvSpPr>
            <a:spLocks noGrp="1"/>
          </p:cNvSpPr>
          <p:nvPr>
            <p:ph sz="quarter" idx="4"/>
          </p:nvPr>
        </p:nvSpPr>
        <p:spPr>
          <a:xfrm>
            <a:off x="4687200" y="2174875"/>
            <a:ext cx="3315600" cy="3951288"/>
          </a:xfrm>
        </p:spPr>
        <p:txBody>
          <a:bodyPr/>
          <a:lstStyle>
            <a:lvl1pPr>
              <a:defRPr sz="1600" baseline="0"/>
            </a:lvl1pPr>
            <a:lvl2pPr>
              <a:defRPr sz="1600" baseline="0"/>
            </a:lvl2pPr>
            <a:lvl3pPr>
              <a:defRPr sz="1600" baseline="0"/>
            </a:lvl3pPr>
            <a:lvl4pPr>
              <a:defRPr sz="1600" baseline="0"/>
            </a:lvl4pPr>
            <a:lvl5pPr>
              <a:defRPr sz="1600" baseline="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dirty="0"/>
          </a:p>
        </p:txBody>
      </p:sp>
      <p:sp>
        <p:nvSpPr>
          <p:cNvPr id="9" name="TextBox 8"/>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10" name="TextBox 9"/>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11"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7" name="Afbeelding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176296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6"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3" name="Afbeelding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017025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4" name="TextBox 3"/>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5" name="TextBox 4"/>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7"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2" name="Afbeelding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844635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098000" y="5040000"/>
            <a:ext cx="6912000" cy="360000"/>
          </a:xfrm>
        </p:spPr>
        <p:txBody>
          <a:bodyPr anchor="b"/>
          <a:lstStyle>
            <a:lvl1pPr algn="l">
              <a:defRPr sz="2000" b="1"/>
            </a:lvl1pPr>
          </a:lstStyle>
          <a:p>
            <a:r>
              <a:rPr lang="nl-NL" smtClean="0"/>
              <a:t>Klik om de stijl te bewerken</a:t>
            </a:r>
            <a:endParaRPr lang="en-GB" dirty="0"/>
          </a:p>
        </p:txBody>
      </p:sp>
      <p:sp>
        <p:nvSpPr>
          <p:cNvPr id="3" name="Picture Placeholder 2"/>
          <p:cNvSpPr>
            <a:spLocks noGrp="1"/>
          </p:cNvSpPr>
          <p:nvPr>
            <p:ph type="pic" idx="1"/>
          </p:nvPr>
        </p:nvSpPr>
        <p:spPr>
          <a:xfrm>
            <a:off x="1098000" y="918000"/>
            <a:ext cx="5112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GB"/>
          </a:p>
        </p:txBody>
      </p:sp>
      <p:sp>
        <p:nvSpPr>
          <p:cNvPr id="4" name="Text Placeholder 3"/>
          <p:cNvSpPr>
            <a:spLocks noGrp="1"/>
          </p:cNvSpPr>
          <p:nvPr>
            <p:ph type="body" sz="half" idx="2"/>
          </p:nvPr>
        </p:nvSpPr>
        <p:spPr>
          <a:xfrm>
            <a:off x="1098000" y="5445224"/>
            <a:ext cx="6912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7" name="TextBox 6"/>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5" name="Afbeelding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525784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GB"/>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6" name="TextBox 5"/>
          <p:cNvSpPr txBox="1"/>
          <p:nvPr userDrawn="1"/>
        </p:nvSpPr>
        <p:spPr>
          <a:xfrm>
            <a:off x="1098000" y="6426000"/>
            <a:ext cx="2196000" cy="205184"/>
          </a:xfrm>
          <a:prstGeom prst="rect">
            <a:avLst/>
          </a:prstGeom>
          <a:noFill/>
        </p:spPr>
        <p:txBody>
          <a:bodyPr wrap="square" lIns="0" tIns="0" rIns="0" bIns="0" rtlCol="0">
            <a:spAutoFit/>
          </a:bodyPr>
          <a:lstStyle/>
          <a:p>
            <a:pPr>
              <a:lnSpc>
                <a:spcPts val="1600"/>
              </a:lnSpc>
            </a:pPr>
            <a:r>
              <a:rPr lang="en-US" sz="1000" baseline="0" smtClean="0">
                <a:solidFill>
                  <a:srgbClr val="757575"/>
                </a:solidFill>
              </a:rPr>
              <a:t>Modulecode: </a:t>
            </a:r>
            <a:endParaRPr lang="en-US" sz="1000" baseline="0" dirty="0">
              <a:solidFill>
                <a:srgbClr val="757575"/>
              </a:solidFill>
            </a:endParaRPr>
          </a:p>
        </p:txBody>
      </p:sp>
      <p:sp>
        <p:nvSpPr>
          <p:cNvPr id="8" name="TextBox 7"/>
          <p:cNvSpPr txBox="1"/>
          <p:nvPr userDrawn="1"/>
        </p:nvSpPr>
        <p:spPr>
          <a:xfrm>
            <a:off x="5706000" y="6426000"/>
            <a:ext cx="2196000" cy="205184"/>
          </a:xfrm>
          <a:prstGeom prst="rect">
            <a:avLst/>
          </a:prstGeom>
          <a:noFill/>
        </p:spPr>
        <p:txBody>
          <a:bodyPr wrap="square" lIns="0" tIns="0" rIns="0" bIns="0" rtlCol="0">
            <a:spAutoFit/>
          </a:bodyPr>
          <a:lstStyle/>
          <a:p>
            <a:pPr algn="r">
              <a:lnSpc>
                <a:spcPts val="1600"/>
              </a:lnSpc>
            </a:pPr>
            <a:r>
              <a:rPr lang="en-US" sz="1000" baseline="0" smtClean="0">
                <a:solidFill>
                  <a:srgbClr val="757575"/>
                </a:solidFill>
              </a:rPr>
              <a:t>27 juni 2016</a:t>
            </a:r>
            <a:endParaRPr lang="en-US" sz="1000" baseline="0" dirty="0">
              <a:solidFill>
                <a:srgbClr val="757575"/>
              </a:solidFill>
            </a:endParaRPr>
          </a:p>
        </p:txBody>
      </p:sp>
      <p:sp>
        <p:nvSpPr>
          <p:cNvPr id="9" name="Slide Number Placeholder 5"/>
          <p:cNvSpPr>
            <a:spLocks noGrp="1"/>
          </p:cNvSpPr>
          <p:nvPr>
            <p:ph type="sldNum" sz="quarter" idx="10"/>
          </p:nvPr>
        </p:nvSpPr>
        <p:spPr>
          <a:xfrm>
            <a:off x="8460000" y="6426000"/>
            <a:ext cx="720000" cy="180000"/>
          </a:xfrm>
          <a:prstGeom prst="rect">
            <a:avLst/>
          </a:prstGeom>
        </p:spPr>
        <p:txBody>
          <a:bodyPr vert="horz" lIns="0" tIns="0" rIns="0" bIns="0" rtlCol="0" anchor="t" anchorCtr="0"/>
          <a:lstStyle>
            <a:lvl1pPr algn="l">
              <a:lnSpc>
                <a:spcPts val="1600"/>
              </a:lnSpc>
              <a:defRPr sz="1000" baseline="0">
                <a:solidFill>
                  <a:schemeClr val="accent1"/>
                </a:solidFill>
              </a:defRPr>
            </a:lvl1pPr>
          </a:lstStyle>
          <a:p>
            <a:r>
              <a:rPr lang="nl-NL" dirty="0" smtClean="0"/>
              <a:t>| </a:t>
            </a:r>
            <a:fld id="{376223AB-660F-4378-B3FC-2DD296FE5D05}" type="slidenum">
              <a:rPr lang="nl-NL" smtClean="0"/>
              <a:pPr/>
              <a:t>‹#›</a:t>
            </a:fld>
            <a:endParaRPr lang="nl-NL" dirty="0"/>
          </a:p>
        </p:txBody>
      </p:sp>
      <p:pic>
        <p:nvPicPr>
          <p:cNvPr id="4" name="Afbeelding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3994014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98000" y="918000"/>
            <a:ext cx="5112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nl-NL" smtClean="0"/>
              <a:t>Klik om de stijl te bewerken</a:t>
            </a:r>
            <a:endParaRPr lang="en-GB" dirty="0" smtClean="0"/>
          </a:p>
        </p:txBody>
      </p:sp>
      <p:sp>
        <p:nvSpPr>
          <p:cNvPr id="1027" name="Rectangle 3"/>
          <p:cNvSpPr>
            <a:spLocks noGrp="1" noChangeArrowheads="1"/>
          </p:cNvSpPr>
          <p:nvPr>
            <p:ph type="body" idx="1"/>
          </p:nvPr>
        </p:nvSpPr>
        <p:spPr bwMode="auto">
          <a:xfrm>
            <a:off x="1098000" y="2123999"/>
            <a:ext cx="6948000" cy="387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err="1" smtClean="0"/>
              <a:t>Fith</a:t>
            </a:r>
            <a:r>
              <a:rPr lang="en-GB" dirty="0" smtClean="0"/>
              <a:t> </a:t>
            </a:r>
            <a:r>
              <a:rPr lang="en-GB" dirty="0" err="1" smtClean="0"/>
              <a:t>leve</a:t>
            </a:r>
            <a:endParaRPr lang="en-GB" dirty="0" smtClean="0"/>
          </a:p>
        </p:txBody>
      </p:sp>
      <p:sp>
        <p:nvSpPr>
          <p:cNvPr id="1033" name="Text Box 9"/>
          <p:cNvSpPr txBox="1">
            <a:spLocks noChangeArrowheads="1"/>
          </p:cNvSpPr>
          <p:nvPr userDrawn="1"/>
        </p:nvSpPr>
        <p:spPr bwMode="auto">
          <a:xfrm>
            <a:off x="1227138" y="365125"/>
            <a:ext cx="6405562"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
        <p:nvSpPr>
          <p:cNvPr id="1038" name="Text Box 14"/>
          <p:cNvSpPr txBox="1">
            <a:spLocks noChangeArrowheads="1"/>
          </p:cNvSpPr>
          <p:nvPr userDrawn="1"/>
        </p:nvSpPr>
        <p:spPr bwMode="auto">
          <a:xfrm>
            <a:off x="1287463" y="6467475"/>
            <a:ext cx="4857750"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nl-NL" sz="800" b="1">
              <a:solidFill>
                <a:srgbClr val="C0C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1" r:id="rId11"/>
    <p:sldLayoutId id="2147483662" r:id="rId12"/>
    <p:sldLayoutId id="2147483663" r:id="rId13"/>
    <p:sldLayoutId id="2147483664" r:id="rId14"/>
    <p:sldLayoutId id="2147483665" r:id="rId15"/>
  </p:sldLayoutIdLst>
  <p:timing>
    <p:tnLst>
      <p:par>
        <p:cTn id="1" dur="indefinite" restart="never" nodeType="tmRoot"/>
      </p:par>
    </p:tnLst>
  </p:timing>
  <p:hf sldNum="0" hdr="0" ftr="0" dt="0"/>
  <p:txStyles>
    <p:titleStyle>
      <a:lvl1pPr algn="l" rtl="0" eaLnBrk="1" fontAlgn="base" hangingPunct="1">
        <a:lnSpc>
          <a:spcPts val="26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p:titleStyle>
    <p:bodyStyle>
      <a:lvl1pPr marL="180000" indent="-180000" algn="l" rtl="0" eaLnBrk="1" fontAlgn="base" hangingPunct="1">
        <a:lnSpc>
          <a:spcPct val="100000"/>
        </a:lnSpc>
        <a:spcBef>
          <a:spcPts val="0"/>
        </a:spcBef>
        <a:spcAft>
          <a:spcPct val="0"/>
        </a:spcAft>
        <a:buClr>
          <a:schemeClr val="accent1"/>
        </a:buClr>
        <a:buFont typeface="Verdana" pitchFamily="34" charset="0"/>
        <a:buChar char="•"/>
        <a:defRPr sz="1600" b="0" i="0" baseline="0">
          <a:solidFill>
            <a:schemeClr val="tx1"/>
          </a:solidFill>
          <a:latin typeface="Verdana" pitchFamily="34" charset="0"/>
          <a:ea typeface="+mn-ea"/>
          <a:cs typeface="+mn-cs"/>
        </a:defRPr>
      </a:lvl1pPr>
      <a:lvl2pPr marL="36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2pPr>
      <a:lvl3pPr marL="54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3pPr>
      <a:lvl4pPr marL="72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4pPr>
      <a:lvl5pPr marL="900000" indent="-180000" algn="l" rtl="0" eaLnBrk="1" fontAlgn="base" hangingPunct="1">
        <a:spcBef>
          <a:spcPts val="0"/>
        </a:spcBef>
        <a:spcAft>
          <a:spcPct val="0"/>
        </a:spcAft>
        <a:buClr>
          <a:schemeClr val="accent1"/>
        </a:buClr>
        <a:buFont typeface="Arial" pitchFamily="34" charset="0"/>
        <a:buChar char="–"/>
        <a:defRPr sz="16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bwMode="auto">
          <a:xfrm>
            <a:off x="1098000" y="2570400"/>
            <a:ext cx="694800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2600"/>
              </a:lnSpc>
              <a:spcBef>
                <a:spcPts val="0"/>
              </a:spcBef>
              <a:spcAft>
                <a:spcPct val="0"/>
              </a:spcAft>
              <a:defRPr sz="2600" b="1" baseline="0">
                <a:solidFill>
                  <a:schemeClr val="accent1"/>
                </a:solidFill>
                <a:latin typeface="Verdana" pitchFamily="34" charset="0"/>
                <a:ea typeface="+mj-ea"/>
                <a:cs typeface="+mj-cs"/>
              </a:defRPr>
            </a:lvl1pPr>
            <a:lvl2pPr algn="l" rtl="0" eaLnBrk="1" fontAlgn="base" hangingPunct="1">
              <a:spcBef>
                <a:spcPct val="50000"/>
              </a:spcBef>
              <a:spcAft>
                <a:spcPct val="0"/>
              </a:spcAft>
              <a:defRPr sz="2600" b="1">
                <a:solidFill>
                  <a:schemeClr val="tx2"/>
                </a:solidFill>
                <a:latin typeface="Verdana" pitchFamily="34" charset="0"/>
              </a:defRPr>
            </a:lvl2pPr>
            <a:lvl3pPr algn="l" rtl="0" eaLnBrk="1" fontAlgn="base" hangingPunct="1">
              <a:spcBef>
                <a:spcPct val="50000"/>
              </a:spcBef>
              <a:spcAft>
                <a:spcPct val="0"/>
              </a:spcAft>
              <a:defRPr sz="2600" b="1">
                <a:solidFill>
                  <a:schemeClr val="tx2"/>
                </a:solidFill>
                <a:latin typeface="Verdana" pitchFamily="34" charset="0"/>
              </a:defRPr>
            </a:lvl3pPr>
            <a:lvl4pPr algn="l" rtl="0" eaLnBrk="1" fontAlgn="base" hangingPunct="1">
              <a:spcBef>
                <a:spcPct val="50000"/>
              </a:spcBef>
              <a:spcAft>
                <a:spcPct val="0"/>
              </a:spcAft>
              <a:defRPr sz="2600" b="1">
                <a:solidFill>
                  <a:schemeClr val="tx2"/>
                </a:solidFill>
                <a:latin typeface="Verdana" pitchFamily="34" charset="0"/>
              </a:defRPr>
            </a:lvl4pPr>
            <a:lvl5pPr algn="l" rtl="0" eaLnBrk="1" fontAlgn="base" hangingPunct="1">
              <a:spcBef>
                <a:spcPct val="50000"/>
              </a:spcBef>
              <a:spcAft>
                <a:spcPct val="0"/>
              </a:spcAft>
              <a:defRPr sz="2600" b="1">
                <a:solidFill>
                  <a:schemeClr val="tx2"/>
                </a:solidFill>
                <a:latin typeface="Verdana" pitchFamily="34" charset="0"/>
              </a:defRPr>
            </a:lvl5pPr>
            <a:lvl6pPr marL="457200" algn="l" rtl="0" eaLnBrk="1" fontAlgn="base" hangingPunct="1">
              <a:spcBef>
                <a:spcPct val="50000"/>
              </a:spcBef>
              <a:spcAft>
                <a:spcPct val="0"/>
              </a:spcAft>
              <a:defRPr sz="2600" b="1">
                <a:solidFill>
                  <a:schemeClr val="tx2"/>
                </a:solidFill>
                <a:latin typeface="Verdana" pitchFamily="34" charset="0"/>
              </a:defRPr>
            </a:lvl6pPr>
            <a:lvl7pPr marL="914400" algn="l" rtl="0" eaLnBrk="1" fontAlgn="base" hangingPunct="1">
              <a:spcBef>
                <a:spcPct val="50000"/>
              </a:spcBef>
              <a:spcAft>
                <a:spcPct val="0"/>
              </a:spcAft>
              <a:defRPr sz="2600" b="1">
                <a:solidFill>
                  <a:schemeClr val="tx2"/>
                </a:solidFill>
                <a:latin typeface="Verdana" pitchFamily="34" charset="0"/>
              </a:defRPr>
            </a:lvl7pPr>
            <a:lvl8pPr marL="1371600" algn="l" rtl="0" eaLnBrk="1" fontAlgn="base" hangingPunct="1">
              <a:spcBef>
                <a:spcPct val="50000"/>
              </a:spcBef>
              <a:spcAft>
                <a:spcPct val="0"/>
              </a:spcAft>
              <a:defRPr sz="2600" b="1">
                <a:solidFill>
                  <a:schemeClr val="tx2"/>
                </a:solidFill>
                <a:latin typeface="Verdana" pitchFamily="34" charset="0"/>
              </a:defRPr>
            </a:lvl8pPr>
            <a:lvl9pPr marL="1828800" algn="l" rtl="0" eaLnBrk="1" fontAlgn="base" hangingPunct="1">
              <a:spcBef>
                <a:spcPct val="50000"/>
              </a:spcBef>
              <a:spcAft>
                <a:spcPct val="0"/>
              </a:spcAft>
              <a:defRPr sz="2600" b="1">
                <a:solidFill>
                  <a:schemeClr val="tx2"/>
                </a:solidFill>
                <a:latin typeface="Verdana" pitchFamily="34" charset="0"/>
              </a:defRPr>
            </a:lvl9pPr>
          </a:lstStyle>
          <a:p>
            <a:r>
              <a:rPr lang="nl-NL" kern="0" smtClean="0"/>
              <a:t>Relationele databases</a:t>
            </a:r>
            <a:endParaRPr lang="nl-NL" kern="0" dirty="0"/>
          </a:p>
        </p:txBody>
      </p:sp>
      <p:sp>
        <p:nvSpPr>
          <p:cNvPr id="5" name="Subtitle 7"/>
          <p:cNvSpPr txBox="1">
            <a:spLocks/>
          </p:cNvSpPr>
          <p:nvPr/>
        </p:nvSpPr>
        <p:spPr bwMode="auto">
          <a:xfrm>
            <a:off x="1098000" y="3110400"/>
            <a:ext cx="694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80000" indent="-180000" algn="l" rtl="0" eaLnBrk="1" fontAlgn="base" hangingPunct="1">
              <a:lnSpc>
                <a:spcPct val="100000"/>
              </a:lnSpc>
              <a:spcBef>
                <a:spcPts val="0"/>
              </a:spcBef>
              <a:spcAft>
                <a:spcPct val="0"/>
              </a:spcAft>
              <a:buClr>
                <a:schemeClr val="accent1"/>
              </a:buClr>
              <a:buFont typeface="Verdana" pitchFamily="34" charset="0"/>
              <a:buChar char="•"/>
              <a:defRPr sz="1600" b="0" i="0" baseline="0">
                <a:solidFill>
                  <a:schemeClr val="tx1"/>
                </a:solidFill>
                <a:latin typeface="Verdana" pitchFamily="34" charset="0"/>
                <a:ea typeface="+mn-ea"/>
                <a:cs typeface="+mn-cs"/>
              </a:defRPr>
            </a:lvl1pPr>
            <a:lvl2pPr marL="36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2pPr>
            <a:lvl3pPr marL="54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3pPr>
            <a:lvl4pPr marL="720000" indent="-180000" algn="l" rtl="0" eaLnBrk="1" fontAlgn="base" hangingPunct="1">
              <a:lnSpc>
                <a:spcPct val="100000"/>
              </a:lnSpc>
              <a:spcBef>
                <a:spcPts val="0"/>
              </a:spcBef>
              <a:spcAft>
                <a:spcPct val="0"/>
              </a:spcAft>
              <a:buClr>
                <a:schemeClr val="accent1"/>
              </a:buClr>
              <a:buChar char="–"/>
              <a:defRPr sz="1600" b="0" i="0" baseline="0">
                <a:solidFill>
                  <a:schemeClr val="tx1"/>
                </a:solidFill>
                <a:latin typeface="Verdana" pitchFamily="34" charset="0"/>
              </a:defRPr>
            </a:lvl4pPr>
            <a:lvl5pPr marL="900000" indent="-180000" algn="l" rtl="0" eaLnBrk="1" fontAlgn="base" hangingPunct="1">
              <a:spcBef>
                <a:spcPts val="0"/>
              </a:spcBef>
              <a:spcAft>
                <a:spcPct val="0"/>
              </a:spcAft>
              <a:buClr>
                <a:schemeClr val="accent1"/>
              </a:buClr>
              <a:buFont typeface="Arial" pitchFamily="34" charset="0"/>
              <a:buChar char="–"/>
              <a:defRPr sz="1600" baseline="0">
                <a:solidFill>
                  <a:schemeClr val="tx1"/>
                </a:solidFill>
                <a:latin typeface="Verdana"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nl-NL" kern="0" smtClean="0"/>
              <a:t>Huiswerkopgaven</a:t>
            </a:r>
            <a:endParaRPr lang="nl-NL" kern="0" dirty="0"/>
          </a:p>
        </p:txBody>
      </p:sp>
    </p:spTree>
    <p:extLst>
      <p:ext uri="{BB962C8B-B14F-4D97-AF65-F5344CB8AC3E}">
        <p14:creationId xmlns:p14="http://schemas.microsoft.com/office/powerpoint/2010/main" val="122096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Afbeelding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5229200"/>
            <a:ext cx="2160240" cy="1209734"/>
          </a:xfrm>
          <a:prstGeom prst="rect">
            <a:avLst/>
          </a:prstGeom>
          <a:blipFill>
            <a:blip r:embed="rId3">
              <a:alphaModFix amt="15000"/>
            </a:blip>
            <a:tile tx="0" ty="0" sx="100000" sy="100000" flip="none" algn="tl"/>
          </a:blipFill>
          <a:effectLst>
            <a:reflection endPos="0" dir="5400000" sy="-100000" algn="bl" rotWithShape="0"/>
          </a:effectLst>
        </p:spPr>
      </p:pic>
      <p:sp>
        <p:nvSpPr>
          <p:cNvPr id="2" name="Titel 1"/>
          <p:cNvSpPr>
            <a:spLocks noGrp="1"/>
          </p:cNvSpPr>
          <p:nvPr>
            <p:ph type="title"/>
          </p:nvPr>
        </p:nvSpPr>
        <p:spPr/>
        <p:txBody>
          <a:bodyPr/>
          <a:lstStyle/>
          <a:p>
            <a:r>
              <a:rPr lang="nl-NL" dirty="0" smtClean="0"/>
              <a:t>Voorbereiding</a:t>
            </a:r>
            <a:endParaRPr lang="nl-NL" dirty="0"/>
          </a:p>
        </p:txBody>
      </p:sp>
      <p:sp>
        <p:nvSpPr>
          <p:cNvPr id="3" name="Tijdelijke aanduiding voor inhoud 2"/>
          <p:cNvSpPr>
            <a:spLocks noGrp="1"/>
          </p:cNvSpPr>
          <p:nvPr>
            <p:ph idx="1"/>
          </p:nvPr>
        </p:nvSpPr>
        <p:spPr>
          <a:xfrm>
            <a:off x="1115512" y="2132856"/>
            <a:ext cx="7128896" cy="3877200"/>
          </a:xfrm>
        </p:spPr>
        <p:txBody>
          <a:bodyPr/>
          <a:lstStyle/>
          <a:p>
            <a:r>
              <a:rPr lang="nl-NL" dirty="0" smtClean="0"/>
              <a:t>Bestudeer </a:t>
            </a:r>
            <a:r>
              <a:rPr lang="nl-NL" smtClean="0"/>
              <a:t>hoofdstuk </a:t>
            </a:r>
            <a:r>
              <a:rPr lang="nl-NL" smtClean="0"/>
              <a:t>7.2, 7.3, 7.4, 7.5</a:t>
            </a:r>
            <a:r>
              <a:rPr lang="nl-NL" smtClean="0"/>
              <a:t> </a:t>
            </a:r>
            <a:r>
              <a:rPr lang="en-US" dirty="0" err="1" smtClean="0"/>
              <a:t>uit</a:t>
            </a:r>
            <a:r>
              <a:rPr lang="en-US" dirty="0" smtClean="0"/>
              <a:t> </a:t>
            </a:r>
            <a:r>
              <a:rPr lang="en-US" dirty="0" err="1" smtClean="0"/>
              <a:t>boek</a:t>
            </a:r>
            <a:r>
              <a:rPr lang="en-US" dirty="0"/>
              <a:t>.</a:t>
            </a:r>
            <a:endParaRPr lang="en-US" dirty="0" smtClean="0"/>
          </a:p>
          <a:p>
            <a:endParaRPr lang="nl-NL" dirty="0" smtClean="0"/>
          </a:p>
          <a:p>
            <a:endParaRPr lang="nl-NL" dirty="0"/>
          </a:p>
          <a:p>
            <a:pPr marL="0" indent="0">
              <a:buNone/>
            </a:pPr>
            <a:r>
              <a:rPr lang="nl-NL" dirty="0" smtClean="0"/>
              <a:t/>
            </a:r>
            <a:br>
              <a:rPr lang="nl-NL" dirty="0" smtClean="0"/>
            </a:br>
            <a:endParaRPr lang="nl-NL" dirty="0"/>
          </a:p>
          <a:p>
            <a:endParaRPr lang="nl-NL" dirty="0"/>
          </a:p>
        </p:txBody>
      </p:sp>
    </p:spTree>
    <p:extLst>
      <p:ext uri="{BB962C8B-B14F-4D97-AF65-F5344CB8AC3E}">
        <p14:creationId xmlns:p14="http://schemas.microsoft.com/office/powerpoint/2010/main" val="2902264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3 (1/2)</a:t>
            </a:r>
            <a:endParaRPr lang="nl-NL" dirty="0"/>
          </a:p>
        </p:txBody>
      </p:sp>
      <p:sp>
        <p:nvSpPr>
          <p:cNvPr id="3" name="Tijdelijke aanduiding voor inhoud 2"/>
          <p:cNvSpPr>
            <a:spLocks noGrp="1"/>
          </p:cNvSpPr>
          <p:nvPr>
            <p:ph idx="1"/>
          </p:nvPr>
        </p:nvSpPr>
        <p:spPr/>
        <p:txBody>
          <a:bodyPr/>
          <a:lstStyle/>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mn-lt"/>
              </a:rPr>
              <a:t>Docent(</a:t>
            </a:r>
            <a:r>
              <a:rPr lang="nl-NL" u="sng" dirty="0">
                <a:solidFill>
                  <a:srgbClr val="000000"/>
                </a:solidFill>
                <a:latin typeface="+mn-lt"/>
              </a:rPr>
              <a:t>Docentcode</a:t>
            </a:r>
            <a:r>
              <a:rPr lang="nl-NL" dirty="0">
                <a:solidFill>
                  <a:srgbClr val="000000"/>
                </a:solidFill>
                <a:latin typeface="+mn-lt"/>
              </a:rPr>
              <a:t>, Naam)</a:t>
            </a: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mn-lt"/>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mn-lt"/>
              </a:rPr>
              <a:t>Rooster(</a:t>
            </a:r>
            <a:r>
              <a:rPr lang="nl-NL" u="sng" dirty="0" err="1">
                <a:solidFill>
                  <a:srgbClr val="000000"/>
                </a:solidFill>
                <a:latin typeface="+mn-lt"/>
              </a:rPr>
              <a:t>LesCode</a:t>
            </a:r>
            <a:r>
              <a:rPr lang="nl-NL" dirty="0">
                <a:solidFill>
                  <a:srgbClr val="000000"/>
                </a:solidFill>
                <a:latin typeface="+mn-lt"/>
              </a:rPr>
              <a:t>, </a:t>
            </a:r>
            <a:r>
              <a:rPr lang="nl-NL" u="sng" dirty="0">
                <a:solidFill>
                  <a:srgbClr val="000000"/>
                </a:solidFill>
                <a:latin typeface="+mn-lt"/>
              </a:rPr>
              <a:t>Datum</a:t>
            </a:r>
            <a:r>
              <a:rPr lang="nl-NL" dirty="0">
                <a:solidFill>
                  <a:srgbClr val="000000"/>
                </a:solidFill>
                <a:latin typeface="+mn-lt"/>
              </a:rPr>
              <a:t>, </a:t>
            </a:r>
            <a:r>
              <a:rPr lang="nl-NL" u="sng" dirty="0">
                <a:solidFill>
                  <a:srgbClr val="000000"/>
                </a:solidFill>
                <a:latin typeface="+mn-lt"/>
              </a:rPr>
              <a:t>Tijd</a:t>
            </a:r>
            <a:r>
              <a:rPr lang="nl-NL" dirty="0">
                <a:solidFill>
                  <a:srgbClr val="000000"/>
                </a:solidFill>
                <a:latin typeface="+mn-lt"/>
              </a:rPr>
              <a:t>, </a:t>
            </a:r>
            <a:r>
              <a:rPr lang="nl-NL" u="sng" dirty="0">
                <a:solidFill>
                  <a:srgbClr val="000000"/>
                </a:solidFill>
                <a:latin typeface="+mn-lt"/>
              </a:rPr>
              <a:t>Lokaal</a:t>
            </a:r>
            <a:r>
              <a:rPr lang="nl-NL" dirty="0">
                <a:solidFill>
                  <a:srgbClr val="000000"/>
                </a:solidFill>
                <a:latin typeface="+mn-lt"/>
              </a:rPr>
              <a:t>, </a:t>
            </a:r>
            <a:r>
              <a:rPr lang="nl-NL" dirty="0" err="1">
                <a:solidFill>
                  <a:srgbClr val="000000"/>
                </a:solidFill>
                <a:latin typeface="+mn-lt"/>
              </a:rPr>
              <a:t>AantalStudenten</a:t>
            </a:r>
            <a:r>
              <a:rPr lang="nl-NL" dirty="0">
                <a:solidFill>
                  <a:srgbClr val="000000"/>
                </a:solidFill>
                <a:latin typeface="+mn-lt"/>
              </a:rPr>
              <a:t>, </a:t>
            </a:r>
            <a:r>
              <a:rPr lang="nl-NL" i="1" dirty="0">
                <a:solidFill>
                  <a:srgbClr val="000000"/>
                </a:solidFill>
                <a:latin typeface="+mn-lt"/>
              </a:rPr>
              <a:t>Betrokkene</a:t>
            </a:r>
            <a:r>
              <a:rPr lang="nl-NL" dirty="0">
                <a:solidFill>
                  <a:srgbClr val="000000"/>
                </a:solidFill>
                <a:latin typeface="+mn-lt"/>
              </a:rPr>
              <a:t>)</a:t>
            </a: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mn-lt"/>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C00000"/>
                </a:solidFill>
                <a:latin typeface="+mn-lt"/>
              </a:rPr>
              <a:t>3.4a. </a:t>
            </a:r>
            <a:r>
              <a:rPr lang="nl-NL" dirty="0">
                <a:solidFill>
                  <a:srgbClr val="000000"/>
                </a:solidFill>
                <a:latin typeface="+mn-lt"/>
              </a:rPr>
              <a:t>Schrijf de SQL-statements voor het maken van deze tabellen. Betrokkene verwijst naar het attribuut ‘Docentcode’ in tabel Docent. Betrokkene moet ingevuld worden, verwijzend naar een bestaande Docent. Als een docent wordt verwijderd, moeten al zijn roostergegevens ook verwijderd worden.</a:t>
            </a:r>
          </a:p>
          <a:p>
            <a:pPr marL="0" indent="0">
              <a:buNone/>
            </a:pPr>
            <a:r>
              <a:rPr lang="nl-NL" dirty="0" smtClean="0"/>
              <a:t>. </a:t>
            </a:r>
          </a:p>
        </p:txBody>
      </p:sp>
    </p:spTree>
    <p:extLst>
      <p:ext uri="{BB962C8B-B14F-4D97-AF65-F5344CB8AC3E}">
        <p14:creationId xmlns:p14="http://schemas.microsoft.com/office/powerpoint/2010/main" val="2851120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Opdrachten week 3 (2/2)</a:t>
            </a:r>
            <a:endParaRPr lang="nl-NL" dirty="0"/>
          </a:p>
        </p:txBody>
      </p:sp>
      <p:sp>
        <p:nvSpPr>
          <p:cNvPr id="3" name="Tijdelijke aanduiding voor inhoud 2"/>
          <p:cNvSpPr>
            <a:spLocks noGrp="1"/>
          </p:cNvSpPr>
          <p:nvPr>
            <p:ph idx="1"/>
          </p:nvPr>
        </p:nvSpPr>
        <p:spPr/>
        <p:txBody>
          <a:bodyPr/>
          <a:lstStyle/>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C00000"/>
                </a:solidFill>
                <a:latin typeface="Arial" charset="0"/>
              </a:rPr>
              <a:t>3.4b</a:t>
            </a:r>
            <a:r>
              <a:rPr lang="nl-NL" dirty="0">
                <a:solidFill>
                  <a:srgbClr val="000000"/>
                </a:solidFill>
                <a:latin typeface="Arial" charset="0"/>
              </a:rPr>
              <a:t>. Vul de tabel </a:t>
            </a:r>
            <a:r>
              <a:rPr lang="nl-NL" i="1" dirty="0">
                <a:solidFill>
                  <a:srgbClr val="000000"/>
                </a:solidFill>
                <a:latin typeface="Arial" charset="0"/>
              </a:rPr>
              <a:t>Rooster</a:t>
            </a:r>
            <a:r>
              <a:rPr lang="nl-NL" dirty="0">
                <a:solidFill>
                  <a:srgbClr val="000000"/>
                </a:solidFill>
                <a:latin typeface="Arial" charset="0"/>
              </a:rPr>
              <a:t> met gegevens:</a:t>
            </a: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Over </a:t>
            </a:r>
            <a:r>
              <a:rPr lang="nl-NL" dirty="0" err="1">
                <a:solidFill>
                  <a:srgbClr val="000000"/>
                </a:solidFill>
                <a:latin typeface="Arial" charset="0"/>
              </a:rPr>
              <a:t>Datap</a:t>
            </a:r>
            <a:r>
              <a:rPr lang="nl-NL" dirty="0">
                <a:solidFill>
                  <a:srgbClr val="000000"/>
                </a:solidFill>
                <a:latin typeface="Arial" charset="0"/>
              </a:rPr>
              <a:t>(</a:t>
            </a:r>
            <a:r>
              <a:rPr lang="nl-NL" dirty="0" err="1">
                <a:solidFill>
                  <a:srgbClr val="000000"/>
                </a:solidFill>
                <a:latin typeface="Arial" charset="0"/>
              </a:rPr>
              <a:t>lescode</a:t>
            </a:r>
            <a:r>
              <a:rPr lang="nl-NL" dirty="0">
                <a:solidFill>
                  <a:srgbClr val="000000"/>
                </a:solidFill>
                <a:latin typeface="Arial" charset="0"/>
              </a:rPr>
              <a:t>) op 25 november 10:35 uur in lokaal LA102 van SPIJ, maar met een (nog) onbekend aantal studenten. Zorg ook voor waarden in de docenten-tabel.</a:t>
            </a: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C00000"/>
                </a:solidFill>
                <a:latin typeface="Arial" charset="0"/>
              </a:rPr>
              <a:t>3.4c</a:t>
            </a:r>
            <a:r>
              <a:rPr lang="nl-NL" dirty="0">
                <a:solidFill>
                  <a:srgbClr val="000000"/>
                </a:solidFill>
                <a:latin typeface="Arial" charset="0"/>
              </a:rPr>
              <a:t>. Schrijf SQL voor het volgende </a:t>
            </a:r>
            <a:r>
              <a:rPr lang="nl-NL" dirty="0" smtClean="0">
                <a:solidFill>
                  <a:srgbClr val="000000"/>
                </a:solidFill>
                <a:latin typeface="Arial" charset="0"/>
              </a:rPr>
              <a:t>:</a:t>
            </a: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Laat alle lessen van SPIJ voortaan door JAPS gegeven worden</a:t>
            </a: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Zet het aantal studenten overal op 24</a:t>
            </a: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000000"/>
                </a:solidFill>
                <a:latin typeface="Arial" charset="0"/>
              </a:rPr>
              <a:t>Verwijder alle gegevens van docent JAPS</a:t>
            </a: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smtClean="0">
              <a:solidFill>
                <a:srgbClr val="000000"/>
              </a:solidFill>
              <a:latin typeface="Arial" charset="0"/>
            </a:endParaRP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r>
              <a:rPr lang="nl-NL" dirty="0">
                <a:solidFill>
                  <a:srgbClr val="C00000"/>
                </a:solidFill>
                <a:latin typeface="Arial" charset="0"/>
              </a:rPr>
              <a:t>3.4d</a:t>
            </a:r>
            <a:r>
              <a:rPr lang="nl-NL" dirty="0">
                <a:solidFill>
                  <a:srgbClr val="000000"/>
                </a:solidFill>
                <a:latin typeface="Arial" charset="0"/>
              </a:rPr>
              <a:t>. Schrijf de antwoorden van vraag a, b en c in één script (</a:t>
            </a:r>
            <a:r>
              <a:rPr lang="nl-NL" dirty="0" err="1">
                <a:solidFill>
                  <a:srgbClr val="000000"/>
                </a:solidFill>
                <a:latin typeface="Arial" charset="0"/>
              </a:rPr>
              <a:t>sql</a:t>
            </a:r>
            <a:r>
              <a:rPr lang="nl-NL" dirty="0">
                <a:solidFill>
                  <a:srgbClr val="000000"/>
                </a:solidFill>
                <a:latin typeface="Arial" charset="0"/>
              </a:rPr>
              <a:t>-bestand) dat je herhaald kunt uitvoeren</a:t>
            </a:r>
          </a:p>
          <a:p>
            <a:pP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marL="647700" lvl="1" indent="-285750">
              <a:buClr>
                <a:srgbClr val="FF381A"/>
              </a:buClr>
              <a:buSzPct val="80000"/>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marL="725488" lvl="1" indent="-363538">
              <a:buClr>
                <a:srgbClr val="FF381A"/>
              </a:buClr>
              <a:buSzPct val="80000"/>
              <a:buFont typeface="Arial" panose="020B0604020202020204" pitchFamily="34" charset="0"/>
              <a:buChar char="•"/>
              <a:tabLst>
                <a:tab pos="725488" algn="l"/>
                <a:tab pos="771525" algn="l"/>
                <a:tab pos="1133475" algn="l"/>
                <a:tab pos="1519238" algn="l"/>
                <a:tab pos="1905000" algn="l"/>
                <a:tab pos="2290763" algn="l"/>
                <a:tab pos="2676525" algn="l"/>
                <a:tab pos="3038475" algn="l"/>
                <a:tab pos="3424238" algn="l"/>
                <a:tab pos="3810000" algn="l"/>
                <a:tab pos="4195763" algn="l"/>
                <a:tab pos="4581525" algn="l"/>
                <a:tab pos="4943475" algn="l"/>
                <a:tab pos="5329238" algn="l"/>
                <a:tab pos="5805488" algn="l"/>
                <a:tab pos="6191250" algn="l"/>
              </a:tabLst>
            </a:pPr>
            <a:endParaRPr lang="nl-NL" dirty="0">
              <a:solidFill>
                <a:srgbClr val="000000"/>
              </a:solidFill>
              <a:latin typeface="Arial" charset="0"/>
            </a:endParaRPr>
          </a:p>
          <a:p>
            <a:pPr marL="0" indent="0">
              <a:buNone/>
            </a:pPr>
            <a:r>
              <a:rPr lang="nl-NL" dirty="0" smtClean="0"/>
              <a:t>. </a:t>
            </a:r>
          </a:p>
        </p:txBody>
      </p:sp>
    </p:spTree>
    <p:extLst>
      <p:ext uri="{BB962C8B-B14F-4D97-AF65-F5344CB8AC3E}">
        <p14:creationId xmlns:p14="http://schemas.microsoft.com/office/powerpoint/2010/main" val="64816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808080"/>
        </a:dk1>
        <a:lt1>
          <a:srgbClr val="FFFFFF"/>
        </a:lt1>
        <a:dk2>
          <a:srgbClr val="C7002B"/>
        </a:dk2>
        <a:lt2>
          <a:srgbClr val="FFFFFF"/>
        </a:lt2>
        <a:accent1>
          <a:srgbClr val="FFFFFF"/>
        </a:accent1>
        <a:accent2>
          <a:srgbClr val="C0C0C0"/>
        </a:accent2>
        <a:accent3>
          <a:srgbClr val="E0AAAC"/>
        </a:accent3>
        <a:accent4>
          <a:srgbClr val="DADADA"/>
        </a:accent4>
        <a:accent5>
          <a:srgbClr val="FFFFFF"/>
        </a:accent5>
        <a:accent6>
          <a:srgbClr val="AEAEAE"/>
        </a:accent6>
        <a:hlink>
          <a:srgbClr val="522641"/>
        </a:hlink>
        <a:folHlink>
          <a:srgbClr val="0066CC"/>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C7002B"/>
        </a:lt1>
        <a:dk2>
          <a:srgbClr val="FFFFFF"/>
        </a:dk2>
        <a:lt2>
          <a:srgbClr val="808080"/>
        </a:lt2>
        <a:accent1>
          <a:srgbClr val="FFFFFF"/>
        </a:accent1>
        <a:accent2>
          <a:srgbClr val="C0C0C0"/>
        </a:accent2>
        <a:accent3>
          <a:srgbClr val="E0AAAC"/>
        </a:accent3>
        <a:accent4>
          <a:srgbClr val="000000"/>
        </a:accent4>
        <a:accent5>
          <a:srgbClr val="FFFFFF"/>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C7002B"/>
        </a:accent1>
        <a:accent2>
          <a:srgbClr val="C0C0C0"/>
        </a:accent2>
        <a:accent3>
          <a:srgbClr val="FFFFFF"/>
        </a:accent3>
        <a:accent4>
          <a:srgbClr val="000000"/>
        </a:accent4>
        <a:accent5>
          <a:srgbClr val="E0AAAC"/>
        </a:accent5>
        <a:accent6>
          <a:srgbClr val="AEAEAE"/>
        </a:accent6>
        <a:hlink>
          <a:srgbClr val="522641"/>
        </a:hlink>
        <a:folHlink>
          <a:srgbClr val="0066CC"/>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808080"/>
        </a:lt2>
        <a:accent1>
          <a:srgbClr val="808080"/>
        </a:accent1>
        <a:accent2>
          <a:srgbClr val="C0C0C0"/>
        </a:accent2>
        <a:accent3>
          <a:srgbClr val="FFFFFF"/>
        </a:accent3>
        <a:accent4>
          <a:srgbClr val="000000"/>
        </a:accent4>
        <a:accent5>
          <a:srgbClr val="C0C0C0"/>
        </a:accent5>
        <a:accent6>
          <a:srgbClr val="AEAEAE"/>
        </a:accent6>
        <a:hlink>
          <a:srgbClr val="522641"/>
        </a:hlink>
        <a:folHlink>
          <a:srgbClr val="A0A0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ahps</Template>
  <TotalTime>3614</TotalTime>
  <Words>190</Words>
  <Application>Microsoft Office PowerPoint</Application>
  <PresentationFormat>On-screen Show (4:3)</PresentationFormat>
  <Paragraphs>28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Vardana</vt:lpstr>
      <vt:lpstr>Verdana</vt:lpstr>
      <vt:lpstr>Default Design</vt:lpstr>
      <vt:lpstr>PowerPoint Presentation</vt:lpstr>
      <vt:lpstr>Voorbereiding</vt:lpstr>
      <vt:lpstr>Opdrachten week 3 (1/2)</vt:lpstr>
      <vt:lpstr>Opdrachten week 3 (2/2)</vt:lpstr>
    </vt:vector>
  </TitlesOfParts>
  <Company>Avans Hogeschool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Relationele databases</dc:title>
  <dc:creator>Frank Tempelman</dc:creator>
  <cp:lastModifiedBy>Alexander Van den Bulck</cp:lastModifiedBy>
  <cp:revision>73</cp:revision>
  <dcterms:created xsi:type="dcterms:W3CDTF">2016-06-27T07:16:40Z</dcterms:created>
  <dcterms:modified xsi:type="dcterms:W3CDTF">2017-07-19T11:49:05Z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vans">
    <vt:lpwstr>Yes</vt:lpwstr>
  </property>
  <property fmtid="{D5CDD505-2E9C-101B-9397-08002B2CF9AE}" pid="3" name="coversl">
    <vt:lpwstr>258</vt:lpwstr>
  </property>
  <property fmtid="{D5CDD505-2E9C-101B-9397-08002B2CF9AE}" pid="4" name="titlesl">
    <vt:lpwstr>259</vt:lpwstr>
  </property>
  <property fmtid="{D5CDD505-2E9C-101B-9397-08002B2CF9AE}" pid="5" name="title">
    <vt:lpwstr>Relationele databases</vt:lpwstr>
  </property>
  <property fmtid="{D5CDD505-2E9C-101B-9397-08002B2CF9AE}" pid="6" name="subtitle">
    <vt:lpwstr/>
  </property>
  <property fmtid="{D5CDD505-2E9C-101B-9397-08002B2CF9AE}" pid="7" name="ref">
    <vt:lpwstr/>
  </property>
  <property fmtid="{D5CDD505-2E9C-101B-9397-08002B2CF9AE}" pid="8" name="speaker">
    <vt:lpwstr/>
  </property>
  <property fmtid="{D5CDD505-2E9C-101B-9397-08002B2CF9AE}" pid="9" name="dt">
    <vt:lpwstr>27-6-2016</vt:lpwstr>
  </property>
  <property fmtid="{D5CDD505-2E9C-101B-9397-08002B2CF9AE}" pid="10" name="usergroup">
    <vt:lpwstr>0</vt:lpwstr>
  </property>
  <property fmtid="{D5CDD505-2E9C-101B-9397-08002B2CF9AE}" pid="11" name="format">
    <vt:lpwstr>0</vt:lpwstr>
  </property>
  <property fmtid="{D5CDD505-2E9C-101B-9397-08002B2CF9AE}" pid="12" name="titlebackground">
    <vt:lpwstr/>
  </property>
  <property fmtid="{D5CDD505-2E9C-101B-9397-08002B2CF9AE}" pid="13" name="cldocument">
    <vt:lpwstr>1043</vt:lpwstr>
  </property>
  <property fmtid="{D5CDD505-2E9C-101B-9397-08002B2CF9AE}" pid="14" name="sliden">
    <vt:lpwstr>No</vt:lpwstr>
  </property>
  <property fmtid="{D5CDD505-2E9C-101B-9397-08002B2CF9AE}" pid="15" name="level1">
    <vt:lpwstr/>
  </property>
  <property fmtid="{D5CDD505-2E9C-101B-9397-08002B2CF9AE}" pid="16" name="level11">
    <vt:lpwstr>Bibliotheekcasus</vt:lpwstr>
  </property>
  <property fmtid="{D5CDD505-2E9C-101B-9397-08002B2CF9AE}" pid="17" name="picture">
    <vt:lpwstr>261;277;283</vt:lpwstr>
  </property>
  <property fmtid="{D5CDD505-2E9C-101B-9397-08002B2CF9AE}" pid="18" name="graph">
    <vt:lpwstr>281</vt:lpwstr>
  </property>
</Properties>
</file>