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bookmarkIdSeed="2">
  <p:sldMasterIdLst>
    <p:sldMasterId id="2147483774" r:id="rId1"/>
    <p:sldMasterId id="2147483786" r:id="rId2"/>
  </p:sldMasterIdLst>
  <p:notesMasterIdLst>
    <p:notesMasterId r:id="rId39"/>
  </p:notesMasterIdLst>
  <p:sldIdLst>
    <p:sldId id="393" r:id="rId3"/>
    <p:sldId id="448" r:id="rId4"/>
    <p:sldId id="395" r:id="rId5"/>
    <p:sldId id="440" r:id="rId6"/>
    <p:sldId id="442" r:id="rId7"/>
    <p:sldId id="443" r:id="rId8"/>
    <p:sldId id="445" r:id="rId9"/>
    <p:sldId id="481" r:id="rId10"/>
    <p:sldId id="451" r:id="rId11"/>
    <p:sldId id="452" r:id="rId12"/>
    <p:sldId id="453" r:id="rId13"/>
    <p:sldId id="454" r:id="rId14"/>
    <p:sldId id="455" r:id="rId15"/>
    <p:sldId id="456" r:id="rId16"/>
    <p:sldId id="480" r:id="rId17"/>
    <p:sldId id="457" r:id="rId18"/>
    <p:sldId id="458" r:id="rId19"/>
    <p:sldId id="459" r:id="rId20"/>
    <p:sldId id="461" r:id="rId21"/>
    <p:sldId id="462" r:id="rId22"/>
    <p:sldId id="464" r:id="rId23"/>
    <p:sldId id="465" r:id="rId24"/>
    <p:sldId id="466" r:id="rId25"/>
    <p:sldId id="467" r:id="rId26"/>
    <p:sldId id="468" r:id="rId27"/>
    <p:sldId id="469" r:id="rId28"/>
    <p:sldId id="470" r:id="rId29"/>
    <p:sldId id="471" r:id="rId30"/>
    <p:sldId id="472" r:id="rId31"/>
    <p:sldId id="473" r:id="rId32"/>
    <p:sldId id="474" r:id="rId33"/>
    <p:sldId id="475" r:id="rId34"/>
    <p:sldId id="476" r:id="rId35"/>
    <p:sldId id="477" r:id="rId36"/>
    <p:sldId id="478" r:id="rId37"/>
    <p:sldId id="479" r:id="rId3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CBAC"/>
    <a:srgbClr val="D7E7E9"/>
    <a:srgbClr val="660066"/>
    <a:srgbClr val="666699"/>
    <a:srgbClr val="000000"/>
    <a:srgbClr val="FFFF00"/>
    <a:srgbClr val="FFE482"/>
    <a:srgbClr val="FF38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0" autoAdjust="0"/>
    <p:restoredTop sz="81004" autoAdjust="0"/>
  </p:normalViewPr>
  <p:slideViewPr>
    <p:cSldViewPr>
      <p:cViewPr varScale="1">
        <p:scale>
          <a:sx n="72" d="100"/>
          <a:sy n="72" d="100"/>
        </p:scale>
        <p:origin x="1762" y="6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04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4710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7109" name="Rectangle 5"/>
          <p:cNvSpPr>
            <a:spLocks noGrp="1" noChangeArrowheads="1"/>
          </p:cNvSpPr>
          <p:nvPr>
            <p:ph type="body" sz="quarter" idx="3"/>
          </p:nvPr>
        </p:nvSpPr>
        <p:spPr bwMode="auto">
          <a:xfrm>
            <a:off x="188913" y="4343400"/>
            <a:ext cx="6480175"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711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4711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7DB401F-7BD3-4CB6-BE6E-67BE14193FB5}" type="slidenum">
              <a:rPr lang="en-US"/>
              <a:pPr/>
              <a:t>‹#›</a:t>
            </a:fld>
            <a:endParaRPr lang="en-US" dirty="0"/>
          </a:p>
        </p:txBody>
      </p:sp>
    </p:spTree>
    <p:extLst>
      <p:ext uri="{BB962C8B-B14F-4D97-AF65-F5344CB8AC3E}">
        <p14:creationId xmlns:p14="http://schemas.microsoft.com/office/powerpoint/2010/main" val="301058533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nl.wikipedia.org/wiki/Database"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nl.wikipedia.org/wiki/Kandidaatsleutel" TargetMode="External"/><Relationship Id="rId5" Type="http://schemas.openxmlformats.org/officeDocument/2006/relationships/hyperlink" Target="https://nl.wikipedia.org/wiki/Uniciteit" TargetMode="External"/><Relationship Id="rId4" Type="http://schemas.openxmlformats.org/officeDocument/2006/relationships/hyperlink" Target="https://nl.wikipedia.org/wiki/Attribuut_(informatica)"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42D669-BAD4-43D6-A071-A41C93FE2795}" type="slidenum">
              <a:rPr lang="en-US"/>
              <a:pPr/>
              <a:t>1</a:t>
            </a:fld>
            <a:endParaRPr lang="en-US" dirty="0"/>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2898187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D7B52F-48AE-4820-9C78-64636AE5C5B2}" type="slidenum">
              <a:rPr lang="en-US">
                <a:solidFill>
                  <a:srgbClr val="000000"/>
                </a:solidFill>
              </a:rPr>
              <a:pPr/>
              <a:t>12</a:t>
            </a:fld>
            <a:endParaRPr lang="en-US" dirty="0">
              <a:solidFill>
                <a:srgbClr val="000000"/>
              </a:solidFill>
            </a:endParaRPr>
          </a:p>
        </p:txBody>
      </p:sp>
      <p:sp>
        <p:nvSpPr>
          <p:cNvPr id="210946" name="Rectangle 2"/>
          <p:cNvSpPr>
            <a:spLocks noGrp="1" noRot="1" noChangeAspect="1" noChangeArrowheads="1" noTextEdit="1"/>
          </p:cNvSpPr>
          <p:nvPr>
            <p:ph type="sldImg"/>
          </p:nvPr>
        </p:nvSpPr>
        <p:spPr>
          <a:xfrm>
            <a:off x="1150938" y="692150"/>
            <a:ext cx="4554537" cy="3416300"/>
          </a:xfrm>
          <a:ln w="12700" cap="flat">
            <a:solidFill>
              <a:schemeClr val="tx1"/>
            </a:solidFill>
          </a:ln>
        </p:spPr>
      </p:sp>
      <p:sp>
        <p:nvSpPr>
          <p:cNvPr id="210947" name="Rectangle 3"/>
          <p:cNvSpPr>
            <a:spLocks noGrp="1" noChangeArrowheads="1"/>
          </p:cNvSpPr>
          <p:nvPr>
            <p:ph type="body" idx="1"/>
          </p:nvPr>
        </p:nvSpPr>
        <p:spPr>
          <a:xfrm>
            <a:off x="258763" y="4343400"/>
            <a:ext cx="6338887" cy="4114800"/>
          </a:xfrm>
          <a:noFill/>
          <a:ln/>
        </p:spPr>
        <p:txBody>
          <a:bodyPr lIns="92075" tIns="46038" rIns="92075" bIns="46038"/>
          <a:lstStyle/>
          <a:p>
            <a:pPr>
              <a:spcBef>
                <a:spcPct val="0"/>
              </a:spcBef>
            </a:pPr>
            <a:endParaRPr lang="nl-NL" dirty="0"/>
          </a:p>
        </p:txBody>
      </p:sp>
    </p:spTree>
    <p:extLst>
      <p:ext uri="{BB962C8B-B14F-4D97-AF65-F5344CB8AC3E}">
        <p14:creationId xmlns:p14="http://schemas.microsoft.com/office/powerpoint/2010/main" val="2669871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DC3766-EDA0-466C-ACA8-D954082D8433}" type="slidenum">
              <a:rPr lang="en-US">
                <a:solidFill>
                  <a:srgbClr val="000000"/>
                </a:solidFill>
              </a:rPr>
              <a:pPr/>
              <a:t>13</a:t>
            </a:fld>
            <a:endParaRPr lang="en-US" dirty="0">
              <a:solidFill>
                <a:srgbClr val="000000"/>
              </a:solidFill>
            </a:endParaRPr>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1170016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95EB82-FAFF-4358-8399-5DFAFD1AE86F}" type="slidenum">
              <a:rPr lang="en-US">
                <a:solidFill>
                  <a:srgbClr val="000000"/>
                </a:solidFill>
              </a:rPr>
              <a:pPr/>
              <a:t>14</a:t>
            </a:fld>
            <a:endParaRPr lang="en-US" dirty="0">
              <a:solidFill>
                <a:srgbClr val="000000"/>
              </a:solidFill>
            </a:endParaRPr>
          </a:p>
        </p:txBody>
      </p:sp>
      <p:sp>
        <p:nvSpPr>
          <p:cNvPr id="130050" name="Rectangle 2"/>
          <p:cNvSpPr>
            <a:spLocks noGrp="1" noRot="1" noChangeAspect="1" noChangeArrowheads="1" noTextEdit="1"/>
          </p:cNvSpPr>
          <p:nvPr>
            <p:ph type="sldImg"/>
          </p:nvPr>
        </p:nvSpPr>
        <p:spPr>
          <a:xfrm>
            <a:off x="1150938" y="692150"/>
            <a:ext cx="4554537" cy="3416300"/>
          </a:xfrm>
          <a:ln w="12700" cap="flat">
            <a:solidFill>
              <a:schemeClr val="tx1"/>
            </a:solidFill>
          </a:ln>
        </p:spPr>
      </p:sp>
      <p:sp>
        <p:nvSpPr>
          <p:cNvPr id="130051" name="Rectangle 3"/>
          <p:cNvSpPr>
            <a:spLocks noGrp="1" noChangeArrowheads="1"/>
          </p:cNvSpPr>
          <p:nvPr>
            <p:ph type="body" idx="1"/>
          </p:nvPr>
        </p:nvSpPr>
        <p:spPr>
          <a:xfrm>
            <a:off x="258763" y="4343400"/>
            <a:ext cx="6338887" cy="4114800"/>
          </a:xfrm>
          <a:noFill/>
          <a:ln/>
        </p:spPr>
        <p:txBody>
          <a:bodyPr lIns="92075" tIns="46038" rIns="92075" bIns="46038"/>
          <a:lstStyle/>
          <a:p>
            <a:pPr>
              <a:spcBef>
                <a:spcPct val="0"/>
              </a:spcBef>
            </a:pPr>
            <a:endParaRPr lang="nl-NL" dirty="0"/>
          </a:p>
        </p:txBody>
      </p:sp>
    </p:spTree>
    <p:extLst>
      <p:ext uri="{BB962C8B-B14F-4D97-AF65-F5344CB8AC3E}">
        <p14:creationId xmlns:p14="http://schemas.microsoft.com/office/powerpoint/2010/main" val="1162342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D7B52F-48AE-4820-9C78-64636AE5C5B2}" type="slidenum">
              <a:rPr lang="en-US">
                <a:solidFill>
                  <a:srgbClr val="000000"/>
                </a:solidFill>
              </a:rPr>
              <a:pPr/>
              <a:t>15</a:t>
            </a:fld>
            <a:endParaRPr lang="en-US" dirty="0">
              <a:solidFill>
                <a:srgbClr val="000000"/>
              </a:solidFill>
            </a:endParaRPr>
          </a:p>
        </p:txBody>
      </p:sp>
      <p:sp>
        <p:nvSpPr>
          <p:cNvPr id="210946" name="Rectangle 2"/>
          <p:cNvSpPr>
            <a:spLocks noGrp="1" noRot="1" noChangeAspect="1" noChangeArrowheads="1" noTextEdit="1"/>
          </p:cNvSpPr>
          <p:nvPr>
            <p:ph type="sldImg"/>
          </p:nvPr>
        </p:nvSpPr>
        <p:spPr>
          <a:xfrm>
            <a:off x="1150938" y="692150"/>
            <a:ext cx="4554537" cy="3416300"/>
          </a:xfrm>
          <a:ln w="12700" cap="flat">
            <a:solidFill>
              <a:schemeClr val="tx1"/>
            </a:solidFill>
          </a:ln>
        </p:spPr>
      </p:sp>
      <p:sp>
        <p:nvSpPr>
          <p:cNvPr id="210947" name="Rectangle 3"/>
          <p:cNvSpPr>
            <a:spLocks noGrp="1" noChangeArrowheads="1"/>
          </p:cNvSpPr>
          <p:nvPr>
            <p:ph type="body" idx="1"/>
          </p:nvPr>
        </p:nvSpPr>
        <p:spPr>
          <a:xfrm>
            <a:off x="258763" y="4343400"/>
            <a:ext cx="6338887" cy="4114800"/>
          </a:xfrm>
          <a:noFill/>
          <a:ln/>
        </p:spPr>
        <p:txBody>
          <a:bodyPr lIns="92075" tIns="46038" rIns="92075" bIns="46038"/>
          <a:lstStyle/>
          <a:p>
            <a:pPr>
              <a:spcBef>
                <a:spcPct val="0"/>
              </a:spcBef>
            </a:pPr>
            <a:endParaRPr lang="nl-NL" dirty="0"/>
          </a:p>
        </p:txBody>
      </p:sp>
    </p:spTree>
    <p:extLst>
      <p:ext uri="{BB962C8B-B14F-4D97-AF65-F5344CB8AC3E}">
        <p14:creationId xmlns:p14="http://schemas.microsoft.com/office/powerpoint/2010/main" val="1937128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5707E7-38D3-4AD7-BB1A-F476866F9A85}" type="slidenum">
              <a:rPr lang="en-US">
                <a:solidFill>
                  <a:srgbClr val="000000"/>
                </a:solidFill>
              </a:rPr>
              <a:pPr/>
              <a:t>16</a:t>
            </a:fld>
            <a:endParaRPr lang="en-US" dirty="0">
              <a:solidFill>
                <a:srgbClr val="000000"/>
              </a:solidFill>
            </a:endParaRPr>
          </a:p>
        </p:txBody>
      </p:sp>
      <p:sp>
        <p:nvSpPr>
          <p:cNvPr id="134146" name="Rectangle 2"/>
          <p:cNvSpPr>
            <a:spLocks noGrp="1" noRot="1" noChangeAspect="1" noChangeArrowheads="1" noTextEdit="1"/>
          </p:cNvSpPr>
          <p:nvPr>
            <p:ph type="sldImg"/>
          </p:nvPr>
        </p:nvSpPr>
        <p:spPr>
          <a:xfrm>
            <a:off x="1150938" y="692150"/>
            <a:ext cx="4554537" cy="3416300"/>
          </a:xfrm>
          <a:ln w="12700" cap="flat">
            <a:solidFill>
              <a:schemeClr val="tx1"/>
            </a:solidFill>
          </a:ln>
        </p:spPr>
      </p:sp>
      <p:sp>
        <p:nvSpPr>
          <p:cNvPr id="134147" name="Rectangle 3"/>
          <p:cNvSpPr>
            <a:spLocks noGrp="1" noChangeArrowheads="1"/>
          </p:cNvSpPr>
          <p:nvPr>
            <p:ph type="body" idx="1"/>
          </p:nvPr>
        </p:nvSpPr>
        <p:spPr>
          <a:xfrm>
            <a:off x="258763" y="4343400"/>
            <a:ext cx="6338887" cy="4114800"/>
          </a:xfrm>
          <a:noFill/>
          <a:ln/>
        </p:spPr>
        <p:txBody>
          <a:bodyPr lIns="92075" tIns="46038" rIns="92075" bIns="46038"/>
          <a:lstStyle/>
          <a:p>
            <a:pPr>
              <a:spcBef>
                <a:spcPct val="0"/>
              </a:spcBef>
            </a:pPr>
            <a:endParaRPr lang="nl-NL" dirty="0"/>
          </a:p>
        </p:txBody>
      </p:sp>
    </p:spTree>
    <p:extLst>
      <p:ext uri="{BB962C8B-B14F-4D97-AF65-F5344CB8AC3E}">
        <p14:creationId xmlns:p14="http://schemas.microsoft.com/office/powerpoint/2010/main" val="1936245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6AE299-B42C-413D-82D1-D98E7EB57C25}" type="slidenum">
              <a:rPr lang="en-US">
                <a:solidFill>
                  <a:srgbClr val="000000"/>
                </a:solidFill>
              </a:rPr>
              <a:pPr/>
              <a:t>17</a:t>
            </a:fld>
            <a:endParaRPr lang="en-US" dirty="0">
              <a:solidFill>
                <a:srgbClr val="000000"/>
              </a:solidFill>
            </a:endParaRPr>
          </a:p>
        </p:txBody>
      </p:sp>
      <p:sp>
        <p:nvSpPr>
          <p:cNvPr id="164866" name="Rectangle 2"/>
          <p:cNvSpPr>
            <a:spLocks noGrp="1" noRot="1" noChangeAspect="1" noChangeArrowheads="1" noTextEdit="1"/>
          </p:cNvSpPr>
          <p:nvPr>
            <p:ph type="sldImg"/>
          </p:nvPr>
        </p:nvSpPr>
        <p:spPr>
          <a:xfrm>
            <a:off x="1150938" y="692150"/>
            <a:ext cx="4554537" cy="3416300"/>
          </a:xfrm>
          <a:ln w="12700" cap="flat">
            <a:solidFill>
              <a:schemeClr val="tx1"/>
            </a:solidFill>
          </a:ln>
        </p:spPr>
      </p:sp>
      <p:sp>
        <p:nvSpPr>
          <p:cNvPr id="164867" name="Rectangle 3"/>
          <p:cNvSpPr>
            <a:spLocks noGrp="1" noChangeArrowheads="1"/>
          </p:cNvSpPr>
          <p:nvPr>
            <p:ph type="body" idx="1"/>
          </p:nvPr>
        </p:nvSpPr>
        <p:spPr>
          <a:xfrm>
            <a:off x="258763" y="4343400"/>
            <a:ext cx="6338887" cy="4114800"/>
          </a:xfrm>
          <a:noFill/>
          <a:ln/>
        </p:spPr>
        <p:txBody>
          <a:bodyPr lIns="92075" tIns="46038" rIns="92075" bIns="46038"/>
          <a:lstStyle/>
          <a:p>
            <a:pPr>
              <a:spcBef>
                <a:spcPct val="0"/>
              </a:spcBef>
              <a:buFontTx/>
              <a:buNone/>
            </a:pPr>
            <a:endParaRPr lang="nl-NL" dirty="0"/>
          </a:p>
        </p:txBody>
      </p:sp>
    </p:spTree>
    <p:extLst>
      <p:ext uri="{BB962C8B-B14F-4D97-AF65-F5344CB8AC3E}">
        <p14:creationId xmlns:p14="http://schemas.microsoft.com/office/powerpoint/2010/main" val="1318759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CC0DD4-9A8F-4F89-9AF7-497673353380}" type="slidenum">
              <a:rPr lang="en-US">
                <a:solidFill>
                  <a:srgbClr val="000000"/>
                </a:solidFill>
              </a:rPr>
              <a:pPr/>
              <a:t>18</a:t>
            </a:fld>
            <a:endParaRPr lang="en-US" dirty="0">
              <a:solidFill>
                <a:srgbClr val="000000"/>
              </a:solidFill>
            </a:endParaRPr>
          </a:p>
        </p:txBody>
      </p:sp>
      <p:sp>
        <p:nvSpPr>
          <p:cNvPr id="212994" name="Rectangle 2"/>
          <p:cNvSpPr>
            <a:spLocks noGrp="1" noRot="1" noChangeAspect="1" noChangeArrowheads="1" noTextEdit="1"/>
          </p:cNvSpPr>
          <p:nvPr>
            <p:ph type="sldImg"/>
          </p:nvPr>
        </p:nvSpPr>
        <p:spPr>
          <a:xfrm>
            <a:off x="1150938" y="692150"/>
            <a:ext cx="4554537" cy="3416300"/>
          </a:xfrm>
          <a:ln w="12700" cap="flat">
            <a:solidFill>
              <a:schemeClr val="tx1"/>
            </a:solidFill>
          </a:ln>
        </p:spPr>
      </p:sp>
      <p:sp>
        <p:nvSpPr>
          <p:cNvPr id="212995" name="Rectangle 3"/>
          <p:cNvSpPr>
            <a:spLocks noGrp="1" noChangeArrowheads="1"/>
          </p:cNvSpPr>
          <p:nvPr>
            <p:ph type="body" idx="1"/>
          </p:nvPr>
        </p:nvSpPr>
        <p:spPr>
          <a:xfrm>
            <a:off x="258763" y="4343400"/>
            <a:ext cx="6338887" cy="4114800"/>
          </a:xfrm>
          <a:noFill/>
          <a:ln/>
        </p:spPr>
        <p:txBody>
          <a:bodyPr lIns="92075" tIns="46038" rIns="92075" bIns="46038"/>
          <a:lstStyle/>
          <a:p>
            <a:pPr>
              <a:spcBef>
                <a:spcPct val="0"/>
              </a:spcBef>
              <a:buFontTx/>
              <a:buNone/>
            </a:pPr>
            <a:endParaRPr lang="nl-NL" dirty="0"/>
          </a:p>
        </p:txBody>
      </p:sp>
    </p:spTree>
    <p:extLst>
      <p:ext uri="{BB962C8B-B14F-4D97-AF65-F5344CB8AC3E}">
        <p14:creationId xmlns:p14="http://schemas.microsoft.com/office/powerpoint/2010/main" val="3978800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940CD7-2F84-49E5-865F-753DF1B35B54}" type="slidenum">
              <a:rPr lang="en-US">
                <a:solidFill>
                  <a:srgbClr val="000000"/>
                </a:solidFill>
              </a:rPr>
              <a:pPr/>
              <a:t>19</a:t>
            </a:fld>
            <a:endParaRPr lang="en-US" dirty="0">
              <a:solidFill>
                <a:srgbClr val="000000"/>
              </a:solidFill>
            </a:endParaRPr>
          </a:p>
        </p:txBody>
      </p:sp>
      <p:sp>
        <p:nvSpPr>
          <p:cNvPr id="136194" name="Rectangle 2"/>
          <p:cNvSpPr>
            <a:spLocks noGrp="1" noRot="1" noChangeAspect="1" noChangeArrowheads="1" noTextEdit="1"/>
          </p:cNvSpPr>
          <p:nvPr>
            <p:ph type="sldImg"/>
          </p:nvPr>
        </p:nvSpPr>
        <p:spPr>
          <a:xfrm>
            <a:off x="1150938" y="692150"/>
            <a:ext cx="4554537" cy="3416300"/>
          </a:xfrm>
          <a:ln w="12700" cap="flat">
            <a:solidFill>
              <a:schemeClr val="tx1"/>
            </a:solidFill>
          </a:ln>
        </p:spPr>
      </p:sp>
      <p:sp>
        <p:nvSpPr>
          <p:cNvPr id="136195" name="Rectangle 3"/>
          <p:cNvSpPr>
            <a:spLocks noGrp="1" noChangeArrowheads="1"/>
          </p:cNvSpPr>
          <p:nvPr>
            <p:ph type="body" idx="1"/>
          </p:nvPr>
        </p:nvSpPr>
        <p:spPr>
          <a:xfrm>
            <a:off x="258763" y="4343400"/>
            <a:ext cx="6338887" cy="4114800"/>
          </a:xfrm>
          <a:noFill/>
          <a:ln/>
        </p:spPr>
        <p:txBody>
          <a:bodyPr lIns="92075" tIns="46038" rIns="92075" bIns="46038"/>
          <a:lstStyle/>
          <a:p>
            <a:pPr>
              <a:spcBef>
                <a:spcPct val="0"/>
              </a:spcBef>
            </a:pPr>
            <a:r>
              <a:rPr lang="en-US" dirty="0" err="1" smtClean="0"/>
              <a:t>Alternatief</a:t>
            </a:r>
            <a:r>
              <a:rPr lang="en-US" dirty="0" smtClean="0"/>
              <a:t> </a:t>
            </a:r>
            <a:r>
              <a:rPr lang="en-US" dirty="0" err="1" smtClean="0"/>
              <a:t>voor</a:t>
            </a:r>
            <a:r>
              <a:rPr lang="en-US" baseline="0" dirty="0" smtClean="0"/>
              <a:t> </a:t>
            </a:r>
            <a:r>
              <a:rPr lang="en-US" baseline="0" dirty="0" err="1" smtClean="0"/>
              <a:t>declareren</a:t>
            </a:r>
            <a:r>
              <a:rPr lang="en-US" baseline="0" dirty="0" smtClean="0"/>
              <a:t> PK: </a:t>
            </a:r>
          </a:p>
          <a:p>
            <a:r>
              <a:rPr lang="nl-NL" sz="1200" kern="1200" dirty="0" smtClean="0">
                <a:solidFill>
                  <a:schemeClr val="tx1"/>
                </a:solidFill>
                <a:latin typeface="Times" pitchFamily="18" charset="0"/>
                <a:ea typeface="+mn-ea"/>
                <a:cs typeface="+mn-cs"/>
              </a:rPr>
              <a:t>CREATE TABLE Kamer (</a:t>
            </a:r>
          </a:p>
          <a:p>
            <a:r>
              <a:rPr lang="nl-NL" sz="1200" kern="1200" dirty="0" err="1" smtClean="0">
                <a:solidFill>
                  <a:schemeClr val="tx1"/>
                </a:solidFill>
                <a:latin typeface="Times" pitchFamily="18" charset="0"/>
                <a:ea typeface="+mn-ea"/>
                <a:cs typeface="+mn-cs"/>
              </a:rPr>
              <a:t>KamerNrint</a:t>
            </a:r>
            <a:r>
              <a:rPr lang="nl-NL" sz="1200" kern="1200" dirty="0" smtClean="0">
                <a:solidFill>
                  <a:schemeClr val="tx1"/>
                </a:solidFill>
                <a:latin typeface="Times" pitchFamily="18" charset="0"/>
                <a:ea typeface="+mn-ea"/>
                <a:cs typeface="+mn-cs"/>
              </a:rPr>
              <a:t> PRIMARY KEY, </a:t>
            </a:r>
          </a:p>
          <a:p>
            <a:r>
              <a:rPr lang="nl-NL" sz="1200" kern="1200" dirty="0" err="1" smtClean="0">
                <a:solidFill>
                  <a:schemeClr val="tx1"/>
                </a:solidFill>
                <a:latin typeface="Times" pitchFamily="18" charset="0"/>
                <a:ea typeface="+mn-ea"/>
                <a:cs typeface="+mn-cs"/>
              </a:rPr>
              <a:t>Telefoonn</a:t>
            </a:r>
            <a:r>
              <a:rPr lang="nl-NL" sz="1200" kern="1200" dirty="0" smtClean="0">
                <a:solidFill>
                  <a:schemeClr val="tx1"/>
                </a:solidFill>
                <a:latin typeface="Times" pitchFamily="18" charset="0"/>
                <a:ea typeface="+mn-ea"/>
                <a:cs typeface="+mn-cs"/>
              </a:rPr>
              <a:t> </a:t>
            </a:r>
            <a:r>
              <a:rPr lang="nl-NL" sz="1200" kern="1200" dirty="0" err="1" smtClean="0">
                <a:solidFill>
                  <a:schemeClr val="tx1"/>
                </a:solidFill>
                <a:latin typeface="Times" pitchFamily="18" charset="0"/>
                <a:ea typeface="+mn-ea"/>
                <a:cs typeface="+mn-cs"/>
              </a:rPr>
              <a:t>varchar</a:t>
            </a:r>
            <a:r>
              <a:rPr lang="nl-NL" sz="1200" kern="1200" dirty="0" smtClean="0">
                <a:solidFill>
                  <a:schemeClr val="tx1"/>
                </a:solidFill>
                <a:latin typeface="Times" pitchFamily="18" charset="0"/>
                <a:ea typeface="+mn-ea"/>
                <a:cs typeface="+mn-cs"/>
              </a:rPr>
              <a:t>(10),</a:t>
            </a:r>
          </a:p>
          <a:p>
            <a:r>
              <a:rPr lang="nl-NL" sz="1200" kern="1200" dirty="0" smtClean="0">
                <a:solidFill>
                  <a:schemeClr val="tx1"/>
                </a:solidFill>
                <a:latin typeface="Times" pitchFamily="18" charset="0"/>
                <a:ea typeface="+mn-ea"/>
                <a:cs typeface="+mn-cs"/>
              </a:rPr>
              <a:t>Grootte </a:t>
            </a:r>
            <a:r>
              <a:rPr lang="nl-NL" sz="1200" kern="1200" dirty="0" err="1" smtClean="0">
                <a:solidFill>
                  <a:schemeClr val="tx1"/>
                </a:solidFill>
                <a:latin typeface="Times" pitchFamily="18" charset="0"/>
                <a:ea typeface="+mn-ea"/>
                <a:cs typeface="+mn-cs"/>
              </a:rPr>
              <a:t>float</a:t>
            </a:r>
            <a:r>
              <a:rPr lang="nl-NL" sz="1200" kern="1200" dirty="0" smtClean="0">
                <a:solidFill>
                  <a:schemeClr val="tx1"/>
                </a:solidFill>
                <a:latin typeface="Times" pitchFamily="18" charset="0"/>
                <a:ea typeface="+mn-ea"/>
                <a:cs typeface="+mn-cs"/>
              </a:rPr>
              <a:t> NOT NULL</a:t>
            </a:r>
          </a:p>
          <a:p>
            <a:r>
              <a:rPr lang="nl-NL" sz="1200" kern="1200" dirty="0" smtClean="0">
                <a:solidFill>
                  <a:schemeClr val="tx1"/>
                </a:solidFill>
                <a:latin typeface="Times" pitchFamily="18" charset="0"/>
                <a:ea typeface="+mn-ea"/>
                <a:cs typeface="+mn-cs"/>
              </a:rPr>
              <a:t>);</a:t>
            </a:r>
            <a:endParaRPr lang="nl-NL" dirty="0"/>
          </a:p>
        </p:txBody>
      </p:sp>
    </p:spTree>
    <p:extLst>
      <p:ext uri="{BB962C8B-B14F-4D97-AF65-F5344CB8AC3E}">
        <p14:creationId xmlns:p14="http://schemas.microsoft.com/office/powerpoint/2010/main" val="4175178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1F1003-D33E-4941-9467-704DEE0E9BD2}" type="slidenum">
              <a:rPr lang="en-US">
                <a:solidFill>
                  <a:srgbClr val="000000"/>
                </a:solidFill>
              </a:rPr>
              <a:pPr/>
              <a:t>20</a:t>
            </a:fld>
            <a:endParaRPr lang="en-US" dirty="0">
              <a:solidFill>
                <a:srgbClr val="000000"/>
              </a:solidFill>
            </a:endParaRPr>
          </a:p>
        </p:txBody>
      </p:sp>
      <p:sp>
        <p:nvSpPr>
          <p:cNvPr id="138242" name="Rectangle 2"/>
          <p:cNvSpPr>
            <a:spLocks noGrp="1" noRot="1" noChangeAspect="1" noChangeArrowheads="1" noTextEdit="1"/>
          </p:cNvSpPr>
          <p:nvPr>
            <p:ph type="sldImg"/>
          </p:nvPr>
        </p:nvSpPr>
        <p:spPr>
          <a:xfrm>
            <a:off x="1150938" y="692150"/>
            <a:ext cx="4554537" cy="3416300"/>
          </a:xfrm>
          <a:ln w="12700" cap="flat">
            <a:solidFill>
              <a:schemeClr val="tx1"/>
            </a:solidFill>
          </a:ln>
        </p:spPr>
      </p:sp>
      <p:sp>
        <p:nvSpPr>
          <p:cNvPr id="138243" name="Rectangle 3"/>
          <p:cNvSpPr>
            <a:spLocks noGrp="1" noChangeArrowheads="1"/>
          </p:cNvSpPr>
          <p:nvPr>
            <p:ph type="body" idx="1"/>
          </p:nvPr>
        </p:nvSpPr>
        <p:spPr>
          <a:xfrm>
            <a:off x="258763" y="4343400"/>
            <a:ext cx="6338887" cy="4800600"/>
          </a:xfrm>
          <a:noFill/>
          <a:ln/>
        </p:spPr>
        <p:txBody>
          <a:bodyPr lIns="92075" tIns="46038" rIns="92075" bIns="46038"/>
          <a:lstStyle/>
          <a:p>
            <a:pPr>
              <a:spcBef>
                <a:spcPct val="0"/>
              </a:spcBef>
            </a:pPr>
            <a:r>
              <a:rPr lang="nl-NL" dirty="0" smtClean="0"/>
              <a:t>In SQL plaatje laten maken</a:t>
            </a:r>
            <a:endParaRPr lang="nl-NL" dirty="0"/>
          </a:p>
        </p:txBody>
      </p:sp>
    </p:spTree>
    <p:extLst>
      <p:ext uri="{BB962C8B-B14F-4D97-AF65-F5344CB8AC3E}">
        <p14:creationId xmlns:p14="http://schemas.microsoft.com/office/powerpoint/2010/main" val="1518320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EA8C13-3868-4CDA-933C-14313E98DE78}" type="slidenum">
              <a:rPr lang="en-US">
                <a:solidFill>
                  <a:srgbClr val="000000"/>
                </a:solidFill>
              </a:rPr>
              <a:pPr/>
              <a:t>21</a:t>
            </a:fld>
            <a:endParaRPr lang="en-US" dirty="0">
              <a:solidFill>
                <a:srgbClr val="000000"/>
              </a:solidFill>
            </a:endParaRPr>
          </a:p>
        </p:txBody>
      </p:sp>
      <p:sp>
        <p:nvSpPr>
          <p:cNvPr id="174082" name="Rectangle 2"/>
          <p:cNvSpPr>
            <a:spLocks noGrp="1" noRot="1" noChangeAspect="1" noChangeArrowheads="1" noTextEdit="1"/>
          </p:cNvSpPr>
          <p:nvPr>
            <p:ph type="sldImg"/>
          </p:nvPr>
        </p:nvSpPr>
        <p:spPr>
          <a:xfrm>
            <a:off x="1150938" y="692150"/>
            <a:ext cx="4554537" cy="3416300"/>
          </a:xfrm>
          <a:ln w="12700" cap="flat">
            <a:solidFill>
              <a:schemeClr val="tx1"/>
            </a:solidFill>
          </a:ln>
        </p:spPr>
      </p:sp>
      <p:sp>
        <p:nvSpPr>
          <p:cNvPr id="174083" name="Rectangle 3"/>
          <p:cNvSpPr>
            <a:spLocks noGrp="1" noChangeArrowheads="1"/>
          </p:cNvSpPr>
          <p:nvPr>
            <p:ph type="body" idx="1"/>
          </p:nvPr>
        </p:nvSpPr>
        <p:spPr>
          <a:xfrm>
            <a:off x="258763" y="4343400"/>
            <a:ext cx="6338887" cy="4114800"/>
          </a:xfrm>
          <a:noFill/>
          <a:ln/>
        </p:spPr>
        <p:txBody>
          <a:bodyPr lIns="92075" tIns="46038" rIns="92075" bIns="46038"/>
          <a:lstStyle/>
          <a:p>
            <a:r>
              <a:rPr lang="nl-NL" dirty="0" err="1" smtClean="0"/>
              <a:t>Onderstreeping</a:t>
            </a:r>
            <a:r>
              <a:rPr lang="nl-NL" dirty="0" smtClean="0"/>
              <a:t> en sterretje is notatie voor </a:t>
            </a:r>
            <a:r>
              <a:rPr lang="nl-NL" dirty="0" err="1" smtClean="0"/>
              <a:t>primary</a:t>
            </a:r>
            <a:r>
              <a:rPr lang="nl-NL" baseline="0" dirty="0" smtClean="0"/>
              <a:t> </a:t>
            </a:r>
            <a:r>
              <a:rPr lang="nl-NL" baseline="0" dirty="0" err="1" smtClean="0"/>
              <a:t>key</a:t>
            </a:r>
            <a:r>
              <a:rPr lang="nl-NL" baseline="0" dirty="0" smtClean="0"/>
              <a:t/>
            </a:r>
            <a:br>
              <a:rPr lang="nl-NL" baseline="0" dirty="0" smtClean="0"/>
            </a:br>
            <a:endParaRPr lang="nl-NL" dirty="0"/>
          </a:p>
        </p:txBody>
      </p:sp>
    </p:spTree>
    <p:extLst>
      <p:ext uri="{BB962C8B-B14F-4D97-AF65-F5344CB8AC3E}">
        <p14:creationId xmlns:p14="http://schemas.microsoft.com/office/powerpoint/2010/main" val="1202269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smtClean="0"/>
          </a:p>
          <a:p>
            <a:endParaRPr lang="en-US" dirty="0"/>
          </a:p>
        </p:txBody>
      </p:sp>
      <p:sp>
        <p:nvSpPr>
          <p:cNvPr id="4" name="Tijdelijke aanduiding voor dianummer 3"/>
          <p:cNvSpPr>
            <a:spLocks noGrp="1"/>
          </p:cNvSpPr>
          <p:nvPr>
            <p:ph type="sldNum" sz="quarter" idx="10"/>
          </p:nvPr>
        </p:nvSpPr>
        <p:spPr/>
        <p:txBody>
          <a:bodyPr/>
          <a:lstStyle/>
          <a:p>
            <a:fld id="{E7DB401F-7BD3-4CB6-BE6E-67BE14193FB5}" type="slidenum">
              <a:rPr lang="en-US" smtClean="0"/>
              <a:pPr/>
              <a:t>2</a:t>
            </a:fld>
            <a:endParaRPr lang="en-US" dirty="0"/>
          </a:p>
        </p:txBody>
      </p:sp>
    </p:spTree>
    <p:extLst>
      <p:ext uri="{BB962C8B-B14F-4D97-AF65-F5344CB8AC3E}">
        <p14:creationId xmlns:p14="http://schemas.microsoft.com/office/powerpoint/2010/main" val="3745780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BF3DB1-09E3-456C-BD21-E6AB8CF384AA}" type="slidenum">
              <a:rPr lang="en-US">
                <a:solidFill>
                  <a:srgbClr val="000000"/>
                </a:solidFill>
              </a:rPr>
              <a:pPr/>
              <a:t>22</a:t>
            </a:fld>
            <a:endParaRPr lang="en-US" dirty="0">
              <a:solidFill>
                <a:srgbClr val="000000"/>
              </a:solidFill>
            </a:endParaRPr>
          </a:p>
        </p:txBody>
      </p:sp>
      <p:sp>
        <p:nvSpPr>
          <p:cNvPr id="227330" name="Rectangle 2"/>
          <p:cNvSpPr>
            <a:spLocks noGrp="1" noRot="1" noChangeAspect="1" noChangeArrowheads="1" noTextEdit="1"/>
          </p:cNvSpPr>
          <p:nvPr>
            <p:ph type="sldImg"/>
          </p:nvPr>
        </p:nvSpPr>
        <p:spPr>
          <a:xfrm>
            <a:off x="1150938" y="692150"/>
            <a:ext cx="4554537" cy="3416300"/>
          </a:xfrm>
          <a:ln w="12700" cap="flat">
            <a:solidFill>
              <a:schemeClr val="tx1"/>
            </a:solidFill>
          </a:ln>
        </p:spPr>
      </p:sp>
      <p:sp>
        <p:nvSpPr>
          <p:cNvPr id="227331" name="Rectangle 3"/>
          <p:cNvSpPr>
            <a:spLocks noGrp="1" noChangeArrowheads="1"/>
          </p:cNvSpPr>
          <p:nvPr>
            <p:ph type="body" idx="1"/>
          </p:nvPr>
        </p:nvSpPr>
        <p:spPr>
          <a:xfrm>
            <a:off x="258763" y="4343400"/>
            <a:ext cx="6338887" cy="4114800"/>
          </a:xfrm>
          <a:noFill/>
          <a:ln/>
        </p:spPr>
        <p:txBody>
          <a:bodyPr lIns="92075" tIns="46038" rIns="92075" bIns="46038"/>
          <a:lstStyle/>
          <a:p>
            <a:pPr>
              <a:spcBef>
                <a:spcPct val="0"/>
              </a:spcBef>
            </a:pPr>
            <a:endParaRPr lang="nl-NL" dirty="0"/>
          </a:p>
        </p:txBody>
      </p:sp>
    </p:spTree>
    <p:extLst>
      <p:ext uri="{BB962C8B-B14F-4D97-AF65-F5344CB8AC3E}">
        <p14:creationId xmlns:p14="http://schemas.microsoft.com/office/powerpoint/2010/main" val="1526621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BF3DB1-09E3-456C-BD21-E6AB8CF384AA}" type="slidenum">
              <a:rPr lang="en-US">
                <a:solidFill>
                  <a:srgbClr val="000000"/>
                </a:solidFill>
              </a:rPr>
              <a:pPr/>
              <a:t>23</a:t>
            </a:fld>
            <a:endParaRPr lang="en-US" dirty="0">
              <a:solidFill>
                <a:srgbClr val="000000"/>
              </a:solidFill>
            </a:endParaRPr>
          </a:p>
        </p:txBody>
      </p:sp>
      <p:sp>
        <p:nvSpPr>
          <p:cNvPr id="227330" name="Rectangle 2"/>
          <p:cNvSpPr>
            <a:spLocks noGrp="1" noRot="1" noChangeAspect="1" noChangeArrowheads="1" noTextEdit="1"/>
          </p:cNvSpPr>
          <p:nvPr>
            <p:ph type="sldImg"/>
          </p:nvPr>
        </p:nvSpPr>
        <p:spPr>
          <a:xfrm>
            <a:off x="1150938" y="692150"/>
            <a:ext cx="4554537" cy="3416300"/>
          </a:xfrm>
          <a:ln w="12700" cap="flat">
            <a:solidFill>
              <a:schemeClr val="tx1"/>
            </a:solidFill>
          </a:ln>
        </p:spPr>
      </p:sp>
      <p:sp>
        <p:nvSpPr>
          <p:cNvPr id="227331" name="Rectangle 3"/>
          <p:cNvSpPr>
            <a:spLocks noGrp="1" noChangeArrowheads="1"/>
          </p:cNvSpPr>
          <p:nvPr>
            <p:ph type="body" idx="1"/>
          </p:nvPr>
        </p:nvSpPr>
        <p:spPr>
          <a:xfrm>
            <a:off x="258763" y="4343400"/>
            <a:ext cx="6338887" cy="4114800"/>
          </a:xfrm>
          <a:noFill/>
          <a:ln/>
        </p:spPr>
        <p:txBody>
          <a:bodyPr lIns="92075" tIns="46038" rIns="92075" bIns="46038"/>
          <a:lstStyle/>
          <a:p>
            <a:r>
              <a:rPr lang="en-US" sz="1200" b="0" i="0" kern="1200" dirty="0" smtClean="0">
                <a:solidFill>
                  <a:schemeClr val="tx1"/>
                </a:solidFill>
                <a:effectLst/>
                <a:latin typeface="Times" pitchFamily="18" charset="0"/>
                <a:ea typeface="+mn-ea"/>
                <a:cs typeface="+mn-cs"/>
              </a:rPr>
              <a:t>ON DELETE { </a:t>
            </a:r>
            <a:r>
              <a:rPr lang="en-US" sz="1200" b="1" i="0" kern="1200" dirty="0" smtClean="0">
                <a:solidFill>
                  <a:schemeClr val="tx1"/>
                </a:solidFill>
                <a:effectLst/>
                <a:latin typeface="Times" pitchFamily="18" charset="0"/>
                <a:ea typeface="+mn-ea"/>
                <a:cs typeface="+mn-cs"/>
              </a:rPr>
              <a:t>NO ACTION</a:t>
            </a:r>
            <a:r>
              <a:rPr lang="en-US" sz="1200" b="0" i="0" kern="1200" dirty="0" smtClean="0">
                <a:solidFill>
                  <a:schemeClr val="tx1"/>
                </a:solidFill>
                <a:effectLst/>
                <a:latin typeface="Times" pitchFamily="18" charset="0"/>
                <a:ea typeface="+mn-ea"/>
                <a:cs typeface="+mn-cs"/>
              </a:rPr>
              <a:t> | CASCADE | SET NULL | SET DEFAULT }</a:t>
            </a:r>
            <a:br>
              <a:rPr lang="en-US" sz="1200" b="0" i="0" kern="1200" dirty="0" smtClean="0">
                <a:solidFill>
                  <a:schemeClr val="tx1"/>
                </a:solidFill>
                <a:effectLst/>
                <a:latin typeface="Times" pitchFamily="18" charset="0"/>
                <a:ea typeface="+mn-ea"/>
                <a:cs typeface="+mn-cs"/>
              </a:rPr>
            </a:br>
            <a:r>
              <a:rPr lang="en-US" sz="1200" b="0" i="0" kern="1200" dirty="0" smtClean="0">
                <a:solidFill>
                  <a:schemeClr val="tx1"/>
                </a:solidFill>
                <a:effectLst/>
                <a:latin typeface="Times" pitchFamily="18" charset="0"/>
                <a:ea typeface="+mn-ea"/>
                <a:cs typeface="+mn-cs"/>
              </a:rPr>
              <a:t>Specifies what action happens to rows in the table that is altered, if those rows have a referential relationship and the referenced row is deleted from the parent table. The default is NO ACTION.</a:t>
            </a:r>
          </a:p>
          <a:p>
            <a:r>
              <a:rPr lang="en-US" sz="1200" b="0" i="0" kern="1200" dirty="0" smtClean="0">
                <a:solidFill>
                  <a:schemeClr val="tx1"/>
                </a:solidFill>
                <a:effectLst/>
                <a:latin typeface="Times" pitchFamily="18" charset="0"/>
                <a:ea typeface="+mn-ea"/>
                <a:cs typeface="+mn-cs"/>
              </a:rPr>
              <a:t>NO ACTION</a:t>
            </a:r>
            <a:br>
              <a:rPr lang="en-US" sz="1200" b="0" i="0" kern="1200" dirty="0" smtClean="0">
                <a:solidFill>
                  <a:schemeClr val="tx1"/>
                </a:solidFill>
                <a:effectLst/>
                <a:latin typeface="Times" pitchFamily="18" charset="0"/>
                <a:ea typeface="+mn-ea"/>
                <a:cs typeface="+mn-cs"/>
              </a:rPr>
            </a:br>
            <a:r>
              <a:rPr lang="en-US" sz="1200" b="0" i="0" kern="1200" dirty="0" smtClean="0">
                <a:solidFill>
                  <a:schemeClr val="tx1"/>
                </a:solidFill>
                <a:effectLst/>
                <a:latin typeface="Times" pitchFamily="18" charset="0"/>
                <a:ea typeface="+mn-ea"/>
                <a:cs typeface="+mn-cs"/>
              </a:rPr>
              <a:t>The SQL Server Database Engine raises an error and the delete action on the row in the parent table is rolled back.</a:t>
            </a:r>
          </a:p>
          <a:p>
            <a:r>
              <a:rPr lang="en-US" sz="1200" b="0" i="0" kern="1200" dirty="0" smtClean="0">
                <a:solidFill>
                  <a:schemeClr val="tx1"/>
                </a:solidFill>
                <a:effectLst/>
                <a:latin typeface="Times" pitchFamily="18" charset="0"/>
                <a:ea typeface="+mn-ea"/>
                <a:cs typeface="+mn-cs"/>
              </a:rPr>
              <a:t>CASCADE</a:t>
            </a:r>
            <a:br>
              <a:rPr lang="en-US" sz="1200" b="0" i="0" kern="1200" dirty="0" smtClean="0">
                <a:solidFill>
                  <a:schemeClr val="tx1"/>
                </a:solidFill>
                <a:effectLst/>
                <a:latin typeface="Times" pitchFamily="18" charset="0"/>
                <a:ea typeface="+mn-ea"/>
                <a:cs typeface="+mn-cs"/>
              </a:rPr>
            </a:br>
            <a:r>
              <a:rPr lang="en-US" sz="1200" b="0" i="0" kern="1200" dirty="0" smtClean="0">
                <a:solidFill>
                  <a:schemeClr val="tx1"/>
                </a:solidFill>
                <a:effectLst/>
                <a:latin typeface="Times" pitchFamily="18" charset="0"/>
                <a:ea typeface="+mn-ea"/>
                <a:cs typeface="+mn-cs"/>
              </a:rPr>
              <a:t>Corresponding rows are deleted from the referencing table if that row is deleted from the parent table.</a:t>
            </a:r>
          </a:p>
          <a:p>
            <a:r>
              <a:rPr lang="en-US" sz="1200" b="0" i="0" kern="1200" dirty="0" smtClean="0">
                <a:solidFill>
                  <a:schemeClr val="tx1"/>
                </a:solidFill>
                <a:effectLst/>
                <a:latin typeface="Times" pitchFamily="18" charset="0"/>
                <a:ea typeface="+mn-ea"/>
                <a:cs typeface="+mn-cs"/>
              </a:rPr>
              <a:t>SET NULL</a:t>
            </a:r>
            <a:br>
              <a:rPr lang="en-US" sz="1200" b="0" i="0" kern="1200" dirty="0" smtClean="0">
                <a:solidFill>
                  <a:schemeClr val="tx1"/>
                </a:solidFill>
                <a:effectLst/>
                <a:latin typeface="Times" pitchFamily="18" charset="0"/>
                <a:ea typeface="+mn-ea"/>
                <a:cs typeface="+mn-cs"/>
              </a:rPr>
            </a:br>
            <a:r>
              <a:rPr lang="en-US" sz="1200" b="0" i="0" kern="1200" dirty="0" smtClean="0">
                <a:solidFill>
                  <a:schemeClr val="tx1"/>
                </a:solidFill>
                <a:effectLst/>
                <a:latin typeface="Times" pitchFamily="18" charset="0"/>
                <a:ea typeface="+mn-ea"/>
                <a:cs typeface="+mn-cs"/>
              </a:rPr>
              <a:t>All the values that make up the foreign key are set to NULL when the corresponding row in the parent table is deleted. For this constraint to execute, the foreign key columns must be </a:t>
            </a:r>
            <a:r>
              <a:rPr lang="en-US" sz="1200" b="0" i="0" kern="1200" dirty="0" err="1" smtClean="0">
                <a:solidFill>
                  <a:schemeClr val="tx1"/>
                </a:solidFill>
                <a:effectLst/>
                <a:latin typeface="Times" pitchFamily="18" charset="0"/>
                <a:ea typeface="+mn-ea"/>
                <a:cs typeface="+mn-cs"/>
              </a:rPr>
              <a:t>nullable</a:t>
            </a:r>
            <a:r>
              <a:rPr lang="en-US" sz="1200" b="0" i="0" kern="1200" dirty="0" smtClean="0">
                <a:solidFill>
                  <a:schemeClr val="tx1"/>
                </a:solidFill>
                <a:effectLst/>
                <a:latin typeface="Times" pitchFamily="18" charset="0"/>
                <a:ea typeface="+mn-ea"/>
                <a:cs typeface="+mn-cs"/>
              </a:rPr>
              <a:t>.</a:t>
            </a:r>
          </a:p>
          <a:p>
            <a:r>
              <a:rPr lang="en-US" sz="1200" b="0" i="0" kern="1200" dirty="0" smtClean="0">
                <a:solidFill>
                  <a:schemeClr val="tx1"/>
                </a:solidFill>
                <a:effectLst/>
                <a:latin typeface="Times" pitchFamily="18" charset="0"/>
                <a:ea typeface="+mn-ea"/>
                <a:cs typeface="+mn-cs"/>
              </a:rPr>
              <a:t>SET DEFAULT</a:t>
            </a:r>
            <a:br>
              <a:rPr lang="en-US" sz="1200" b="0" i="0" kern="1200" dirty="0" smtClean="0">
                <a:solidFill>
                  <a:schemeClr val="tx1"/>
                </a:solidFill>
                <a:effectLst/>
                <a:latin typeface="Times" pitchFamily="18" charset="0"/>
                <a:ea typeface="+mn-ea"/>
                <a:cs typeface="+mn-cs"/>
              </a:rPr>
            </a:br>
            <a:r>
              <a:rPr lang="en-US" sz="1200" b="0" i="0" kern="1200" dirty="0" smtClean="0">
                <a:solidFill>
                  <a:schemeClr val="tx1"/>
                </a:solidFill>
                <a:effectLst/>
                <a:latin typeface="Times" pitchFamily="18" charset="0"/>
                <a:ea typeface="+mn-ea"/>
                <a:cs typeface="+mn-cs"/>
              </a:rPr>
              <a:t>All the values that comprise the foreign key are set to their default values when the corresponding row in the parent table is deleted. For this constraint to execute, all foreign key columns must have default definitions. If a column is </a:t>
            </a:r>
            <a:r>
              <a:rPr lang="en-US" sz="1200" b="0" i="0" kern="1200" dirty="0" err="1" smtClean="0">
                <a:solidFill>
                  <a:schemeClr val="tx1"/>
                </a:solidFill>
                <a:effectLst/>
                <a:latin typeface="Times" pitchFamily="18" charset="0"/>
                <a:ea typeface="+mn-ea"/>
                <a:cs typeface="+mn-cs"/>
              </a:rPr>
              <a:t>nullable</a:t>
            </a:r>
            <a:r>
              <a:rPr lang="en-US" sz="1200" b="0" i="0" kern="1200" dirty="0" smtClean="0">
                <a:solidFill>
                  <a:schemeClr val="tx1"/>
                </a:solidFill>
                <a:effectLst/>
                <a:latin typeface="Times" pitchFamily="18" charset="0"/>
                <a:ea typeface="+mn-ea"/>
                <a:cs typeface="+mn-cs"/>
              </a:rPr>
              <a:t> and there is no explicit default value set, NULL becomes the implicit default value of the column.</a:t>
            </a:r>
          </a:p>
          <a:p>
            <a:pPr>
              <a:spcBef>
                <a:spcPct val="0"/>
              </a:spcBef>
            </a:pPr>
            <a:endParaRPr lang="nl-NL" baseline="0" dirty="0" smtClean="0"/>
          </a:p>
        </p:txBody>
      </p:sp>
    </p:spTree>
    <p:extLst>
      <p:ext uri="{BB962C8B-B14F-4D97-AF65-F5344CB8AC3E}">
        <p14:creationId xmlns:p14="http://schemas.microsoft.com/office/powerpoint/2010/main" val="913966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BF3DB1-09E3-456C-BD21-E6AB8CF384AA}" type="slidenum">
              <a:rPr lang="en-US">
                <a:solidFill>
                  <a:srgbClr val="000000"/>
                </a:solidFill>
              </a:rPr>
              <a:pPr/>
              <a:t>25</a:t>
            </a:fld>
            <a:endParaRPr lang="en-US" dirty="0">
              <a:solidFill>
                <a:srgbClr val="000000"/>
              </a:solidFill>
            </a:endParaRPr>
          </a:p>
        </p:txBody>
      </p:sp>
      <p:sp>
        <p:nvSpPr>
          <p:cNvPr id="227330" name="Rectangle 2"/>
          <p:cNvSpPr>
            <a:spLocks noGrp="1" noRot="1" noChangeAspect="1" noChangeArrowheads="1" noTextEdit="1"/>
          </p:cNvSpPr>
          <p:nvPr>
            <p:ph type="sldImg"/>
          </p:nvPr>
        </p:nvSpPr>
        <p:spPr>
          <a:xfrm>
            <a:off x="1150938" y="692150"/>
            <a:ext cx="4554537" cy="3416300"/>
          </a:xfrm>
          <a:ln w="12700" cap="flat">
            <a:solidFill>
              <a:schemeClr val="tx1"/>
            </a:solidFill>
          </a:ln>
        </p:spPr>
      </p:sp>
      <p:sp>
        <p:nvSpPr>
          <p:cNvPr id="227331" name="Rectangle 3"/>
          <p:cNvSpPr>
            <a:spLocks noGrp="1" noChangeArrowheads="1"/>
          </p:cNvSpPr>
          <p:nvPr>
            <p:ph type="body" idx="1"/>
          </p:nvPr>
        </p:nvSpPr>
        <p:spPr>
          <a:xfrm>
            <a:off x="258763" y="4343400"/>
            <a:ext cx="6338887" cy="4114800"/>
          </a:xfrm>
          <a:noFill/>
          <a:ln/>
        </p:spPr>
        <p:txBody>
          <a:bodyPr lIns="92075" tIns="46038" rIns="92075" bIns="46038"/>
          <a:lstStyle/>
          <a:p>
            <a:pPr>
              <a:spcBef>
                <a:spcPct val="0"/>
              </a:spcBef>
            </a:pPr>
            <a:r>
              <a:rPr lang="nl-NL" dirty="0" smtClean="0"/>
              <a:t>Als je relaties zegt moet je zorgen dat je database integer blijft</a:t>
            </a:r>
            <a:r>
              <a:rPr lang="nl-NL" baseline="0" dirty="0" smtClean="0"/>
              <a:t> daarom zijn er zulke regels</a:t>
            </a:r>
            <a:endParaRPr lang="nl-NL" dirty="0"/>
          </a:p>
        </p:txBody>
      </p:sp>
    </p:spTree>
    <p:extLst>
      <p:ext uri="{BB962C8B-B14F-4D97-AF65-F5344CB8AC3E}">
        <p14:creationId xmlns:p14="http://schemas.microsoft.com/office/powerpoint/2010/main" val="18182604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EA8C13-3868-4CDA-933C-14313E98DE78}" type="slidenum">
              <a:rPr lang="en-US">
                <a:solidFill>
                  <a:srgbClr val="000000"/>
                </a:solidFill>
              </a:rPr>
              <a:pPr/>
              <a:t>26</a:t>
            </a:fld>
            <a:endParaRPr lang="en-US" dirty="0">
              <a:solidFill>
                <a:srgbClr val="000000"/>
              </a:solidFill>
            </a:endParaRPr>
          </a:p>
        </p:txBody>
      </p:sp>
      <p:sp>
        <p:nvSpPr>
          <p:cNvPr id="174082" name="Rectangle 2"/>
          <p:cNvSpPr>
            <a:spLocks noGrp="1" noRot="1" noChangeAspect="1" noChangeArrowheads="1" noTextEdit="1"/>
          </p:cNvSpPr>
          <p:nvPr>
            <p:ph type="sldImg"/>
          </p:nvPr>
        </p:nvSpPr>
        <p:spPr>
          <a:xfrm>
            <a:off x="1150938" y="692150"/>
            <a:ext cx="4554537" cy="3416300"/>
          </a:xfrm>
          <a:ln w="12700" cap="flat">
            <a:solidFill>
              <a:schemeClr val="tx1"/>
            </a:solidFill>
          </a:ln>
        </p:spPr>
      </p:sp>
      <p:sp>
        <p:nvSpPr>
          <p:cNvPr id="174083" name="Rectangle 3"/>
          <p:cNvSpPr>
            <a:spLocks noGrp="1" noChangeArrowheads="1"/>
          </p:cNvSpPr>
          <p:nvPr>
            <p:ph type="body" idx="1"/>
          </p:nvPr>
        </p:nvSpPr>
        <p:spPr>
          <a:xfrm>
            <a:off x="258763" y="4343400"/>
            <a:ext cx="6338887" cy="4114800"/>
          </a:xfrm>
          <a:noFill/>
          <a:ln/>
        </p:spPr>
        <p:txBody>
          <a:bodyPr lIns="92075" tIns="46038" rIns="92075" bIns="46038"/>
          <a:lstStyle/>
          <a:p>
            <a:r>
              <a:rPr lang="nl-NL" dirty="0" smtClean="0"/>
              <a:t>Bij </a:t>
            </a:r>
            <a:r>
              <a:rPr lang="nl-NL" dirty="0" err="1" smtClean="0"/>
              <a:t>Create</a:t>
            </a:r>
            <a:r>
              <a:rPr lang="nl-NL" dirty="0" smtClean="0"/>
              <a:t> </a:t>
            </a:r>
            <a:r>
              <a:rPr lang="nl-NL" dirty="0" err="1" smtClean="0"/>
              <a:t>Table</a:t>
            </a:r>
            <a:r>
              <a:rPr lang="nl-NL" dirty="0" smtClean="0"/>
              <a:t> is volgorde</a:t>
            </a:r>
            <a:r>
              <a:rPr lang="nl-NL" baseline="0" dirty="0" smtClean="0"/>
              <a:t> van het maken van tabellen belangrijk</a:t>
            </a:r>
            <a:endParaRPr lang="nl-NL" dirty="0"/>
          </a:p>
        </p:txBody>
      </p:sp>
    </p:spTree>
    <p:extLst>
      <p:ext uri="{BB962C8B-B14F-4D97-AF65-F5344CB8AC3E}">
        <p14:creationId xmlns:p14="http://schemas.microsoft.com/office/powerpoint/2010/main" val="9542293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4A95C1-9948-41FD-9B47-C3976F729873}" type="slidenum">
              <a:rPr lang="en-US">
                <a:solidFill>
                  <a:srgbClr val="000000"/>
                </a:solidFill>
              </a:rPr>
              <a:pPr/>
              <a:t>27</a:t>
            </a:fld>
            <a:endParaRPr lang="en-US" dirty="0">
              <a:solidFill>
                <a:srgbClr val="000000"/>
              </a:solidFill>
            </a:endParaRPr>
          </a:p>
        </p:txBody>
      </p:sp>
      <p:sp>
        <p:nvSpPr>
          <p:cNvPr id="142338" name="Rectangle 2"/>
          <p:cNvSpPr>
            <a:spLocks noGrp="1" noRot="1" noChangeAspect="1" noChangeArrowheads="1" noTextEdit="1"/>
          </p:cNvSpPr>
          <p:nvPr>
            <p:ph type="sldImg"/>
          </p:nvPr>
        </p:nvSpPr>
        <p:spPr>
          <a:xfrm>
            <a:off x="1150938" y="692150"/>
            <a:ext cx="4554537" cy="3416300"/>
          </a:xfrm>
          <a:ln w="12700" cap="flat">
            <a:solidFill>
              <a:schemeClr val="tx1"/>
            </a:solidFill>
          </a:ln>
        </p:spPr>
      </p:sp>
      <p:sp>
        <p:nvSpPr>
          <p:cNvPr id="142339" name="Rectangle 3"/>
          <p:cNvSpPr>
            <a:spLocks noGrp="1" noChangeArrowheads="1"/>
          </p:cNvSpPr>
          <p:nvPr>
            <p:ph type="body" idx="1"/>
          </p:nvPr>
        </p:nvSpPr>
        <p:spPr>
          <a:xfrm>
            <a:off x="258763" y="4343400"/>
            <a:ext cx="6338887" cy="4114800"/>
          </a:xfrm>
          <a:noFill/>
          <a:ln/>
        </p:spPr>
        <p:txBody>
          <a:bodyPr lIns="92075" tIns="46038" rIns="92075" bIns="46038"/>
          <a:lstStyle/>
          <a:p>
            <a:pPr>
              <a:spcBef>
                <a:spcPct val="0"/>
              </a:spcBef>
            </a:pPr>
            <a:endParaRPr lang="nl-NL" dirty="0"/>
          </a:p>
        </p:txBody>
      </p:sp>
    </p:spTree>
    <p:extLst>
      <p:ext uri="{BB962C8B-B14F-4D97-AF65-F5344CB8AC3E}">
        <p14:creationId xmlns:p14="http://schemas.microsoft.com/office/powerpoint/2010/main" val="2197047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BD70CF-7526-403C-A60D-C605EF82505E}" type="slidenum">
              <a:rPr lang="en-US">
                <a:solidFill>
                  <a:srgbClr val="000000"/>
                </a:solidFill>
              </a:rPr>
              <a:pPr/>
              <a:t>28</a:t>
            </a:fld>
            <a:endParaRPr lang="en-US" dirty="0">
              <a:solidFill>
                <a:srgbClr val="000000"/>
              </a:solidFill>
            </a:endParaRPr>
          </a:p>
        </p:txBody>
      </p:sp>
      <p:sp>
        <p:nvSpPr>
          <p:cNvPr id="144386" name="Rectangle 2"/>
          <p:cNvSpPr>
            <a:spLocks noGrp="1" noRot="1" noChangeAspect="1" noChangeArrowheads="1" noTextEdit="1"/>
          </p:cNvSpPr>
          <p:nvPr>
            <p:ph type="sldImg"/>
          </p:nvPr>
        </p:nvSpPr>
        <p:spPr>
          <a:xfrm>
            <a:off x="1150938" y="692150"/>
            <a:ext cx="4554537" cy="3416300"/>
          </a:xfrm>
          <a:ln w="12700" cap="flat">
            <a:solidFill>
              <a:schemeClr val="tx1"/>
            </a:solidFill>
          </a:ln>
        </p:spPr>
      </p:sp>
      <p:sp>
        <p:nvSpPr>
          <p:cNvPr id="144387" name="Rectangle 3"/>
          <p:cNvSpPr>
            <a:spLocks noGrp="1" noChangeArrowheads="1"/>
          </p:cNvSpPr>
          <p:nvPr>
            <p:ph type="body" idx="1"/>
          </p:nvPr>
        </p:nvSpPr>
        <p:spPr>
          <a:xfrm>
            <a:off x="258763" y="4343400"/>
            <a:ext cx="6338887" cy="4114800"/>
          </a:xfrm>
          <a:noFill/>
          <a:ln/>
        </p:spPr>
        <p:txBody>
          <a:bodyPr lIns="92075" tIns="46038" rIns="92075" bIns="46038"/>
          <a:lstStyle/>
          <a:p>
            <a:pPr>
              <a:spcBef>
                <a:spcPct val="0"/>
              </a:spcBef>
            </a:pPr>
            <a:endParaRPr lang="nl-NL" dirty="0"/>
          </a:p>
        </p:txBody>
      </p:sp>
    </p:spTree>
    <p:extLst>
      <p:ext uri="{BB962C8B-B14F-4D97-AF65-F5344CB8AC3E}">
        <p14:creationId xmlns:p14="http://schemas.microsoft.com/office/powerpoint/2010/main" val="6890038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558821-551C-4B2D-8486-4DBCDBE80B51}" type="slidenum">
              <a:rPr lang="en-US">
                <a:solidFill>
                  <a:srgbClr val="000000"/>
                </a:solidFill>
              </a:rPr>
              <a:pPr/>
              <a:t>29</a:t>
            </a:fld>
            <a:endParaRPr lang="en-US" dirty="0">
              <a:solidFill>
                <a:srgbClr val="000000"/>
              </a:solidFill>
            </a:endParaRPr>
          </a:p>
        </p:txBody>
      </p:sp>
      <p:sp>
        <p:nvSpPr>
          <p:cNvPr id="148482" name="Rectangle 2"/>
          <p:cNvSpPr>
            <a:spLocks noGrp="1" noRot="1" noChangeAspect="1" noChangeArrowheads="1" noTextEdit="1"/>
          </p:cNvSpPr>
          <p:nvPr>
            <p:ph type="sldImg"/>
          </p:nvPr>
        </p:nvSpPr>
        <p:spPr>
          <a:xfrm>
            <a:off x="1150938" y="692150"/>
            <a:ext cx="4554537" cy="3416300"/>
          </a:xfrm>
          <a:ln w="12700" cap="flat">
            <a:solidFill>
              <a:schemeClr val="tx1"/>
            </a:solidFill>
          </a:ln>
        </p:spPr>
      </p:sp>
      <p:sp>
        <p:nvSpPr>
          <p:cNvPr id="148483" name="Rectangle 3"/>
          <p:cNvSpPr>
            <a:spLocks noGrp="1" noChangeArrowheads="1"/>
          </p:cNvSpPr>
          <p:nvPr>
            <p:ph type="body" idx="1"/>
          </p:nvPr>
        </p:nvSpPr>
        <p:spPr>
          <a:xfrm>
            <a:off x="258763" y="4343400"/>
            <a:ext cx="6338887" cy="4114800"/>
          </a:xfrm>
          <a:ln/>
        </p:spPr>
        <p:txBody>
          <a:bodyPr lIns="92075" tIns="46038" rIns="92075" bIns="46038"/>
          <a:lstStyle/>
          <a:p>
            <a:endParaRPr lang="nl-NL" sz="2400" dirty="0">
              <a:latin typeface="Book Antiqua" pitchFamily="18" charset="0"/>
            </a:endParaRPr>
          </a:p>
        </p:txBody>
      </p:sp>
    </p:spTree>
    <p:extLst>
      <p:ext uri="{BB962C8B-B14F-4D97-AF65-F5344CB8AC3E}">
        <p14:creationId xmlns:p14="http://schemas.microsoft.com/office/powerpoint/2010/main" val="24995055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F406B6-9127-4464-A407-9D2A99F66AD9}" type="slidenum">
              <a:rPr lang="en-US">
                <a:solidFill>
                  <a:srgbClr val="000000"/>
                </a:solidFill>
              </a:rPr>
              <a:pPr/>
              <a:t>30</a:t>
            </a:fld>
            <a:endParaRPr lang="en-US" dirty="0">
              <a:solidFill>
                <a:srgbClr val="000000"/>
              </a:solidFill>
            </a:endParaRPr>
          </a:p>
        </p:txBody>
      </p:sp>
      <p:sp>
        <p:nvSpPr>
          <p:cNvPr id="168962" name="Rectangle 2"/>
          <p:cNvSpPr>
            <a:spLocks noGrp="1" noRot="1" noChangeAspect="1" noChangeArrowheads="1" noTextEdit="1"/>
          </p:cNvSpPr>
          <p:nvPr>
            <p:ph type="sldImg"/>
          </p:nvPr>
        </p:nvSpPr>
        <p:spPr>
          <a:xfrm>
            <a:off x="1150938" y="692150"/>
            <a:ext cx="4554537" cy="3416300"/>
          </a:xfrm>
          <a:ln w="12700" cap="flat">
            <a:solidFill>
              <a:schemeClr val="tx1"/>
            </a:solidFill>
          </a:ln>
        </p:spPr>
      </p:sp>
      <p:sp>
        <p:nvSpPr>
          <p:cNvPr id="168963" name="Rectangle 3"/>
          <p:cNvSpPr>
            <a:spLocks noGrp="1" noChangeArrowheads="1"/>
          </p:cNvSpPr>
          <p:nvPr>
            <p:ph type="body" idx="1"/>
          </p:nvPr>
        </p:nvSpPr>
        <p:spPr>
          <a:xfrm>
            <a:off x="258763" y="4343400"/>
            <a:ext cx="6338887" cy="4114800"/>
          </a:xfrm>
          <a:noFill/>
          <a:ln/>
        </p:spPr>
        <p:txBody>
          <a:bodyPr lIns="92075" tIns="46038" rIns="92075" bIns="46038"/>
          <a:lstStyle/>
          <a:p>
            <a:r>
              <a:rPr lang="nl-NL" dirty="0" smtClean="0"/>
              <a:t>Wat zijn de verschillen?</a:t>
            </a:r>
          </a:p>
        </p:txBody>
      </p:sp>
    </p:spTree>
    <p:extLst>
      <p:ext uri="{BB962C8B-B14F-4D97-AF65-F5344CB8AC3E}">
        <p14:creationId xmlns:p14="http://schemas.microsoft.com/office/powerpoint/2010/main" val="6354434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CB44E5-DB48-495B-9FBC-809535BD2553}" type="slidenum">
              <a:rPr lang="en-US">
                <a:solidFill>
                  <a:srgbClr val="000000"/>
                </a:solidFill>
              </a:rPr>
              <a:pPr/>
              <a:t>31</a:t>
            </a:fld>
            <a:endParaRPr lang="en-US" dirty="0">
              <a:solidFill>
                <a:srgbClr val="000000"/>
              </a:solidFill>
            </a:endParaRPr>
          </a:p>
        </p:txBody>
      </p:sp>
      <p:sp>
        <p:nvSpPr>
          <p:cNvPr id="152578" name="Rectangle 2"/>
          <p:cNvSpPr>
            <a:spLocks noGrp="1" noRot="1" noChangeAspect="1" noChangeArrowheads="1" noTextEdit="1"/>
          </p:cNvSpPr>
          <p:nvPr>
            <p:ph type="sldImg"/>
          </p:nvPr>
        </p:nvSpPr>
        <p:spPr>
          <a:xfrm>
            <a:off x="1150938" y="692150"/>
            <a:ext cx="4554537" cy="3416300"/>
          </a:xfrm>
          <a:ln w="12700" cap="flat">
            <a:solidFill>
              <a:schemeClr val="tx1"/>
            </a:solidFill>
          </a:ln>
        </p:spPr>
      </p:sp>
      <p:sp>
        <p:nvSpPr>
          <p:cNvPr id="152579" name="Rectangle 3"/>
          <p:cNvSpPr>
            <a:spLocks noGrp="1" noChangeArrowheads="1"/>
          </p:cNvSpPr>
          <p:nvPr>
            <p:ph type="body" idx="1"/>
          </p:nvPr>
        </p:nvSpPr>
        <p:spPr>
          <a:xfrm>
            <a:off x="258763" y="4343400"/>
            <a:ext cx="6338887" cy="4114800"/>
          </a:xfrm>
          <a:noFill/>
          <a:ln/>
        </p:spPr>
        <p:txBody>
          <a:bodyPr lIns="92075" tIns="46038" rIns="92075" bIns="46038"/>
          <a:lstStyle/>
          <a:p>
            <a:pPr>
              <a:spcBef>
                <a:spcPct val="0"/>
              </a:spcBef>
            </a:pPr>
            <a:endParaRPr lang="nl-NL" dirty="0"/>
          </a:p>
        </p:txBody>
      </p:sp>
    </p:spTree>
    <p:extLst>
      <p:ext uri="{BB962C8B-B14F-4D97-AF65-F5344CB8AC3E}">
        <p14:creationId xmlns:p14="http://schemas.microsoft.com/office/powerpoint/2010/main" val="10195730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83332E-10E3-4648-AE7B-6F1D6C377291}" type="slidenum">
              <a:rPr lang="en-US">
                <a:solidFill>
                  <a:srgbClr val="000000"/>
                </a:solidFill>
              </a:rPr>
              <a:pPr/>
              <a:t>32</a:t>
            </a:fld>
            <a:endParaRPr lang="en-US" dirty="0">
              <a:solidFill>
                <a:srgbClr val="000000"/>
              </a:solidFill>
            </a:endParaRPr>
          </a:p>
        </p:txBody>
      </p:sp>
      <p:sp>
        <p:nvSpPr>
          <p:cNvPr id="154626" name="Rectangle 2"/>
          <p:cNvSpPr>
            <a:spLocks noGrp="1" noRot="1" noChangeAspect="1" noChangeArrowheads="1" noTextEdit="1"/>
          </p:cNvSpPr>
          <p:nvPr>
            <p:ph type="sldImg"/>
          </p:nvPr>
        </p:nvSpPr>
        <p:spPr>
          <a:xfrm>
            <a:off x="1150938" y="692150"/>
            <a:ext cx="4554537" cy="3416300"/>
          </a:xfrm>
          <a:ln w="12700" cap="flat">
            <a:solidFill>
              <a:schemeClr val="tx1"/>
            </a:solidFill>
          </a:ln>
        </p:spPr>
      </p:sp>
      <p:sp>
        <p:nvSpPr>
          <p:cNvPr id="154627" name="Rectangle 3"/>
          <p:cNvSpPr>
            <a:spLocks noGrp="1" noChangeArrowheads="1"/>
          </p:cNvSpPr>
          <p:nvPr>
            <p:ph type="body" idx="1"/>
          </p:nvPr>
        </p:nvSpPr>
        <p:spPr>
          <a:xfrm>
            <a:off x="258763" y="4343400"/>
            <a:ext cx="6338887" cy="4114800"/>
          </a:xfrm>
          <a:ln/>
        </p:spPr>
        <p:txBody>
          <a:bodyPr lIns="92075" tIns="46038" rIns="92075" bIns="46038"/>
          <a:lstStyle/>
          <a:p>
            <a:endParaRPr lang="nl-NL" dirty="0"/>
          </a:p>
        </p:txBody>
      </p:sp>
    </p:spTree>
    <p:extLst>
      <p:ext uri="{BB962C8B-B14F-4D97-AF65-F5344CB8AC3E}">
        <p14:creationId xmlns:p14="http://schemas.microsoft.com/office/powerpoint/2010/main" val="1192519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A29BE9-7504-4766-AB81-E40ED0020575}" type="slidenum">
              <a:rPr lang="en-US"/>
              <a:pPr/>
              <a:t>3</a:t>
            </a:fld>
            <a:endParaRPr lang="en-US" dirty="0"/>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29952122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D8FC53-C038-4CE3-AF65-E725BE3D36C1}" type="slidenum">
              <a:rPr lang="en-US">
                <a:solidFill>
                  <a:srgbClr val="000000"/>
                </a:solidFill>
              </a:rPr>
              <a:pPr/>
              <a:t>33</a:t>
            </a:fld>
            <a:endParaRPr lang="en-US" dirty="0">
              <a:solidFill>
                <a:srgbClr val="000000"/>
              </a:solidFill>
            </a:endParaRPr>
          </a:p>
        </p:txBody>
      </p:sp>
      <p:sp>
        <p:nvSpPr>
          <p:cNvPr id="240642" name="Rectangle 2"/>
          <p:cNvSpPr>
            <a:spLocks noGrp="1" noRot="1" noChangeAspect="1" noChangeArrowheads="1" noTextEdit="1"/>
          </p:cNvSpPr>
          <p:nvPr>
            <p:ph type="sldImg"/>
          </p:nvPr>
        </p:nvSpPr>
        <p:spPr>
          <a:xfrm>
            <a:off x="1150938" y="692150"/>
            <a:ext cx="4554537" cy="3416300"/>
          </a:xfrm>
          <a:ln w="12700" cap="flat">
            <a:solidFill>
              <a:schemeClr val="tx1"/>
            </a:solidFill>
          </a:ln>
        </p:spPr>
      </p:sp>
      <p:sp>
        <p:nvSpPr>
          <p:cNvPr id="240643" name="Rectangle 3"/>
          <p:cNvSpPr>
            <a:spLocks noGrp="1" noChangeArrowheads="1"/>
          </p:cNvSpPr>
          <p:nvPr>
            <p:ph type="body" idx="1"/>
          </p:nvPr>
        </p:nvSpPr>
        <p:spPr>
          <a:xfrm>
            <a:off x="258763" y="4343400"/>
            <a:ext cx="6338887" cy="4114800"/>
          </a:xfrm>
          <a:ln/>
        </p:spPr>
        <p:txBody>
          <a:bodyPr lIns="92075" tIns="46038" rIns="92075" bIns="46038"/>
          <a:lstStyle/>
          <a:p>
            <a:endParaRPr lang="nl-NL" dirty="0"/>
          </a:p>
        </p:txBody>
      </p:sp>
    </p:spTree>
    <p:extLst>
      <p:ext uri="{BB962C8B-B14F-4D97-AF65-F5344CB8AC3E}">
        <p14:creationId xmlns:p14="http://schemas.microsoft.com/office/powerpoint/2010/main" val="37948174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AEFD3C-5C97-4FC3-9D32-41725E97AC06}" type="slidenum">
              <a:rPr lang="en-US">
                <a:solidFill>
                  <a:srgbClr val="000000"/>
                </a:solidFill>
              </a:rPr>
              <a:pPr/>
              <a:t>34</a:t>
            </a:fld>
            <a:endParaRPr lang="en-US" dirty="0">
              <a:solidFill>
                <a:srgbClr val="000000"/>
              </a:solidFill>
            </a:endParaRPr>
          </a:p>
        </p:txBody>
      </p:sp>
      <p:sp>
        <p:nvSpPr>
          <p:cNvPr id="202754" name="Rectangle 2"/>
          <p:cNvSpPr>
            <a:spLocks noGrp="1" noRot="1" noChangeAspect="1" noChangeArrowheads="1" noTextEdit="1"/>
          </p:cNvSpPr>
          <p:nvPr>
            <p:ph type="sldImg"/>
          </p:nvPr>
        </p:nvSpPr>
        <p:spPr>
          <a:xfrm>
            <a:off x="1150938" y="692150"/>
            <a:ext cx="4554537" cy="3416300"/>
          </a:xfrm>
          <a:ln w="12700" cap="flat">
            <a:solidFill>
              <a:schemeClr val="tx1"/>
            </a:solidFill>
          </a:ln>
        </p:spPr>
      </p:sp>
      <p:sp>
        <p:nvSpPr>
          <p:cNvPr id="202755" name="Rectangle 3"/>
          <p:cNvSpPr>
            <a:spLocks noGrp="1" noChangeArrowheads="1"/>
          </p:cNvSpPr>
          <p:nvPr>
            <p:ph type="body" idx="1"/>
          </p:nvPr>
        </p:nvSpPr>
        <p:spPr>
          <a:xfrm>
            <a:off x="258763" y="4343400"/>
            <a:ext cx="6338887" cy="4114800"/>
          </a:xfrm>
          <a:ln/>
        </p:spPr>
        <p:txBody>
          <a:bodyPr lIns="92075" tIns="46038" rIns="92075" bIns="46038"/>
          <a:lstStyle/>
          <a:p>
            <a:endParaRPr lang="en-US" baseline="0" dirty="0" smtClean="0"/>
          </a:p>
          <a:p>
            <a:endParaRPr lang="en-US" sz="1600" b="0" i="0" kern="1200" baseline="0" dirty="0" smtClean="0">
              <a:solidFill>
                <a:schemeClr val="tx1"/>
              </a:solidFill>
              <a:effectLst/>
              <a:latin typeface="Arial" charset="0"/>
              <a:ea typeface="+mn-ea"/>
              <a:cs typeface="+mn-cs"/>
            </a:endParaRPr>
          </a:p>
          <a:p>
            <a:endParaRPr lang="nl-NL" baseline="0" dirty="0" smtClean="0"/>
          </a:p>
        </p:txBody>
      </p:sp>
    </p:spTree>
    <p:extLst>
      <p:ext uri="{BB962C8B-B14F-4D97-AF65-F5344CB8AC3E}">
        <p14:creationId xmlns:p14="http://schemas.microsoft.com/office/powerpoint/2010/main" val="1121378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0398F6-0EE9-4F81-9E9B-AB70908517C4}" type="slidenum">
              <a:rPr lang="en-US">
                <a:solidFill>
                  <a:srgbClr val="000000"/>
                </a:solidFill>
              </a:rPr>
              <a:pPr/>
              <a:t>35</a:t>
            </a:fld>
            <a:endParaRPr lang="en-US" dirty="0">
              <a:solidFill>
                <a:srgbClr val="000000"/>
              </a:solidFill>
            </a:endParaRPr>
          </a:p>
        </p:txBody>
      </p:sp>
      <p:sp>
        <p:nvSpPr>
          <p:cNvPr id="204802" name="Rectangle 2"/>
          <p:cNvSpPr>
            <a:spLocks noGrp="1" noRot="1" noChangeAspect="1" noChangeArrowheads="1" noTextEdit="1"/>
          </p:cNvSpPr>
          <p:nvPr>
            <p:ph type="sldImg"/>
          </p:nvPr>
        </p:nvSpPr>
        <p:spPr>
          <a:xfrm>
            <a:off x="1150938" y="692150"/>
            <a:ext cx="4554537" cy="3416300"/>
          </a:xfrm>
          <a:ln w="12700" cap="flat">
            <a:solidFill>
              <a:schemeClr val="tx1"/>
            </a:solidFill>
          </a:ln>
        </p:spPr>
      </p:sp>
      <p:sp>
        <p:nvSpPr>
          <p:cNvPr id="204803" name="Rectangle 3"/>
          <p:cNvSpPr>
            <a:spLocks noGrp="1" noChangeArrowheads="1"/>
          </p:cNvSpPr>
          <p:nvPr>
            <p:ph type="body" idx="1"/>
          </p:nvPr>
        </p:nvSpPr>
        <p:spPr>
          <a:xfrm>
            <a:off x="258763" y="4343400"/>
            <a:ext cx="6338887" cy="4114800"/>
          </a:xfrm>
          <a:ln/>
        </p:spPr>
        <p:txBody>
          <a:bodyPr lIns="92075" tIns="46038" rIns="92075" bIns="46038"/>
          <a:lstStyle/>
          <a:p>
            <a:endParaRPr lang="nl-NL" dirty="0"/>
          </a:p>
        </p:txBody>
      </p:sp>
    </p:spTree>
    <p:extLst>
      <p:ext uri="{BB962C8B-B14F-4D97-AF65-F5344CB8AC3E}">
        <p14:creationId xmlns:p14="http://schemas.microsoft.com/office/powerpoint/2010/main" val="2621003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0398F6-0EE9-4F81-9E9B-AB70908517C4}" type="slidenum">
              <a:rPr lang="en-US">
                <a:solidFill>
                  <a:srgbClr val="000000"/>
                </a:solidFill>
              </a:rPr>
              <a:pPr/>
              <a:t>36</a:t>
            </a:fld>
            <a:endParaRPr lang="en-US" dirty="0">
              <a:solidFill>
                <a:srgbClr val="000000"/>
              </a:solidFill>
            </a:endParaRPr>
          </a:p>
        </p:txBody>
      </p:sp>
      <p:sp>
        <p:nvSpPr>
          <p:cNvPr id="204802" name="Rectangle 2"/>
          <p:cNvSpPr>
            <a:spLocks noGrp="1" noRot="1" noChangeAspect="1" noChangeArrowheads="1" noTextEdit="1"/>
          </p:cNvSpPr>
          <p:nvPr>
            <p:ph type="sldImg"/>
          </p:nvPr>
        </p:nvSpPr>
        <p:spPr>
          <a:xfrm>
            <a:off x="1150938" y="692150"/>
            <a:ext cx="4554537" cy="3416300"/>
          </a:xfrm>
          <a:ln w="12700" cap="flat">
            <a:solidFill>
              <a:schemeClr val="tx1"/>
            </a:solidFill>
          </a:ln>
        </p:spPr>
      </p:sp>
      <p:sp>
        <p:nvSpPr>
          <p:cNvPr id="204803" name="Rectangle 3"/>
          <p:cNvSpPr>
            <a:spLocks noGrp="1" noChangeArrowheads="1"/>
          </p:cNvSpPr>
          <p:nvPr>
            <p:ph type="body" idx="1"/>
          </p:nvPr>
        </p:nvSpPr>
        <p:spPr>
          <a:xfrm>
            <a:off x="258763" y="4343400"/>
            <a:ext cx="6338887" cy="4114800"/>
          </a:xfrm>
          <a:ln/>
        </p:spPr>
        <p:txBody>
          <a:bodyPr lIns="92075" tIns="46038" rIns="92075" bIns="46038"/>
          <a:lstStyle/>
          <a:p>
            <a:endParaRPr lang="nl-NL" dirty="0"/>
          </a:p>
        </p:txBody>
      </p:sp>
    </p:spTree>
    <p:extLst>
      <p:ext uri="{BB962C8B-B14F-4D97-AF65-F5344CB8AC3E}">
        <p14:creationId xmlns:p14="http://schemas.microsoft.com/office/powerpoint/2010/main" val="390786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smtClean="0"/>
              <a:t>Primaire sleutel</a:t>
            </a:r>
            <a:r>
              <a:rPr lang="nl-NL" dirty="0" smtClean="0"/>
              <a:t> is in </a:t>
            </a:r>
            <a:r>
              <a:rPr lang="nl-NL" dirty="0" smtClean="0">
                <a:hlinkClick r:id="rId3" tooltip="Database"/>
              </a:rPr>
              <a:t>databasetechnologie</a:t>
            </a:r>
            <a:r>
              <a:rPr lang="nl-NL" dirty="0" smtClean="0"/>
              <a:t> de benaming voor een </a:t>
            </a:r>
            <a:r>
              <a:rPr lang="nl-NL" dirty="0" smtClean="0">
                <a:hlinkClick r:id="rId4" tooltip="Attribuut (informatica)"/>
              </a:rPr>
              <a:t>attribuut</a:t>
            </a:r>
            <a:r>
              <a:rPr lang="nl-NL" dirty="0" smtClean="0"/>
              <a:t>, eigenschap, karakteristiek of feit (of een combinatie hiervan) over een entiteit, fysiek object of gebeurtenis die voldoet aan volgende vier eisen:</a:t>
            </a:r>
          </a:p>
          <a:p>
            <a:r>
              <a:rPr lang="nl-NL" i="1" dirty="0" smtClean="0">
                <a:hlinkClick r:id="rId5" tooltip="Uniciteit"/>
              </a:rPr>
              <a:t>Uniekheid</a:t>
            </a:r>
            <a:r>
              <a:rPr lang="nl-NL" dirty="0" smtClean="0"/>
              <a:t>: de waarde van het attribuut (of een combinatie hiervan) is uniek binnen de tabel en bepaalt dus eenduidig de record, rij of </a:t>
            </a:r>
            <a:r>
              <a:rPr lang="nl-NL" dirty="0" err="1" smtClean="0"/>
              <a:t>tupel</a:t>
            </a:r>
            <a:r>
              <a:rPr lang="nl-NL" dirty="0" smtClean="0"/>
              <a:t> waarin dit attribuut voorkomt. Geen twee rijen in een tabel kunnen dus identiek zijn vanwege het unieke attribuut (of combinatie van) in iedere rij.</a:t>
            </a:r>
          </a:p>
          <a:p>
            <a:r>
              <a:rPr lang="nl-NL" i="1" dirty="0" smtClean="0"/>
              <a:t>Niet leeg</a:t>
            </a:r>
            <a:r>
              <a:rPr lang="nl-NL" dirty="0" smtClean="0"/>
              <a:t>: het attribuut (of een combinatie hiervan) is overal ingevuld. Kan dus niet leeg zijn.</a:t>
            </a:r>
          </a:p>
          <a:p>
            <a:r>
              <a:rPr lang="nl-NL" i="1" dirty="0" smtClean="0"/>
              <a:t>Minimaal aantal attributen</a:t>
            </a:r>
            <a:r>
              <a:rPr lang="nl-NL" dirty="0" smtClean="0"/>
              <a:t>: de combinatie van attributen is minimaal. Door het laten vallen van één van de attributen wordt het record, rij of </a:t>
            </a:r>
            <a:r>
              <a:rPr lang="nl-NL" dirty="0" err="1" smtClean="0"/>
              <a:t>tupel</a:t>
            </a:r>
            <a:r>
              <a:rPr lang="nl-NL" dirty="0" smtClean="0"/>
              <a:t> niet langer meer eenduidig bepaald.</a:t>
            </a:r>
          </a:p>
          <a:p>
            <a:r>
              <a:rPr lang="nl-NL" i="1" dirty="0" smtClean="0"/>
              <a:t>Legt relatie tussen tabellen</a:t>
            </a:r>
            <a:r>
              <a:rPr lang="nl-NL" dirty="0" smtClean="0"/>
              <a:t>: wanneer gerelateerde tabellen verwijzen naar de tabel waarin het attribuut (of een combinatie hiervan) voorkomt, wordt deze gebruikt om een relatie tussen deze tabellen tot stand te brengen.</a:t>
            </a:r>
          </a:p>
          <a:p>
            <a:r>
              <a:rPr lang="nl-NL" dirty="0" smtClean="0"/>
              <a:t>Daar voorwaarde 1, 2 en 3 de voorwaarden zijn om te kunnen spreken van een </a:t>
            </a:r>
            <a:r>
              <a:rPr lang="nl-NL" dirty="0" err="1" smtClean="0">
                <a:hlinkClick r:id="rId6" tooltip="Kandidaatsleutel"/>
              </a:rPr>
              <a:t>kandidaatsleutel</a:t>
            </a:r>
            <a:r>
              <a:rPr lang="nl-NL" dirty="0" smtClean="0"/>
              <a:t>, kan een primaire sleutel ook worden omschreven als:</a:t>
            </a:r>
          </a:p>
          <a:p>
            <a:r>
              <a:rPr lang="nl-NL" i="1" dirty="0" smtClean="0"/>
              <a:t>De kandidaat-sleutel die wordt gebruikt als unieke identificatiemethode van een record, rij of </a:t>
            </a:r>
            <a:r>
              <a:rPr lang="nl-NL" i="1" dirty="0" err="1" smtClean="0"/>
              <a:t>tupel</a:t>
            </a:r>
            <a:r>
              <a:rPr lang="nl-NL" i="1" dirty="0" smtClean="0"/>
              <a:t> binnen een tabel.</a:t>
            </a:r>
            <a:endParaRPr lang="nl-NL" dirty="0" smtClean="0"/>
          </a:p>
          <a:p>
            <a:endParaRPr lang="en-US" dirty="0"/>
          </a:p>
        </p:txBody>
      </p:sp>
      <p:sp>
        <p:nvSpPr>
          <p:cNvPr id="4" name="Tijdelijke aanduiding voor dianummer 3"/>
          <p:cNvSpPr>
            <a:spLocks noGrp="1"/>
          </p:cNvSpPr>
          <p:nvPr>
            <p:ph type="sldNum" sz="quarter" idx="10"/>
          </p:nvPr>
        </p:nvSpPr>
        <p:spPr/>
        <p:txBody>
          <a:bodyPr/>
          <a:lstStyle/>
          <a:p>
            <a:fld id="{E7DB401F-7BD3-4CB6-BE6E-67BE14193FB5}" type="slidenum">
              <a:rPr lang="en-US" smtClean="0"/>
              <a:pPr/>
              <a:t>4</a:t>
            </a:fld>
            <a:endParaRPr lang="en-US" dirty="0"/>
          </a:p>
        </p:txBody>
      </p:sp>
    </p:spTree>
    <p:extLst>
      <p:ext uri="{BB962C8B-B14F-4D97-AF65-F5344CB8AC3E}">
        <p14:creationId xmlns:p14="http://schemas.microsoft.com/office/powerpoint/2010/main" val="2200337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E7DB401F-7BD3-4CB6-BE6E-67BE14193FB5}" type="slidenum">
              <a:rPr lang="en-US" smtClean="0"/>
              <a:pPr/>
              <a:t>5</a:t>
            </a:fld>
            <a:endParaRPr lang="en-US" dirty="0"/>
          </a:p>
        </p:txBody>
      </p:sp>
    </p:spTree>
    <p:extLst>
      <p:ext uri="{BB962C8B-B14F-4D97-AF65-F5344CB8AC3E}">
        <p14:creationId xmlns:p14="http://schemas.microsoft.com/office/powerpoint/2010/main" val="2137360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Candidate key: </a:t>
            </a:r>
            <a:r>
              <a:rPr lang="en-US" dirty="0" err="1" smtClean="0"/>
              <a:t>Unieke</a:t>
            </a:r>
            <a:r>
              <a:rPr lang="en-US" dirty="0" smtClean="0"/>
              <a:t> </a:t>
            </a:r>
            <a:r>
              <a:rPr lang="en-US" dirty="0" err="1" smtClean="0"/>
              <a:t>waarde</a:t>
            </a:r>
            <a:r>
              <a:rPr lang="en-US" dirty="0" smtClean="0"/>
              <a:t> (of </a:t>
            </a:r>
            <a:r>
              <a:rPr lang="en-US" dirty="0" err="1" smtClean="0"/>
              <a:t>combinatie</a:t>
            </a:r>
            <a:r>
              <a:rPr lang="en-US" baseline="0" dirty="0" smtClean="0"/>
              <a:t> van </a:t>
            </a:r>
            <a:r>
              <a:rPr lang="en-US" baseline="0" dirty="0" err="1" smtClean="0"/>
              <a:t>waarden</a:t>
            </a:r>
            <a:r>
              <a:rPr lang="en-US" baseline="0" dirty="0" smtClean="0"/>
              <a:t> in </a:t>
            </a:r>
            <a:r>
              <a:rPr lang="en-US" baseline="0" dirty="0" err="1" smtClean="0"/>
              <a:t>geval</a:t>
            </a:r>
            <a:r>
              <a:rPr lang="en-US" baseline="0" dirty="0" smtClean="0"/>
              <a:t> van </a:t>
            </a:r>
            <a:r>
              <a:rPr lang="en-US" baseline="0" dirty="0" err="1" smtClean="0"/>
              <a:t>meerdere</a:t>
            </a:r>
            <a:r>
              <a:rPr lang="en-US" baseline="0" dirty="0" smtClean="0"/>
              <a:t> </a:t>
            </a:r>
            <a:r>
              <a:rPr lang="en-US" baseline="0" dirty="0" err="1" smtClean="0"/>
              <a:t>attributen</a:t>
            </a:r>
            <a:r>
              <a:rPr lang="en-US" dirty="0" smtClean="0"/>
              <a:t>) </a:t>
            </a:r>
            <a:r>
              <a:rPr lang="en-US" dirty="0" err="1" smtClean="0"/>
              <a:t>voor</a:t>
            </a:r>
            <a:r>
              <a:rPr lang="en-US" dirty="0" smtClean="0"/>
              <a:t> </a:t>
            </a:r>
            <a:r>
              <a:rPr lang="en-US" dirty="0" err="1" smtClean="0"/>
              <a:t>elke</a:t>
            </a:r>
            <a:r>
              <a:rPr lang="en-US" dirty="0" smtClean="0"/>
              <a:t> </a:t>
            </a:r>
            <a:r>
              <a:rPr lang="en-US" dirty="0" err="1" smtClean="0"/>
              <a:t>rij</a:t>
            </a:r>
            <a:r>
              <a:rPr lang="en-US" baseline="0" dirty="0" smtClean="0"/>
              <a:t> &amp; is </a:t>
            </a:r>
            <a:r>
              <a:rPr lang="en-US" baseline="0" dirty="0" err="1" smtClean="0"/>
              <a:t>nooit</a:t>
            </a:r>
            <a:r>
              <a:rPr lang="en-US" baseline="0" dirty="0" smtClean="0"/>
              <a:t> </a:t>
            </a:r>
            <a:r>
              <a:rPr lang="en-US" baseline="0" dirty="0" err="1" smtClean="0"/>
              <a:t>leeg</a:t>
            </a:r>
            <a:r>
              <a:rPr lang="en-US" baseline="0" dirty="0" smtClean="0"/>
              <a:t>.</a:t>
            </a:r>
            <a:endParaRPr lang="nl-NL" dirty="0"/>
          </a:p>
        </p:txBody>
      </p:sp>
      <p:sp>
        <p:nvSpPr>
          <p:cNvPr id="4" name="Slide Number Placeholder 3"/>
          <p:cNvSpPr>
            <a:spLocks noGrp="1"/>
          </p:cNvSpPr>
          <p:nvPr>
            <p:ph type="sldNum" sz="quarter" idx="10"/>
          </p:nvPr>
        </p:nvSpPr>
        <p:spPr/>
        <p:txBody>
          <a:bodyPr/>
          <a:lstStyle/>
          <a:p>
            <a:fld id="{E7DB401F-7BD3-4CB6-BE6E-67BE14193FB5}" type="slidenum">
              <a:rPr lang="en-US" smtClean="0"/>
              <a:pPr/>
              <a:t>8</a:t>
            </a:fld>
            <a:endParaRPr lang="en-US" dirty="0"/>
          </a:p>
        </p:txBody>
      </p:sp>
    </p:spTree>
    <p:extLst>
      <p:ext uri="{BB962C8B-B14F-4D97-AF65-F5344CB8AC3E}">
        <p14:creationId xmlns:p14="http://schemas.microsoft.com/office/powerpoint/2010/main" val="1972884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E551CB-7BCA-439E-9DD0-5E5A233E9338}" type="slidenum">
              <a:rPr lang="en-US">
                <a:solidFill>
                  <a:srgbClr val="000000"/>
                </a:solidFill>
              </a:rPr>
              <a:pPr/>
              <a:t>9</a:t>
            </a:fld>
            <a:endParaRPr lang="en-US" dirty="0">
              <a:solidFill>
                <a:srgbClr val="000000"/>
              </a:solidFill>
            </a:endParaRPr>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1630999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EBF422-A28B-403D-A3F4-509067268907}" type="slidenum">
              <a:rPr lang="en-US">
                <a:solidFill>
                  <a:srgbClr val="000000"/>
                </a:solidFill>
              </a:rPr>
              <a:pPr/>
              <a:t>10</a:t>
            </a:fld>
            <a:endParaRPr lang="en-US" dirty="0">
              <a:solidFill>
                <a:srgbClr val="000000"/>
              </a:solidFill>
            </a:endParaRPr>
          </a:p>
        </p:txBody>
      </p:sp>
      <p:sp>
        <p:nvSpPr>
          <p:cNvPr id="123906" name="Rectangle 2"/>
          <p:cNvSpPr>
            <a:spLocks noGrp="1" noRot="1" noChangeAspect="1" noChangeArrowheads="1" noTextEdit="1"/>
          </p:cNvSpPr>
          <p:nvPr>
            <p:ph type="sldImg"/>
          </p:nvPr>
        </p:nvSpPr>
        <p:spPr>
          <a:xfrm>
            <a:off x="1150938" y="692150"/>
            <a:ext cx="4554537" cy="3416300"/>
          </a:xfrm>
          <a:ln w="12700" cap="flat">
            <a:solidFill>
              <a:schemeClr val="tx1"/>
            </a:solidFill>
          </a:ln>
        </p:spPr>
      </p:sp>
      <p:sp>
        <p:nvSpPr>
          <p:cNvPr id="123907" name="Rectangle 3"/>
          <p:cNvSpPr>
            <a:spLocks noGrp="1" noChangeArrowheads="1"/>
          </p:cNvSpPr>
          <p:nvPr>
            <p:ph type="body" idx="1"/>
          </p:nvPr>
        </p:nvSpPr>
        <p:spPr>
          <a:xfrm>
            <a:off x="258763" y="4343400"/>
            <a:ext cx="6338887" cy="4114800"/>
          </a:xfrm>
          <a:noFill/>
          <a:ln/>
        </p:spPr>
        <p:txBody>
          <a:bodyPr lIns="92075" tIns="46038" rIns="92075" bIns="46038"/>
          <a:lstStyle/>
          <a:p>
            <a:endParaRPr lang="nl-NL" dirty="0">
              <a:latin typeface="Book Antiqua" pitchFamily="18" charset="0"/>
            </a:endParaRPr>
          </a:p>
        </p:txBody>
      </p:sp>
    </p:spTree>
    <p:extLst>
      <p:ext uri="{BB962C8B-B14F-4D97-AF65-F5344CB8AC3E}">
        <p14:creationId xmlns:p14="http://schemas.microsoft.com/office/powerpoint/2010/main" val="3291910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83B229-30FB-4978-B7CD-D31F71D044E7}" type="slidenum">
              <a:rPr lang="en-US">
                <a:solidFill>
                  <a:srgbClr val="000000"/>
                </a:solidFill>
              </a:rPr>
              <a:pPr/>
              <a:t>11</a:t>
            </a:fld>
            <a:endParaRPr lang="en-US" dirty="0">
              <a:solidFill>
                <a:srgbClr val="000000"/>
              </a:solidFill>
            </a:endParaRPr>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2056684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27138" y="2306638"/>
            <a:ext cx="7254875" cy="550862"/>
          </a:xfrm>
        </p:spPr>
        <p:txBody>
          <a:bodyPr anchor="ctr"/>
          <a:lstStyle>
            <a:lvl1pPr>
              <a:defRPr b="1"/>
            </a:lvl1pPr>
          </a:lstStyle>
          <a:p>
            <a:r>
              <a:rPr lang="nl-NL" smtClean="0"/>
              <a:t>Klik om de stijl te bewerken</a:t>
            </a:r>
            <a:endParaRPr lang="en-GB" dirty="0"/>
          </a:p>
        </p:txBody>
      </p:sp>
      <p:sp>
        <p:nvSpPr>
          <p:cNvPr id="3075" name="Rectangle 3"/>
          <p:cNvSpPr>
            <a:spLocks noGrp="1" noChangeArrowheads="1"/>
          </p:cNvSpPr>
          <p:nvPr>
            <p:ph type="subTitle" idx="1"/>
          </p:nvPr>
        </p:nvSpPr>
        <p:spPr>
          <a:xfrm>
            <a:off x="1227138" y="2820988"/>
            <a:ext cx="7254875" cy="360362"/>
          </a:xfrm>
        </p:spPr>
        <p:txBody>
          <a:bodyPr/>
          <a:lstStyle>
            <a:lvl1pPr marL="0" indent="0">
              <a:buFont typeface="Verdana" pitchFamily="34" charset="0"/>
              <a:buNone/>
              <a:defRPr/>
            </a:lvl1pPr>
          </a:lstStyle>
          <a:p>
            <a:r>
              <a:rPr lang="nl-NL" smtClean="0"/>
              <a:t>Klik om het opmaakprofiel van de modelondertitel te bewerken</a:t>
            </a:r>
            <a:endParaRPr lang="en-GB" dirty="0"/>
          </a:p>
        </p:txBody>
      </p:sp>
      <p:sp>
        <p:nvSpPr>
          <p:cNvPr id="3079" name="Text Box 7"/>
          <p:cNvSpPr txBox="1">
            <a:spLocks noChangeArrowheads="1"/>
          </p:cNvSpPr>
          <p:nvPr/>
        </p:nvSpPr>
        <p:spPr bwMode="auto">
          <a:xfrm>
            <a:off x="1227138" y="3373438"/>
            <a:ext cx="7254875" cy="1979612"/>
          </a:xfrm>
          <a:prstGeom prst="rect">
            <a:avLst/>
          </a:prstGeom>
          <a:noFill/>
          <a:ln w="25400">
            <a:noFill/>
            <a:miter lim="800000"/>
            <a:headEnd/>
            <a:tailEnd/>
          </a:ln>
          <a:effectLst/>
        </p:spPr>
        <p:txBody>
          <a:bodyPr/>
          <a:lstStyle/>
          <a:p>
            <a:pPr>
              <a:spcBef>
                <a:spcPct val="50000"/>
              </a:spcBef>
            </a:pPr>
            <a:endParaRPr lang="nl-NL" sz="1400">
              <a:solidFill>
                <a:srgbClr val="000000"/>
              </a:solidFill>
            </a:endParaRPr>
          </a:p>
        </p:txBody>
      </p:sp>
      <p:sp>
        <p:nvSpPr>
          <p:cNvPr id="8" name="Tijdelijke aanduiding voor datum 4"/>
          <p:cNvSpPr>
            <a:spLocks noGrp="1"/>
          </p:cNvSpPr>
          <p:nvPr>
            <p:ph type="dt" sz="half" idx="10"/>
          </p:nvPr>
        </p:nvSpPr>
        <p:spPr>
          <a:xfrm>
            <a:off x="457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fld id="{6719739C-DB19-459C-9192-29FF03E79697}" type="datetime1">
              <a:rPr lang="nl-NL" smtClean="0"/>
              <a:pPr/>
              <a:t>7-9-2017</a:t>
            </a:fld>
            <a:endParaRPr lang="nl-NL" dirty="0"/>
          </a:p>
        </p:txBody>
      </p:sp>
      <p:sp>
        <p:nvSpPr>
          <p:cNvPr id="9" name="Tijdelijke aanduiding voor dianummer 5"/>
          <p:cNvSpPr>
            <a:spLocks noGrp="1"/>
          </p:cNvSpPr>
          <p:nvPr>
            <p:ph type="sldNum" sz="quarter" idx="11"/>
          </p:nvPr>
        </p:nvSpPr>
        <p:spPr>
          <a:xfrm>
            <a:off x="6553200" y="6552000"/>
            <a:ext cx="2133600" cy="216000"/>
          </a:xfr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a:t>
            </a:fld>
            <a:endParaRPr lang="nl-NL" dirty="0"/>
          </a:p>
        </p:txBody>
      </p:sp>
      <p:sp>
        <p:nvSpPr>
          <p:cNvPr id="10" name="Tijdelijke aanduiding voor voettekst 6"/>
          <p:cNvSpPr>
            <a:spLocks noGrp="1"/>
          </p:cNvSpPr>
          <p:nvPr>
            <p:ph type="ftr" sz="quarter" idx="12"/>
          </p:nvPr>
        </p:nvSpPr>
        <p:spPr>
          <a:xfrm>
            <a:off x="3124200" y="6552000"/>
            <a:ext cx="2895600" cy="216000"/>
          </a:xfr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a:xfrm>
            <a:off x="539552" y="288000"/>
            <a:ext cx="7020000" cy="1080000"/>
          </a:xfrm>
        </p:spPr>
        <p:txBody>
          <a:bodyPr/>
          <a:lstStyle>
            <a:lvl1pPr>
              <a:defRPr sz="2800" b="1"/>
            </a:lvl1pPr>
          </a:lstStyle>
          <a:p>
            <a:r>
              <a:rPr lang="nl-NL" smtClean="0"/>
              <a:t>Klik om de stijl te bewerken</a:t>
            </a:r>
            <a:endParaRPr lang="nl-NL" dirty="0"/>
          </a:p>
        </p:txBody>
      </p:sp>
      <p:sp>
        <p:nvSpPr>
          <p:cNvPr id="3" name="Tijdelijke aanduiding voor verticale tekst 2"/>
          <p:cNvSpPr>
            <a:spLocks noGrp="1"/>
          </p:cNvSpPr>
          <p:nvPr>
            <p:ph type="body" orient="vert" idx="1"/>
          </p:nvPr>
        </p:nvSpPr>
        <p:spPr>
          <a:xfrm>
            <a:off x="539552" y="1556792"/>
            <a:ext cx="8064896" cy="4320480"/>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7"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fld id="{91ECD842-C7F0-4C7C-9EF1-66967153E475}" type="datetime1">
              <a:rPr lang="nl-NL" smtClean="0"/>
              <a:pPr/>
              <a:t>7-9-2017</a:t>
            </a:fld>
            <a:endParaRPr lang="nl-NL" dirty="0"/>
          </a:p>
        </p:txBody>
      </p:sp>
      <p:sp>
        <p:nvSpPr>
          <p:cNvPr id="8"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a:t>
            </a:fld>
            <a:endParaRPr lang="nl-NL"/>
          </a:p>
        </p:txBody>
      </p:sp>
      <p:sp>
        <p:nvSpPr>
          <p:cNvPr id="9"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804248" y="1114425"/>
            <a:ext cx="1800200" cy="4759325"/>
          </a:xfrm>
        </p:spPr>
        <p:txBody>
          <a:bodyPr vert="eaVert"/>
          <a:lstStyle>
            <a:lvl1pPr>
              <a:defRPr b="1"/>
            </a:lvl1pPr>
          </a:lstStyle>
          <a:p>
            <a:r>
              <a:rPr lang="nl-NL" smtClean="0"/>
              <a:t>Klik om de stijl te bewerken</a:t>
            </a:r>
            <a:endParaRPr lang="nl-NL" dirty="0"/>
          </a:p>
        </p:txBody>
      </p:sp>
      <p:sp>
        <p:nvSpPr>
          <p:cNvPr id="3" name="Tijdelijke aanduiding voor verticale tekst 2"/>
          <p:cNvSpPr>
            <a:spLocks noGrp="1"/>
          </p:cNvSpPr>
          <p:nvPr>
            <p:ph type="body" orient="vert" idx="1"/>
          </p:nvPr>
        </p:nvSpPr>
        <p:spPr>
          <a:xfrm>
            <a:off x="539552" y="1114425"/>
            <a:ext cx="6120680" cy="47593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7" name="Tijdelijke aanduiding voor datum 4"/>
          <p:cNvSpPr>
            <a:spLocks noGrp="1"/>
          </p:cNvSpPr>
          <p:nvPr>
            <p:ph type="dt" sz="half" idx="10"/>
          </p:nvPr>
        </p:nvSpPr>
        <p:spPr>
          <a:xfrm>
            <a:off x="457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fld id="{542E2AD3-B5F8-4CD5-BAB0-C5B7B3DC9DCB}" type="datetime1">
              <a:rPr lang="nl-NL" smtClean="0"/>
              <a:pPr/>
              <a:t>7-9-2017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pPr algn="r"/>
            <a:fld id="{0F95BF7B-D311-4A70-A4D8-7B3F6F265E16}" type="slidenum">
              <a:rPr lang="nl-NL" smtClean="0"/>
              <a:pPr algn="r"/>
              <a:t>‹#›</a:t>
            </a:fld>
            <a:endParaRPr lang="nl-NL" dirty="0"/>
          </a:p>
        </p:txBody>
      </p:sp>
      <p:sp>
        <p:nvSpPr>
          <p:cNvPr id="9" name="Tijdelijke aanduiding voor voettekst 6"/>
          <p:cNvSpPr>
            <a:spLocks noGrp="1"/>
          </p:cNvSpPr>
          <p:nvPr>
            <p:ph type="ftr" sz="quarter" idx="12"/>
          </p:nvPr>
        </p:nvSpPr>
        <p:spPr>
          <a:xfrm>
            <a:off x="3124200" y="6552000"/>
            <a:ext cx="2895600" cy="216000"/>
          </a:xfr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27138" y="2306638"/>
            <a:ext cx="7254875" cy="550862"/>
          </a:xfrm>
        </p:spPr>
        <p:txBody>
          <a:bodyPr anchor="ctr"/>
          <a:lstStyle>
            <a:lvl1pPr>
              <a:defRPr b="1"/>
            </a:lvl1pPr>
          </a:lstStyle>
          <a:p>
            <a:r>
              <a:rPr lang="nl-NL" smtClean="0"/>
              <a:t>Klik om de stijl te bewerken</a:t>
            </a:r>
            <a:endParaRPr lang="en-GB" dirty="0"/>
          </a:p>
        </p:txBody>
      </p:sp>
      <p:sp>
        <p:nvSpPr>
          <p:cNvPr id="3075" name="Rectangle 3"/>
          <p:cNvSpPr>
            <a:spLocks noGrp="1" noChangeArrowheads="1"/>
          </p:cNvSpPr>
          <p:nvPr>
            <p:ph type="subTitle" idx="1"/>
          </p:nvPr>
        </p:nvSpPr>
        <p:spPr>
          <a:xfrm>
            <a:off x="1227138" y="2820988"/>
            <a:ext cx="7254875" cy="360362"/>
          </a:xfrm>
        </p:spPr>
        <p:txBody>
          <a:bodyPr/>
          <a:lstStyle>
            <a:lvl1pPr marL="0" indent="0">
              <a:buFont typeface="Verdana" pitchFamily="34" charset="0"/>
              <a:buNone/>
              <a:defRPr/>
            </a:lvl1pPr>
          </a:lstStyle>
          <a:p>
            <a:r>
              <a:rPr lang="nl-NL" smtClean="0"/>
              <a:t>Klik om de ondertitelstijl van het model te bewerken</a:t>
            </a:r>
            <a:endParaRPr lang="en-GB" dirty="0"/>
          </a:p>
        </p:txBody>
      </p:sp>
      <p:sp>
        <p:nvSpPr>
          <p:cNvPr id="3079" name="Text Box 7"/>
          <p:cNvSpPr txBox="1">
            <a:spLocks noChangeArrowheads="1"/>
          </p:cNvSpPr>
          <p:nvPr/>
        </p:nvSpPr>
        <p:spPr bwMode="auto">
          <a:xfrm>
            <a:off x="1227138" y="3373438"/>
            <a:ext cx="7254875" cy="1979612"/>
          </a:xfrm>
          <a:prstGeom prst="rect">
            <a:avLst/>
          </a:prstGeom>
          <a:noFill/>
          <a:ln w="25400">
            <a:noFill/>
            <a:miter lim="800000"/>
            <a:headEnd/>
            <a:tailEnd/>
          </a:ln>
          <a:effectLst/>
        </p:spPr>
        <p:txBody>
          <a:bodyPr/>
          <a:lstStyle/>
          <a:p>
            <a:pPr>
              <a:spcBef>
                <a:spcPct val="50000"/>
              </a:spcBef>
            </a:pPr>
            <a:endParaRPr lang="nl-NL" sz="1400">
              <a:solidFill>
                <a:srgbClr val="000000"/>
              </a:solidFill>
            </a:endParaRPr>
          </a:p>
        </p:txBody>
      </p:sp>
      <p:sp>
        <p:nvSpPr>
          <p:cNvPr id="8" name="Tijdelijke aanduiding voor datum 4"/>
          <p:cNvSpPr>
            <a:spLocks noGrp="1"/>
          </p:cNvSpPr>
          <p:nvPr>
            <p:ph type="dt" sz="half" idx="10"/>
          </p:nvPr>
        </p:nvSpPr>
        <p:spPr>
          <a:xfrm>
            <a:off x="457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r>
              <a:rPr lang="en-US" smtClean="0">
                <a:solidFill>
                  <a:srgbClr val="FFFFFF"/>
                </a:solidFill>
              </a:rPr>
              <a:t>A&amp;I - college 2</a:t>
            </a:r>
            <a:endParaRPr lang="en-US" dirty="0">
              <a:solidFill>
                <a:srgbClr val="FFFFFF"/>
              </a:solidFill>
            </a:endParaRPr>
          </a:p>
        </p:txBody>
      </p:sp>
      <p:sp>
        <p:nvSpPr>
          <p:cNvPr id="9" name="Tijdelijke aanduiding voor dianummer 5"/>
          <p:cNvSpPr>
            <a:spLocks noGrp="1"/>
          </p:cNvSpPr>
          <p:nvPr>
            <p:ph type="sldNum" sz="quarter" idx="11"/>
          </p:nvPr>
        </p:nvSpPr>
        <p:spPr>
          <a:xfrm>
            <a:off x="6553200" y="6552000"/>
            <a:ext cx="2133600" cy="216000"/>
          </a:xfrm>
        </p:spPr>
        <p:txBody>
          <a:bodyPr/>
          <a:lstStyle>
            <a:lvl1pPr algn="r">
              <a:defRPr sz="900">
                <a:solidFill>
                  <a:schemeClr val="accent1"/>
                </a:solidFill>
                <a:latin typeface="Tahoma" pitchFamily="34" charset="0"/>
                <a:ea typeface="Tahoma" pitchFamily="34" charset="0"/>
                <a:cs typeface="Tahoma" pitchFamily="34" charset="0"/>
              </a:defRPr>
            </a:lvl1pPr>
          </a:lstStyle>
          <a:p>
            <a:fld id="{6FCD762A-078B-4D0B-9CD2-C653CFDEA346}" type="slidenum">
              <a:rPr lang="en-US" smtClean="0">
                <a:solidFill>
                  <a:srgbClr val="FFFFFF"/>
                </a:solidFill>
              </a:rPr>
              <a:pPr/>
              <a:t>‹#›</a:t>
            </a:fld>
            <a:endParaRPr lang="en-US" dirty="0">
              <a:solidFill>
                <a:srgbClr val="FFFFFF"/>
              </a:solidFill>
            </a:endParaRPr>
          </a:p>
        </p:txBody>
      </p:sp>
      <p:sp>
        <p:nvSpPr>
          <p:cNvPr id="10" name="Tijdelijke aanduiding voor voettekst 6"/>
          <p:cNvSpPr>
            <a:spLocks noGrp="1"/>
          </p:cNvSpPr>
          <p:nvPr>
            <p:ph type="ftr" sz="quarter" idx="12"/>
          </p:nvPr>
        </p:nvSpPr>
        <p:spPr>
          <a:xfrm>
            <a:off x="3124200" y="6552000"/>
            <a:ext cx="2895600" cy="216000"/>
          </a:xfr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solidFill>
                <a:srgbClr val="FFFFFF"/>
              </a:solidFill>
            </a:endParaRPr>
          </a:p>
        </p:txBody>
      </p:sp>
    </p:spTree>
    <p:extLst>
      <p:ext uri="{BB962C8B-B14F-4D97-AF65-F5344CB8AC3E}">
        <p14:creationId xmlns:p14="http://schemas.microsoft.com/office/powerpoint/2010/main" val="327491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539552" y="1556792"/>
            <a:ext cx="8136904" cy="4320480"/>
          </a:xfrm>
        </p:spPr>
        <p:txBody>
          <a:bodyPr/>
          <a:lstStyle>
            <a:lvl1pPr>
              <a:defRPr>
                <a:solidFill>
                  <a:srgbClr val="000000"/>
                </a:solidFill>
                <a:latin typeface="Arial" pitchFamily="34" charset="0"/>
                <a:cs typeface="Arial" pitchFamily="34" charset="0"/>
              </a:defRPr>
            </a:lvl1pPr>
            <a:lvl2pPr>
              <a:defRPr>
                <a:solidFill>
                  <a:srgbClr val="000000"/>
                </a:solidFill>
                <a:latin typeface="Arial" pitchFamily="34" charset="0"/>
                <a:cs typeface="Arial" pitchFamily="34" charset="0"/>
              </a:defRPr>
            </a:lvl2pPr>
            <a:lvl3pPr>
              <a:defRPr>
                <a:solidFill>
                  <a:srgbClr val="000000"/>
                </a:solidFill>
                <a:latin typeface="Arial" pitchFamily="34" charset="0"/>
                <a:cs typeface="Arial" pitchFamily="34" charset="0"/>
              </a:defRPr>
            </a:lvl3pPr>
            <a:lvl4pPr>
              <a:defRPr>
                <a:solidFill>
                  <a:srgbClr val="000000"/>
                </a:solidFill>
                <a:latin typeface="Arial" pitchFamily="34" charset="0"/>
                <a:cs typeface="Arial" pitchFamily="34" charset="0"/>
              </a:defRPr>
            </a:lvl4pPr>
            <a:lvl5pPr>
              <a:defRPr>
                <a:solidFill>
                  <a:srgbClr val="000000"/>
                </a:solidFill>
                <a:latin typeface="Arial" pitchFamily="34" charset="0"/>
                <a:cs typeface="Arial" pitchFamily="34" charset="0"/>
              </a:defRPr>
            </a:lvl5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4" name="Titel 3"/>
          <p:cNvSpPr>
            <a:spLocks noGrp="1"/>
          </p:cNvSpPr>
          <p:nvPr>
            <p:ph type="title"/>
          </p:nvPr>
        </p:nvSpPr>
        <p:spPr/>
        <p:txBody>
          <a:bodyPr/>
          <a:lstStyle/>
          <a:p>
            <a:r>
              <a:rPr lang="nl-NL" smtClean="0"/>
              <a:t>Klik om de stijl te bewerken</a:t>
            </a:r>
            <a:endParaRPr lang="nl-NL"/>
          </a:p>
        </p:txBody>
      </p:sp>
      <p:sp>
        <p:nvSpPr>
          <p:cNvPr id="8" name="Tijdelijke aanduiding voor datum 4"/>
          <p:cNvSpPr>
            <a:spLocks noGrp="1"/>
          </p:cNvSpPr>
          <p:nvPr>
            <p:ph type="dt" sz="half" idx="10"/>
          </p:nvPr>
        </p:nvSpPr>
        <p:spPr>
          <a:xfrm>
            <a:off x="457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r>
              <a:rPr lang="en-US" smtClean="0">
                <a:solidFill>
                  <a:srgbClr val="FFFFFF"/>
                </a:solidFill>
              </a:rPr>
              <a:t>A&amp;I - college 2</a:t>
            </a:r>
            <a:endParaRPr lang="en-US" dirty="0">
              <a:solidFill>
                <a:srgbClr val="FFFFFF"/>
              </a:solidFill>
            </a:endParaRPr>
          </a:p>
        </p:txBody>
      </p:sp>
      <p:sp>
        <p:nvSpPr>
          <p:cNvPr id="9" name="Tijdelijke aanduiding voor dianummer 5"/>
          <p:cNvSpPr>
            <a:spLocks noGrp="1"/>
          </p:cNvSpPr>
          <p:nvPr>
            <p:ph type="sldNum" sz="quarter" idx="11"/>
          </p:nvPr>
        </p:nvSpPr>
        <p:spPr>
          <a:xfrm>
            <a:off x="6553200" y="6552000"/>
            <a:ext cx="2133600" cy="216000"/>
          </a:xfrm>
        </p:spPr>
        <p:txBody>
          <a:bodyPr/>
          <a:lstStyle>
            <a:lvl1pPr algn="r">
              <a:defRPr sz="900">
                <a:solidFill>
                  <a:schemeClr val="accent1"/>
                </a:solidFill>
                <a:latin typeface="Tahoma" pitchFamily="34" charset="0"/>
                <a:ea typeface="Tahoma" pitchFamily="34" charset="0"/>
                <a:cs typeface="Tahoma" pitchFamily="34" charset="0"/>
              </a:defRPr>
            </a:lvl1pPr>
          </a:lstStyle>
          <a:p>
            <a:r>
              <a:rPr lang="en-US" smtClean="0">
                <a:solidFill>
                  <a:srgbClr val="FFFFFF"/>
                </a:solidFill>
              </a:rPr>
              <a:t>5-</a:t>
            </a:r>
            <a:fld id="{8BED72B0-39A0-4E41-8ACD-B2489ECDB20C}" type="slidenum">
              <a:rPr lang="en-US" smtClean="0">
                <a:solidFill>
                  <a:srgbClr val="FFFFFF"/>
                </a:solidFill>
              </a:rPr>
              <a:pPr/>
              <a:t>‹#›</a:t>
            </a:fld>
            <a:endParaRPr lang="en-US" dirty="0">
              <a:solidFill>
                <a:srgbClr val="FFFFFF"/>
              </a:solidFill>
            </a:endParaRPr>
          </a:p>
        </p:txBody>
      </p:sp>
      <p:sp>
        <p:nvSpPr>
          <p:cNvPr id="10" name="Tijdelijke aanduiding voor voettekst 6"/>
          <p:cNvSpPr>
            <a:spLocks noGrp="1"/>
          </p:cNvSpPr>
          <p:nvPr>
            <p:ph type="ftr" sz="quarter" idx="12"/>
          </p:nvPr>
        </p:nvSpPr>
        <p:spPr>
          <a:xfrm>
            <a:off x="3124200" y="6552000"/>
            <a:ext cx="2895600" cy="216000"/>
          </a:xfr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solidFill>
                <a:srgbClr val="FFFFFF"/>
              </a:solidFill>
            </a:endParaRPr>
          </a:p>
        </p:txBody>
      </p:sp>
    </p:spTree>
    <p:extLst>
      <p:ext uri="{BB962C8B-B14F-4D97-AF65-F5344CB8AC3E}">
        <p14:creationId xmlns:p14="http://schemas.microsoft.com/office/powerpoint/2010/main" val="336693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nl-NL" smtClean="0"/>
              <a:t>Klik om de stijl te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7" name="Tijdelijke aanduiding voor datum 4"/>
          <p:cNvSpPr>
            <a:spLocks noGrp="1"/>
          </p:cNvSpPr>
          <p:nvPr>
            <p:ph type="dt" sz="half" idx="10"/>
          </p:nvPr>
        </p:nvSpPr>
        <p:spPr>
          <a:xfrm>
            <a:off x="457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r>
              <a:rPr lang="en-US" smtClean="0">
                <a:solidFill>
                  <a:srgbClr val="FFFFFF"/>
                </a:solidFill>
              </a:rPr>
              <a:t>A&amp;I - college 2</a:t>
            </a:r>
            <a:endParaRPr lang="en-US" dirty="0">
              <a:solidFill>
                <a:srgbClr val="FFFFFF"/>
              </a:solidFill>
            </a:endParaRPr>
          </a:p>
        </p:txBody>
      </p:sp>
      <p:sp>
        <p:nvSpPr>
          <p:cNvPr id="8" name="Tijdelijke aanduiding voor dianummer 5"/>
          <p:cNvSpPr>
            <a:spLocks noGrp="1"/>
          </p:cNvSpPr>
          <p:nvPr>
            <p:ph type="sldNum" sz="quarter" idx="11"/>
          </p:nvPr>
        </p:nvSpPr>
        <p:spPr>
          <a:xfrm>
            <a:off x="6553200" y="6552000"/>
            <a:ext cx="2133600" cy="216000"/>
          </a:xfrm>
        </p:spPr>
        <p:txBody>
          <a:bodyPr/>
          <a:lstStyle>
            <a:lvl1pPr algn="r">
              <a:defRPr sz="900">
                <a:solidFill>
                  <a:schemeClr val="accent1"/>
                </a:solidFill>
                <a:latin typeface="Tahoma" pitchFamily="34" charset="0"/>
                <a:ea typeface="Tahoma" pitchFamily="34" charset="0"/>
                <a:cs typeface="Tahoma" pitchFamily="34" charset="0"/>
              </a:defRPr>
            </a:lvl1pPr>
          </a:lstStyle>
          <a:p>
            <a:r>
              <a:rPr lang="en-US" smtClean="0">
                <a:solidFill>
                  <a:srgbClr val="FFFFFF"/>
                </a:solidFill>
              </a:rPr>
              <a:t>5-</a:t>
            </a:r>
            <a:fld id="{F815587F-521F-4C2B-AC26-090E7F5F937E}" type="slidenum">
              <a:rPr lang="en-US" smtClean="0">
                <a:solidFill>
                  <a:srgbClr val="FFFFFF"/>
                </a:solidFill>
              </a:rPr>
              <a:pPr/>
              <a:t>‹#›</a:t>
            </a:fld>
            <a:endParaRPr lang="en-US" dirty="0">
              <a:solidFill>
                <a:srgbClr val="FFFFFF"/>
              </a:solidFill>
            </a:endParaRPr>
          </a:p>
        </p:txBody>
      </p:sp>
      <p:sp>
        <p:nvSpPr>
          <p:cNvPr id="9" name="Tijdelijke aanduiding voor voettekst 6"/>
          <p:cNvSpPr>
            <a:spLocks noGrp="1"/>
          </p:cNvSpPr>
          <p:nvPr>
            <p:ph type="ftr" sz="quarter" idx="12"/>
          </p:nvPr>
        </p:nvSpPr>
        <p:spPr>
          <a:xfrm>
            <a:off x="3124200" y="6552000"/>
            <a:ext cx="2895600" cy="216000"/>
          </a:xfr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solidFill>
                <a:srgbClr val="FFFFFF"/>
              </a:solidFill>
            </a:endParaRPr>
          </a:p>
        </p:txBody>
      </p:sp>
    </p:spTree>
    <p:extLst>
      <p:ext uri="{BB962C8B-B14F-4D97-AF65-F5344CB8AC3E}">
        <p14:creationId xmlns:p14="http://schemas.microsoft.com/office/powerpoint/2010/main" val="3352643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a:xfrm>
            <a:off x="539552" y="288000"/>
            <a:ext cx="7020000" cy="1080000"/>
          </a:xfrm>
        </p:spPr>
        <p:txBody>
          <a:bodyPr/>
          <a:lstStyle>
            <a:lvl1pPr>
              <a:defRPr sz="2800" b="1">
                <a:solidFill>
                  <a:schemeClr val="accent1"/>
                </a:solidFill>
              </a:defRPr>
            </a:lvl1pPr>
          </a:lstStyle>
          <a:p>
            <a:r>
              <a:rPr lang="nl-NL" smtClean="0"/>
              <a:t>Klik om de stijl te bewerken</a:t>
            </a:r>
            <a:endParaRPr lang="nl-NL" dirty="0"/>
          </a:p>
        </p:txBody>
      </p:sp>
      <p:sp>
        <p:nvSpPr>
          <p:cNvPr id="3" name="Tijdelijke aanduiding voor inhoud 2"/>
          <p:cNvSpPr>
            <a:spLocks noGrp="1"/>
          </p:cNvSpPr>
          <p:nvPr>
            <p:ph sz="half" idx="1"/>
          </p:nvPr>
        </p:nvSpPr>
        <p:spPr>
          <a:xfrm>
            <a:off x="539552" y="1772816"/>
            <a:ext cx="3888432" cy="4244950"/>
          </a:xfrm>
        </p:spPr>
        <p:txBody>
          <a:bodyPr/>
          <a:lstStyle>
            <a:lvl1pPr>
              <a:defRPr sz="2800">
                <a:latin typeface="Tahoma" pitchFamily="34" charset="0"/>
                <a:ea typeface="Tahoma" pitchFamily="34" charset="0"/>
                <a:cs typeface="Tahoma" pitchFamily="34" charset="0"/>
              </a:defRPr>
            </a:lvl1pPr>
            <a:lvl2pP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800">
                <a:latin typeface="Tahoma" pitchFamily="34" charset="0"/>
                <a:ea typeface="Tahoma" pitchFamily="34" charset="0"/>
                <a:cs typeface="Tahoma" pitchFamily="34" charset="0"/>
              </a:defRPr>
            </a:lvl4pPr>
            <a:lvl5pPr>
              <a:defRPr sz="1800">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4" name="Tijdelijke aanduiding voor inhoud 3"/>
          <p:cNvSpPr>
            <a:spLocks noGrp="1"/>
          </p:cNvSpPr>
          <p:nvPr>
            <p:ph sz="half" idx="2"/>
          </p:nvPr>
        </p:nvSpPr>
        <p:spPr>
          <a:xfrm>
            <a:off x="4788024" y="1700808"/>
            <a:ext cx="3888432" cy="42479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5"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r>
              <a:rPr lang="en-US" smtClean="0">
                <a:solidFill>
                  <a:srgbClr val="FFFFFF"/>
                </a:solidFill>
              </a:rPr>
              <a:t>A&amp;I - college 2</a:t>
            </a:r>
            <a:endParaRPr lang="en-US" dirty="0">
              <a:solidFill>
                <a:srgbClr val="FFFFFF"/>
              </a:solidFill>
            </a:endParaRPr>
          </a:p>
        </p:txBody>
      </p:sp>
      <p:sp>
        <p:nvSpPr>
          <p:cNvPr id="6"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r>
              <a:rPr lang="en-US" smtClean="0">
                <a:solidFill>
                  <a:srgbClr val="FFFFFF"/>
                </a:solidFill>
              </a:rPr>
              <a:t>5-</a:t>
            </a:r>
            <a:fld id="{076CEB36-513B-465F-B8C9-4388FD15FE5F}" type="slidenum">
              <a:rPr lang="en-US" smtClean="0">
                <a:solidFill>
                  <a:srgbClr val="FFFFFF"/>
                </a:solidFill>
              </a:rPr>
              <a:pPr/>
              <a:t>‹#›</a:t>
            </a:fld>
            <a:endParaRPr lang="en-US" dirty="0">
              <a:solidFill>
                <a:srgbClr val="FFFFFF"/>
              </a:solidFill>
            </a:endParaRPr>
          </a:p>
        </p:txBody>
      </p:sp>
      <p:sp>
        <p:nvSpPr>
          <p:cNvPr id="7"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solidFill>
                <a:srgbClr val="FFFFFF"/>
              </a:solidFill>
            </a:endParaRPr>
          </a:p>
        </p:txBody>
      </p:sp>
    </p:spTree>
    <p:extLst>
      <p:ext uri="{BB962C8B-B14F-4D97-AF65-F5344CB8AC3E}">
        <p14:creationId xmlns:p14="http://schemas.microsoft.com/office/powerpoint/2010/main" val="453877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539552" y="288000"/>
            <a:ext cx="8147248" cy="1143000"/>
          </a:xfrm>
        </p:spPr>
        <p:txBody>
          <a:bodyPr/>
          <a:lstStyle>
            <a:lvl1pPr>
              <a:defRPr sz="2800" b="1"/>
            </a:lvl1pPr>
          </a:lstStyle>
          <a:p>
            <a:r>
              <a:rPr lang="nl-NL" smtClean="0"/>
              <a:t>Klik om de stijl te bewerken</a:t>
            </a:r>
            <a:endParaRPr lang="nl-NL" dirty="0"/>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13" name="Tijdelijke aanduiding voor datum 4"/>
          <p:cNvSpPr>
            <a:spLocks noGrp="1"/>
          </p:cNvSpPr>
          <p:nvPr>
            <p:ph type="dt" sz="half" idx="10"/>
          </p:nvPr>
        </p:nvSpPr>
        <p:spPr>
          <a:xfrm>
            <a:off x="457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r>
              <a:rPr lang="en-US" smtClean="0">
                <a:solidFill>
                  <a:srgbClr val="FFFFFF"/>
                </a:solidFill>
              </a:rPr>
              <a:t>A&amp;I - college 2</a:t>
            </a:r>
            <a:endParaRPr lang="en-US" dirty="0">
              <a:solidFill>
                <a:srgbClr val="FFFFFF"/>
              </a:solidFill>
            </a:endParaRPr>
          </a:p>
        </p:txBody>
      </p:sp>
      <p:sp>
        <p:nvSpPr>
          <p:cNvPr id="14" name="Tijdelijke aanduiding voor dianummer 5"/>
          <p:cNvSpPr>
            <a:spLocks noGrp="1"/>
          </p:cNvSpPr>
          <p:nvPr>
            <p:ph type="sldNum" sz="quarter" idx="11"/>
          </p:nvPr>
        </p:nvSpPr>
        <p:spPr>
          <a:xfrm>
            <a:off x="6553200" y="6552000"/>
            <a:ext cx="2133600" cy="216000"/>
          </a:xfrm>
        </p:spPr>
        <p:txBody>
          <a:bodyPr/>
          <a:lstStyle>
            <a:lvl1pPr algn="r">
              <a:defRPr sz="900">
                <a:solidFill>
                  <a:schemeClr val="accent1"/>
                </a:solidFill>
                <a:latin typeface="Tahoma" pitchFamily="34" charset="0"/>
                <a:ea typeface="Tahoma" pitchFamily="34" charset="0"/>
                <a:cs typeface="Tahoma" pitchFamily="34" charset="0"/>
              </a:defRPr>
            </a:lvl1pPr>
          </a:lstStyle>
          <a:p>
            <a:r>
              <a:rPr lang="en-US" smtClean="0">
                <a:solidFill>
                  <a:srgbClr val="FFFFFF"/>
                </a:solidFill>
              </a:rPr>
              <a:t>5-</a:t>
            </a:r>
            <a:fld id="{7E200A33-E1D5-43A4-AAD9-59F2822EF657}" type="slidenum">
              <a:rPr lang="en-US" smtClean="0">
                <a:solidFill>
                  <a:srgbClr val="FFFFFF"/>
                </a:solidFill>
              </a:rPr>
              <a:pPr/>
              <a:t>‹#›</a:t>
            </a:fld>
            <a:endParaRPr lang="en-US" dirty="0">
              <a:solidFill>
                <a:srgbClr val="FFFFFF"/>
              </a:solidFill>
            </a:endParaRPr>
          </a:p>
        </p:txBody>
      </p:sp>
      <p:sp>
        <p:nvSpPr>
          <p:cNvPr id="15" name="Tijdelijke aanduiding voor voettekst 6"/>
          <p:cNvSpPr>
            <a:spLocks noGrp="1"/>
          </p:cNvSpPr>
          <p:nvPr>
            <p:ph type="ftr" sz="quarter" idx="12"/>
          </p:nvPr>
        </p:nvSpPr>
        <p:spPr>
          <a:xfrm>
            <a:off x="3124200" y="6552000"/>
            <a:ext cx="2895600" cy="216000"/>
          </a:xfr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solidFill>
                <a:srgbClr val="FFFFFF"/>
              </a:solidFill>
            </a:endParaRPr>
          </a:p>
        </p:txBody>
      </p:sp>
    </p:spTree>
    <p:extLst>
      <p:ext uri="{BB962C8B-B14F-4D97-AF65-F5344CB8AC3E}">
        <p14:creationId xmlns:p14="http://schemas.microsoft.com/office/powerpoint/2010/main" val="2219667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a:xfrm>
            <a:off x="539552" y="288000"/>
            <a:ext cx="8100000" cy="1080000"/>
          </a:xfrm>
        </p:spPr>
        <p:txBody>
          <a:bodyPr/>
          <a:lstStyle>
            <a:lvl1pPr>
              <a:defRPr sz="2800" b="1"/>
            </a:lvl1pPr>
          </a:lstStyle>
          <a:p>
            <a:r>
              <a:rPr lang="nl-NL" smtClean="0"/>
              <a:t>Klik om de stijl te bewerken</a:t>
            </a:r>
            <a:endParaRPr lang="nl-NL" dirty="0"/>
          </a:p>
        </p:txBody>
      </p:sp>
      <p:sp>
        <p:nvSpPr>
          <p:cNvPr id="6"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r>
              <a:rPr lang="en-US" smtClean="0">
                <a:solidFill>
                  <a:srgbClr val="FFFFFF"/>
                </a:solidFill>
              </a:rPr>
              <a:t>A&amp;I - college 2</a:t>
            </a:r>
            <a:endParaRPr lang="en-US" dirty="0">
              <a:solidFill>
                <a:srgbClr val="FFFFFF"/>
              </a:solidFill>
            </a:endParaRPr>
          </a:p>
        </p:txBody>
      </p:sp>
      <p:sp>
        <p:nvSpPr>
          <p:cNvPr id="7"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r>
              <a:rPr lang="en-US" smtClean="0">
                <a:solidFill>
                  <a:srgbClr val="FFFFFF"/>
                </a:solidFill>
              </a:rPr>
              <a:t>5-</a:t>
            </a:r>
            <a:fld id="{5A404CF0-4E49-4914-AAC9-A22BCEC9B534}" type="slidenum">
              <a:rPr lang="en-US" smtClean="0">
                <a:solidFill>
                  <a:srgbClr val="FFFFFF"/>
                </a:solidFill>
              </a:rPr>
              <a:pPr/>
              <a:t>‹#›</a:t>
            </a:fld>
            <a:endParaRPr lang="en-US" dirty="0">
              <a:solidFill>
                <a:srgbClr val="FFFFFF"/>
              </a:solidFill>
            </a:endParaRPr>
          </a:p>
        </p:txBody>
      </p:sp>
      <p:sp>
        <p:nvSpPr>
          <p:cNvPr id="8"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solidFill>
                <a:srgbClr val="FFFFFF"/>
              </a:solidFill>
            </a:endParaRPr>
          </a:p>
        </p:txBody>
      </p:sp>
    </p:spTree>
    <p:extLst>
      <p:ext uri="{BB962C8B-B14F-4D97-AF65-F5344CB8AC3E}">
        <p14:creationId xmlns:p14="http://schemas.microsoft.com/office/powerpoint/2010/main" val="6552544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r>
              <a:rPr lang="en-US" smtClean="0">
                <a:solidFill>
                  <a:srgbClr val="FFFFFF"/>
                </a:solidFill>
              </a:rPr>
              <a:t>A&amp;I - college 2</a:t>
            </a:r>
            <a:endParaRPr lang="en-US" dirty="0">
              <a:solidFill>
                <a:srgbClr val="FFFFFF"/>
              </a:solidFill>
            </a:endParaRPr>
          </a:p>
        </p:txBody>
      </p:sp>
      <p:sp>
        <p:nvSpPr>
          <p:cNvPr id="6"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r>
              <a:rPr lang="en-US" smtClean="0">
                <a:solidFill>
                  <a:srgbClr val="FFFFFF"/>
                </a:solidFill>
              </a:rPr>
              <a:t>5-</a:t>
            </a:r>
            <a:fld id="{6C40BBFF-CD93-4D22-8D10-9B287FEE9B21}" type="slidenum">
              <a:rPr lang="en-US" smtClean="0">
                <a:solidFill>
                  <a:srgbClr val="FFFFFF"/>
                </a:solidFill>
              </a:rPr>
              <a:pPr/>
              <a:t>‹#›</a:t>
            </a:fld>
            <a:endParaRPr lang="en-US" dirty="0">
              <a:solidFill>
                <a:srgbClr val="FFFFFF"/>
              </a:solidFill>
            </a:endParaRPr>
          </a:p>
        </p:txBody>
      </p:sp>
      <p:sp>
        <p:nvSpPr>
          <p:cNvPr id="7"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solidFill>
                <a:srgbClr val="FFFFFF"/>
              </a:solidFill>
            </a:endParaRPr>
          </a:p>
        </p:txBody>
      </p:sp>
    </p:spTree>
    <p:extLst>
      <p:ext uri="{BB962C8B-B14F-4D97-AF65-F5344CB8AC3E}">
        <p14:creationId xmlns:p14="http://schemas.microsoft.com/office/powerpoint/2010/main" val="38687465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540000" y="288000"/>
            <a:ext cx="3008313" cy="1080000"/>
          </a:xfrm>
        </p:spPr>
        <p:txBody>
          <a:bodyPr anchor="t"/>
          <a:lstStyle>
            <a:lvl1pPr algn="l">
              <a:defRPr sz="2400" b="1"/>
            </a:lvl1pPr>
          </a:lstStyle>
          <a:p>
            <a:r>
              <a:rPr lang="nl-NL" smtClean="0"/>
              <a:t>Klik om de stijl te bewerken</a:t>
            </a:r>
            <a:endParaRPr lang="nl-NL" dirty="0"/>
          </a:p>
        </p:txBody>
      </p:sp>
      <p:sp>
        <p:nvSpPr>
          <p:cNvPr id="3" name="Tijdelijke aanduiding voor inhoud 2"/>
          <p:cNvSpPr>
            <a:spLocks noGrp="1"/>
          </p:cNvSpPr>
          <p:nvPr>
            <p:ph idx="1"/>
          </p:nvPr>
        </p:nvSpPr>
        <p:spPr>
          <a:xfrm>
            <a:off x="3707904" y="620688"/>
            <a:ext cx="4978896" cy="5505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4" name="Tijdelijke aanduiding voor tekst 3"/>
          <p:cNvSpPr>
            <a:spLocks noGrp="1"/>
          </p:cNvSpPr>
          <p:nvPr>
            <p:ph type="body" sz="half" idx="2"/>
          </p:nvPr>
        </p:nvSpPr>
        <p:spPr>
          <a:xfrm>
            <a:off x="539552" y="1435100"/>
            <a:ext cx="3024336" cy="4691063"/>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8"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r>
              <a:rPr lang="en-US" smtClean="0">
                <a:solidFill>
                  <a:srgbClr val="FFFFFF"/>
                </a:solidFill>
              </a:rPr>
              <a:t>A&amp;I - college 2</a:t>
            </a:r>
            <a:endParaRPr lang="en-US" dirty="0">
              <a:solidFill>
                <a:srgbClr val="FFFFFF"/>
              </a:solidFill>
            </a:endParaRPr>
          </a:p>
        </p:txBody>
      </p:sp>
      <p:sp>
        <p:nvSpPr>
          <p:cNvPr id="9"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r>
              <a:rPr lang="en-US" smtClean="0">
                <a:solidFill>
                  <a:srgbClr val="FFFFFF"/>
                </a:solidFill>
              </a:rPr>
              <a:t>5-</a:t>
            </a:r>
            <a:fld id="{4FA6C45E-0A33-4678-AE20-DE8EDF1E94AB}" type="slidenum">
              <a:rPr lang="en-US" smtClean="0">
                <a:solidFill>
                  <a:srgbClr val="FFFFFF"/>
                </a:solidFill>
              </a:rPr>
              <a:pPr/>
              <a:t>‹#›</a:t>
            </a:fld>
            <a:endParaRPr lang="en-US" dirty="0">
              <a:solidFill>
                <a:srgbClr val="FFFFFF"/>
              </a:solidFill>
            </a:endParaRPr>
          </a:p>
        </p:txBody>
      </p:sp>
      <p:sp>
        <p:nvSpPr>
          <p:cNvPr id="10"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solidFill>
                <a:srgbClr val="FFFFFF"/>
              </a:solidFill>
            </a:endParaRPr>
          </a:p>
        </p:txBody>
      </p:sp>
    </p:spTree>
    <p:extLst>
      <p:ext uri="{BB962C8B-B14F-4D97-AF65-F5344CB8AC3E}">
        <p14:creationId xmlns:p14="http://schemas.microsoft.com/office/powerpoint/2010/main" val="3408975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539552" y="1556792"/>
            <a:ext cx="8136904" cy="4320480"/>
          </a:xfrm>
        </p:spPr>
        <p:txBody>
          <a:bodyPr/>
          <a:lstStyle>
            <a:lvl1pPr>
              <a:defRPr>
                <a:solidFill>
                  <a:srgbClr val="000000"/>
                </a:solidFill>
                <a:latin typeface="Arial" pitchFamily="34" charset="0"/>
                <a:cs typeface="Arial" pitchFamily="34" charset="0"/>
              </a:defRPr>
            </a:lvl1pPr>
            <a:lvl2pPr>
              <a:defRPr>
                <a:solidFill>
                  <a:srgbClr val="000000"/>
                </a:solidFill>
                <a:latin typeface="Arial" pitchFamily="34" charset="0"/>
                <a:cs typeface="Arial" pitchFamily="34" charset="0"/>
              </a:defRPr>
            </a:lvl2pPr>
            <a:lvl3pPr>
              <a:defRPr>
                <a:solidFill>
                  <a:srgbClr val="000000"/>
                </a:solidFill>
                <a:latin typeface="Arial" pitchFamily="34" charset="0"/>
                <a:cs typeface="Arial" pitchFamily="34" charset="0"/>
              </a:defRPr>
            </a:lvl3pPr>
            <a:lvl4pPr>
              <a:defRPr>
                <a:solidFill>
                  <a:srgbClr val="000000"/>
                </a:solidFill>
                <a:latin typeface="Arial" pitchFamily="34" charset="0"/>
                <a:cs typeface="Arial" pitchFamily="34" charset="0"/>
              </a:defRPr>
            </a:lvl4pPr>
            <a:lvl5pPr>
              <a:defRPr>
                <a:solidFill>
                  <a:srgbClr val="000000"/>
                </a:solidFill>
                <a:latin typeface="Arial" pitchFamily="34" charset="0"/>
                <a:cs typeface="Arial" pitchFamily="34" charset="0"/>
              </a:defRPr>
            </a:lvl5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4" name="Titel 3"/>
          <p:cNvSpPr>
            <a:spLocks noGrp="1"/>
          </p:cNvSpPr>
          <p:nvPr>
            <p:ph type="title"/>
          </p:nvPr>
        </p:nvSpPr>
        <p:spPr/>
        <p:txBody>
          <a:bodyPr/>
          <a:lstStyle/>
          <a:p>
            <a:r>
              <a:rPr lang="nl-NL" smtClean="0"/>
              <a:t>Klik om de stijl te bewerken</a:t>
            </a:r>
            <a:endParaRPr lang="nl-NL"/>
          </a:p>
        </p:txBody>
      </p:sp>
      <p:sp>
        <p:nvSpPr>
          <p:cNvPr id="8" name="Tijdelijke aanduiding voor datum 4"/>
          <p:cNvSpPr>
            <a:spLocks noGrp="1"/>
          </p:cNvSpPr>
          <p:nvPr>
            <p:ph type="dt" sz="half" idx="10"/>
          </p:nvPr>
        </p:nvSpPr>
        <p:spPr>
          <a:xfrm>
            <a:off x="457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fld id="{E918D115-2CDF-4B91-97B5-E384D1914689}" type="datetime1">
              <a:rPr lang="nl-NL" smtClean="0"/>
              <a:pPr/>
              <a:t>7-9-2017</a:t>
            </a:fld>
            <a:endParaRPr lang="nl-NL" dirty="0"/>
          </a:p>
        </p:txBody>
      </p:sp>
      <p:sp>
        <p:nvSpPr>
          <p:cNvPr id="9" name="Tijdelijke aanduiding voor dianummer 5"/>
          <p:cNvSpPr>
            <a:spLocks noGrp="1"/>
          </p:cNvSpPr>
          <p:nvPr>
            <p:ph type="sldNum" sz="quarter" idx="11"/>
          </p:nvPr>
        </p:nvSpPr>
        <p:spPr>
          <a:xfrm>
            <a:off x="6553200" y="6552000"/>
            <a:ext cx="2133600" cy="216000"/>
          </a:xfr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a:t>
            </a:fld>
            <a:endParaRPr lang="nl-NL" dirty="0"/>
          </a:p>
        </p:txBody>
      </p:sp>
      <p:sp>
        <p:nvSpPr>
          <p:cNvPr id="10" name="Tijdelijke aanduiding voor voettekst 6"/>
          <p:cNvSpPr>
            <a:spLocks noGrp="1"/>
          </p:cNvSpPr>
          <p:nvPr>
            <p:ph type="ftr" sz="quarter" idx="12"/>
          </p:nvPr>
        </p:nvSpPr>
        <p:spPr>
          <a:xfrm>
            <a:off x="3124200" y="6552000"/>
            <a:ext cx="2895600" cy="216000"/>
          </a:xfr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400" b="1"/>
            </a:lvl1pPr>
          </a:lstStyle>
          <a:p>
            <a:r>
              <a:rPr lang="nl-NL" smtClean="0"/>
              <a:t>Klik om de stijl te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nl-NL" dirty="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8"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r>
              <a:rPr lang="en-US" smtClean="0">
                <a:solidFill>
                  <a:srgbClr val="FFFFFF"/>
                </a:solidFill>
              </a:rPr>
              <a:t>A&amp;I - college 2</a:t>
            </a:r>
            <a:endParaRPr lang="en-US" dirty="0">
              <a:solidFill>
                <a:srgbClr val="FFFFFF"/>
              </a:solidFill>
            </a:endParaRPr>
          </a:p>
        </p:txBody>
      </p:sp>
      <p:sp>
        <p:nvSpPr>
          <p:cNvPr id="9"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r>
              <a:rPr lang="en-US" smtClean="0">
                <a:solidFill>
                  <a:srgbClr val="FFFFFF"/>
                </a:solidFill>
              </a:rPr>
              <a:t>5-</a:t>
            </a:r>
            <a:fld id="{DEA64B9D-D38B-4219-8D45-ABC91E4F5660}" type="slidenum">
              <a:rPr lang="en-US" smtClean="0">
                <a:solidFill>
                  <a:srgbClr val="FFFFFF"/>
                </a:solidFill>
              </a:rPr>
              <a:pPr/>
              <a:t>‹#›</a:t>
            </a:fld>
            <a:endParaRPr lang="en-US" dirty="0">
              <a:solidFill>
                <a:srgbClr val="FFFFFF"/>
              </a:solidFill>
            </a:endParaRPr>
          </a:p>
        </p:txBody>
      </p:sp>
      <p:sp>
        <p:nvSpPr>
          <p:cNvPr id="10"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solidFill>
                <a:srgbClr val="FFFFFF"/>
              </a:solidFill>
            </a:endParaRPr>
          </a:p>
        </p:txBody>
      </p:sp>
    </p:spTree>
    <p:extLst>
      <p:ext uri="{BB962C8B-B14F-4D97-AF65-F5344CB8AC3E}">
        <p14:creationId xmlns:p14="http://schemas.microsoft.com/office/powerpoint/2010/main" val="1788039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a:xfrm>
            <a:off x="539552" y="288000"/>
            <a:ext cx="7020000" cy="1080000"/>
          </a:xfrm>
        </p:spPr>
        <p:txBody>
          <a:bodyPr/>
          <a:lstStyle>
            <a:lvl1pPr>
              <a:defRPr sz="2800" b="1"/>
            </a:lvl1pPr>
          </a:lstStyle>
          <a:p>
            <a:r>
              <a:rPr lang="nl-NL" smtClean="0"/>
              <a:t>Klik om de stijl te bewerken</a:t>
            </a:r>
            <a:endParaRPr lang="nl-NL" dirty="0"/>
          </a:p>
        </p:txBody>
      </p:sp>
      <p:sp>
        <p:nvSpPr>
          <p:cNvPr id="3" name="Tijdelijke aanduiding voor verticale tekst 2"/>
          <p:cNvSpPr>
            <a:spLocks noGrp="1"/>
          </p:cNvSpPr>
          <p:nvPr>
            <p:ph type="body" orient="vert" idx="1"/>
          </p:nvPr>
        </p:nvSpPr>
        <p:spPr>
          <a:xfrm>
            <a:off x="539552" y="1556792"/>
            <a:ext cx="8064896" cy="4320480"/>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7"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r>
              <a:rPr lang="en-US" smtClean="0">
                <a:solidFill>
                  <a:srgbClr val="FFFFFF"/>
                </a:solidFill>
              </a:rPr>
              <a:t>A&amp;I - college 2</a:t>
            </a:r>
            <a:endParaRPr lang="en-US" dirty="0">
              <a:solidFill>
                <a:srgbClr val="FFFFFF"/>
              </a:solidFill>
            </a:endParaRPr>
          </a:p>
        </p:txBody>
      </p:sp>
      <p:sp>
        <p:nvSpPr>
          <p:cNvPr id="8"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r>
              <a:rPr lang="en-US" smtClean="0">
                <a:solidFill>
                  <a:srgbClr val="FFFFFF"/>
                </a:solidFill>
              </a:rPr>
              <a:t>5-</a:t>
            </a:r>
            <a:fld id="{24D82D29-1D7D-4FD8-8BBD-59B396818C76}" type="slidenum">
              <a:rPr lang="en-US" smtClean="0">
                <a:solidFill>
                  <a:srgbClr val="FFFFFF"/>
                </a:solidFill>
              </a:rPr>
              <a:pPr/>
              <a:t>‹#›</a:t>
            </a:fld>
            <a:endParaRPr lang="en-US" dirty="0">
              <a:solidFill>
                <a:srgbClr val="FFFFFF"/>
              </a:solidFill>
            </a:endParaRPr>
          </a:p>
        </p:txBody>
      </p:sp>
      <p:sp>
        <p:nvSpPr>
          <p:cNvPr id="9"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solidFill>
                <a:srgbClr val="FFFFFF"/>
              </a:solidFill>
            </a:endParaRPr>
          </a:p>
        </p:txBody>
      </p:sp>
    </p:spTree>
    <p:extLst>
      <p:ext uri="{BB962C8B-B14F-4D97-AF65-F5344CB8AC3E}">
        <p14:creationId xmlns:p14="http://schemas.microsoft.com/office/powerpoint/2010/main" val="12123604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804248" y="1114425"/>
            <a:ext cx="1800200" cy="4759325"/>
          </a:xfrm>
        </p:spPr>
        <p:txBody>
          <a:bodyPr vert="eaVert"/>
          <a:lstStyle>
            <a:lvl1pPr>
              <a:defRPr b="1"/>
            </a:lvl1pPr>
          </a:lstStyle>
          <a:p>
            <a:r>
              <a:rPr lang="nl-NL" smtClean="0"/>
              <a:t>Klik om de stijl te bewerken</a:t>
            </a:r>
            <a:endParaRPr lang="nl-NL" dirty="0"/>
          </a:p>
        </p:txBody>
      </p:sp>
      <p:sp>
        <p:nvSpPr>
          <p:cNvPr id="3" name="Tijdelijke aanduiding voor verticale tekst 2"/>
          <p:cNvSpPr>
            <a:spLocks noGrp="1"/>
          </p:cNvSpPr>
          <p:nvPr>
            <p:ph type="body" orient="vert" idx="1"/>
          </p:nvPr>
        </p:nvSpPr>
        <p:spPr>
          <a:xfrm>
            <a:off x="539552" y="1114425"/>
            <a:ext cx="6120680" cy="47593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7" name="Tijdelijke aanduiding voor datum 4"/>
          <p:cNvSpPr>
            <a:spLocks noGrp="1"/>
          </p:cNvSpPr>
          <p:nvPr>
            <p:ph type="dt" sz="half" idx="10"/>
          </p:nvPr>
        </p:nvSpPr>
        <p:spPr>
          <a:xfrm>
            <a:off x="457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r>
              <a:rPr lang="en-US" smtClean="0">
                <a:solidFill>
                  <a:srgbClr val="FFFFFF"/>
                </a:solidFill>
              </a:rPr>
              <a:t>A&amp;I - college 2</a:t>
            </a:r>
            <a:endParaRPr lang="en-US" dirty="0">
              <a:solidFill>
                <a:srgbClr val="FFFFFF"/>
              </a:solidFill>
            </a:endParaRPr>
          </a:p>
        </p:txBody>
      </p:sp>
      <p:sp>
        <p:nvSpPr>
          <p:cNvPr id="8" name="Tijdelijke aanduiding voor dianummer 5"/>
          <p:cNvSpPr>
            <a:spLocks noGrp="1"/>
          </p:cNvSpPr>
          <p:nvPr>
            <p:ph type="sldNum" sz="quarter" idx="11"/>
          </p:nvPr>
        </p:nvSpPr>
        <p:spPr>
          <a:xfrm>
            <a:off x="6553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r>
              <a:rPr lang="en-US" smtClean="0">
                <a:solidFill>
                  <a:srgbClr val="FFFFFF"/>
                </a:solidFill>
              </a:rPr>
              <a:t>5-</a:t>
            </a:r>
            <a:fld id="{F8A25927-EF0F-4A51-8958-B7624E51CB76}" type="slidenum">
              <a:rPr lang="en-US" smtClean="0">
                <a:solidFill>
                  <a:srgbClr val="FFFFFF"/>
                </a:solidFill>
              </a:rPr>
              <a:pPr/>
              <a:t>‹#›</a:t>
            </a:fld>
            <a:endParaRPr lang="en-US" dirty="0">
              <a:solidFill>
                <a:srgbClr val="FFFFFF"/>
              </a:solidFill>
            </a:endParaRPr>
          </a:p>
        </p:txBody>
      </p:sp>
      <p:sp>
        <p:nvSpPr>
          <p:cNvPr id="9" name="Tijdelijke aanduiding voor voettekst 6"/>
          <p:cNvSpPr>
            <a:spLocks noGrp="1"/>
          </p:cNvSpPr>
          <p:nvPr>
            <p:ph type="ftr" sz="quarter" idx="12"/>
          </p:nvPr>
        </p:nvSpPr>
        <p:spPr>
          <a:xfrm>
            <a:off x="3124200" y="6552000"/>
            <a:ext cx="2895600" cy="216000"/>
          </a:xfr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solidFill>
                <a:srgbClr val="FFFFFF"/>
              </a:solidFill>
            </a:endParaRPr>
          </a:p>
        </p:txBody>
      </p:sp>
    </p:spTree>
    <p:extLst>
      <p:ext uri="{BB962C8B-B14F-4D97-AF65-F5344CB8AC3E}">
        <p14:creationId xmlns:p14="http://schemas.microsoft.com/office/powerpoint/2010/main" val="226843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nl-NL" smtClean="0"/>
              <a:t>Klik om de stijl te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7" name="Tijdelijke aanduiding voor datum 4"/>
          <p:cNvSpPr>
            <a:spLocks noGrp="1"/>
          </p:cNvSpPr>
          <p:nvPr>
            <p:ph type="dt" sz="half" idx="10"/>
          </p:nvPr>
        </p:nvSpPr>
        <p:spPr>
          <a:xfrm>
            <a:off x="457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fld id="{3A9FFCA1-1352-4FE2-B946-FF990379770B}" type="datetime1">
              <a:rPr lang="nl-NL" smtClean="0"/>
              <a:pPr/>
              <a:t>7-9-2017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a:t>
            </a:fld>
            <a:endParaRPr lang="nl-NL" dirty="0"/>
          </a:p>
        </p:txBody>
      </p:sp>
      <p:sp>
        <p:nvSpPr>
          <p:cNvPr id="9" name="Tijdelijke aanduiding voor voettekst 6"/>
          <p:cNvSpPr>
            <a:spLocks noGrp="1"/>
          </p:cNvSpPr>
          <p:nvPr>
            <p:ph type="ftr" sz="quarter" idx="12"/>
          </p:nvPr>
        </p:nvSpPr>
        <p:spPr>
          <a:xfrm>
            <a:off x="3124200" y="6552000"/>
            <a:ext cx="2895600" cy="216000"/>
          </a:xfr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a:xfrm>
            <a:off x="539552" y="288000"/>
            <a:ext cx="7020000" cy="1080000"/>
          </a:xfrm>
        </p:spPr>
        <p:txBody>
          <a:bodyPr/>
          <a:lstStyle>
            <a:lvl1pPr>
              <a:defRPr sz="2800" b="1">
                <a:solidFill>
                  <a:schemeClr val="accent1"/>
                </a:solidFill>
              </a:defRPr>
            </a:lvl1pPr>
          </a:lstStyle>
          <a:p>
            <a:r>
              <a:rPr lang="nl-NL" dirty="0" smtClean="0"/>
              <a:t>Klik om de stijl te bewerken</a:t>
            </a:r>
            <a:endParaRPr lang="nl-NL" dirty="0"/>
          </a:p>
        </p:txBody>
      </p:sp>
      <p:sp>
        <p:nvSpPr>
          <p:cNvPr id="3" name="Tijdelijke aanduiding voor inhoud 2"/>
          <p:cNvSpPr>
            <a:spLocks noGrp="1"/>
          </p:cNvSpPr>
          <p:nvPr>
            <p:ph sz="half" idx="1"/>
          </p:nvPr>
        </p:nvSpPr>
        <p:spPr>
          <a:xfrm>
            <a:off x="539552" y="1772816"/>
            <a:ext cx="3888432" cy="4244950"/>
          </a:xfrm>
        </p:spPr>
        <p:txBody>
          <a:bodyPr/>
          <a:lstStyle>
            <a:lvl1pPr>
              <a:defRPr sz="2800">
                <a:latin typeface="Tahoma" pitchFamily="34" charset="0"/>
                <a:ea typeface="Tahoma" pitchFamily="34" charset="0"/>
                <a:cs typeface="Tahoma" pitchFamily="34" charset="0"/>
              </a:defRPr>
            </a:lvl1pPr>
            <a:lvl2pP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800">
                <a:latin typeface="Tahoma" pitchFamily="34" charset="0"/>
                <a:ea typeface="Tahoma" pitchFamily="34" charset="0"/>
                <a:cs typeface="Tahoma" pitchFamily="34" charset="0"/>
              </a:defRPr>
            </a:lvl4pPr>
            <a:lvl5pPr>
              <a:defRPr sz="1800">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4" name="Tijdelijke aanduiding voor inhoud 3"/>
          <p:cNvSpPr>
            <a:spLocks noGrp="1"/>
          </p:cNvSpPr>
          <p:nvPr>
            <p:ph sz="half" idx="2"/>
          </p:nvPr>
        </p:nvSpPr>
        <p:spPr>
          <a:xfrm>
            <a:off x="4788024" y="1700808"/>
            <a:ext cx="3888432" cy="42479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5"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fld id="{FE2635BE-0A28-412C-8243-873B80B398D8}" type="datetime1">
              <a:rPr lang="nl-NL" smtClean="0"/>
              <a:pPr/>
              <a:t>7-9-2017</a:t>
            </a:fld>
            <a:endParaRPr lang="nl-NL" dirty="0"/>
          </a:p>
        </p:txBody>
      </p:sp>
      <p:sp>
        <p:nvSpPr>
          <p:cNvPr id="6"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a:t>
            </a:fld>
            <a:endParaRPr lang="nl-NL" dirty="0"/>
          </a:p>
        </p:txBody>
      </p:sp>
      <p:sp>
        <p:nvSpPr>
          <p:cNvPr id="7"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539552" y="288000"/>
            <a:ext cx="8147248" cy="1143000"/>
          </a:xfrm>
        </p:spPr>
        <p:txBody>
          <a:bodyPr/>
          <a:lstStyle>
            <a:lvl1pPr>
              <a:defRPr sz="2800" b="1"/>
            </a:lvl1pPr>
          </a:lstStyle>
          <a:p>
            <a:r>
              <a:rPr lang="nl-NL" smtClean="0"/>
              <a:t>Klik om de stijl te bewerken</a:t>
            </a:r>
            <a:endParaRPr lang="nl-NL" dirty="0"/>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13" name="Tijdelijke aanduiding voor datum 4"/>
          <p:cNvSpPr>
            <a:spLocks noGrp="1"/>
          </p:cNvSpPr>
          <p:nvPr>
            <p:ph type="dt" sz="half" idx="10"/>
          </p:nvPr>
        </p:nvSpPr>
        <p:spPr>
          <a:xfrm>
            <a:off x="457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fld id="{ECE690C5-DB59-4849-B745-512BE5F3A67E}" type="datetime1">
              <a:rPr lang="nl-NL" smtClean="0"/>
              <a:pPr/>
              <a:t>7-9-2017</a:t>
            </a:fld>
            <a:endParaRPr lang="nl-NL" dirty="0"/>
          </a:p>
        </p:txBody>
      </p:sp>
      <p:sp>
        <p:nvSpPr>
          <p:cNvPr id="14" name="Tijdelijke aanduiding voor dianummer 5"/>
          <p:cNvSpPr>
            <a:spLocks noGrp="1"/>
          </p:cNvSpPr>
          <p:nvPr>
            <p:ph type="sldNum" sz="quarter" idx="11"/>
          </p:nvPr>
        </p:nvSpPr>
        <p:spPr>
          <a:xfrm>
            <a:off x="6553200" y="6552000"/>
            <a:ext cx="2133600" cy="216000"/>
          </a:xfr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a:t>
            </a:fld>
            <a:endParaRPr lang="nl-NL" dirty="0"/>
          </a:p>
        </p:txBody>
      </p:sp>
      <p:sp>
        <p:nvSpPr>
          <p:cNvPr id="15" name="Tijdelijke aanduiding voor voettekst 6"/>
          <p:cNvSpPr>
            <a:spLocks noGrp="1"/>
          </p:cNvSpPr>
          <p:nvPr>
            <p:ph type="ftr" sz="quarter" idx="12"/>
          </p:nvPr>
        </p:nvSpPr>
        <p:spPr>
          <a:xfrm>
            <a:off x="3124200" y="6552000"/>
            <a:ext cx="2895600" cy="216000"/>
          </a:xfr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a:xfrm>
            <a:off x="539552" y="288000"/>
            <a:ext cx="8100000" cy="1080000"/>
          </a:xfrm>
        </p:spPr>
        <p:txBody>
          <a:bodyPr/>
          <a:lstStyle>
            <a:lvl1pPr>
              <a:defRPr sz="2800" b="1"/>
            </a:lvl1pPr>
          </a:lstStyle>
          <a:p>
            <a:r>
              <a:rPr lang="nl-NL" smtClean="0"/>
              <a:t>Klik om de stijl te bewerken</a:t>
            </a:r>
            <a:endParaRPr lang="nl-NL" dirty="0"/>
          </a:p>
        </p:txBody>
      </p:sp>
      <p:sp>
        <p:nvSpPr>
          <p:cNvPr id="6"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fld id="{3DEB0E3F-9FE8-45B6-9DE7-29D35EF0A9F7}" type="datetime1">
              <a:rPr lang="nl-NL" smtClean="0"/>
              <a:pPr/>
              <a:t>7-9-2017</a:t>
            </a:fld>
            <a:endParaRPr lang="nl-NL" dirty="0"/>
          </a:p>
        </p:txBody>
      </p:sp>
      <p:sp>
        <p:nvSpPr>
          <p:cNvPr id="7"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a:t>
            </a:fld>
            <a:endParaRPr lang="nl-NL" dirty="0"/>
          </a:p>
        </p:txBody>
      </p:sp>
      <p:sp>
        <p:nvSpPr>
          <p:cNvPr id="8"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fld id="{2FB37C34-CFAE-4DAB-9E7A-6F6B012A0150}" type="datetime1">
              <a:rPr lang="nl-NL" smtClean="0"/>
              <a:pPr/>
              <a:t>7-9-2017</a:t>
            </a:fld>
            <a:endParaRPr lang="nl-NL" dirty="0"/>
          </a:p>
        </p:txBody>
      </p:sp>
      <p:sp>
        <p:nvSpPr>
          <p:cNvPr id="6"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a:t>
            </a:fld>
            <a:endParaRPr lang="nl-NL" dirty="0"/>
          </a:p>
        </p:txBody>
      </p:sp>
      <p:sp>
        <p:nvSpPr>
          <p:cNvPr id="7"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540000" y="288000"/>
            <a:ext cx="3008313" cy="1080000"/>
          </a:xfrm>
        </p:spPr>
        <p:txBody>
          <a:bodyPr anchor="t"/>
          <a:lstStyle>
            <a:lvl1pPr algn="l">
              <a:defRPr sz="2400" b="1"/>
            </a:lvl1pPr>
          </a:lstStyle>
          <a:p>
            <a:r>
              <a:rPr lang="nl-NL" smtClean="0"/>
              <a:t>Klik om de stijl te bewerken</a:t>
            </a:r>
            <a:endParaRPr lang="nl-NL" dirty="0"/>
          </a:p>
        </p:txBody>
      </p:sp>
      <p:sp>
        <p:nvSpPr>
          <p:cNvPr id="3" name="Tijdelijke aanduiding voor inhoud 2"/>
          <p:cNvSpPr>
            <a:spLocks noGrp="1"/>
          </p:cNvSpPr>
          <p:nvPr>
            <p:ph idx="1"/>
          </p:nvPr>
        </p:nvSpPr>
        <p:spPr>
          <a:xfrm>
            <a:off x="3707904" y="620688"/>
            <a:ext cx="4978896" cy="5505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4" name="Tijdelijke aanduiding voor tekst 3"/>
          <p:cNvSpPr>
            <a:spLocks noGrp="1"/>
          </p:cNvSpPr>
          <p:nvPr>
            <p:ph type="body" sz="half" idx="2"/>
          </p:nvPr>
        </p:nvSpPr>
        <p:spPr>
          <a:xfrm>
            <a:off x="539552" y="1435100"/>
            <a:ext cx="3024336" cy="4691063"/>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smtClean="0"/>
              <a:t>Klik om de modelstijlen te bewerken</a:t>
            </a:r>
          </a:p>
        </p:txBody>
      </p:sp>
      <p:sp>
        <p:nvSpPr>
          <p:cNvPr id="8"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fld id="{A117A102-5749-4B08-AD20-E6E01E322309}" type="datetime1">
              <a:rPr lang="nl-NL" smtClean="0"/>
              <a:pPr/>
              <a:t>7-9-2017</a:t>
            </a:fld>
            <a:endParaRPr lang="nl-NL" dirty="0"/>
          </a:p>
        </p:txBody>
      </p:sp>
      <p:sp>
        <p:nvSpPr>
          <p:cNvPr id="9"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a:t>
            </a:fld>
            <a:endParaRPr lang="nl-NL"/>
          </a:p>
        </p:txBody>
      </p:sp>
      <p:sp>
        <p:nvSpPr>
          <p:cNvPr id="10"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400" b="1"/>
            </a:lvl1pPr>
          </a:lstStyle>
          <a:p>
            <a:r>
              <a:rPr lang="nl-NL" smtClean="0"/>
              <a:t>Klik om de stijl te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nl-NL" dirty="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8"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fld id="{C61338B2-C8B7-4EEC-B7EF-CDFB92E0B66F}" type="datetime1">
              <a:rPr lang="nl-NL" smtClean="0"/>
              <a:pPr/>
              <a:t>7-9-2017</a:t>
            </a:fld>
            <a:endParaRPr lang="nl-NL" dirty="0"/>
          </a:p>
        </p:txBody>
      </p:sp>
      <p:sp>
        <p:nvSpPr>
          <p:cNvPr id="9"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a:t>
            </a:fld>
            <a:endParaRPr lang="nl-NL"/>
          </a:p>
        </p:txBody>
      </p:sp>
      <p:sp>
        <p:nvSpPr>
          <p:cNvPr id="10"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cstate="prin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40000" y="288000"/>
            <a:ext cx="7020000" cy="108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dirty="0" smtClean="0"/>
              <a:t>Klik om de stijl te bewerken</a:t>
            </a:r>
            <a:endParaRPr lang="en-GB" dirty="0" smtClean="0"/>
          </a:p>
        </p:txBody>
      </p:sp>
      <p:sp>
        <p:nvSpPr>
          <p:cNvPr id="1027" name="Rectangle 3"/>
          <p:cNvSpPr>
            <a:spLocks noGrp="1" noChangeArrowheads="1"/>
          </p:cNvSpPr>
          <p:nvPr>
            <p:ph type="body" idx="1"/>
          </p:nvPr>
        </p:nvSpPr>
        <p:spPr bwMode="auto">
          <a:xfrm>
            <a:off x="539552" y="1556792"/>
            <a:ext cx="7704856" cy="43204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p:txBody>
      </p:sp>
      <p:sp>
        <p:nvSpPr>
          <p:cNvPr id="7" name="Tijdelijke aanduiding voor datum 4"/>
          <p:cNvSpPr>
            <a:spLocks noGrp="1"/>
          </p:cNvSpPr>
          <p:nvPr>
            <p:ph type="dt" sz="half" idx="2"/>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fld id="{3078BA5D-31C5-47D9-9AA6-50ABB9B34C76}" type="datetime1">
              <a:rPr lang="nl-NL" smtClean="0"/>
              <a:pPr/>
              <a:t>7-9-2017</a:t>
            </a:fld>
            <a:endParaRPr lang="nl-NL" dirty="0"/>
          </a:p>
        </p:txBody>
      </p:sp>
      <p:sp>
        <p:nvSpPr>
          <p:cNvPr id="8" name="Tijdelijke aanduiding voor dianummer 5"/>
          <p:cNvSpPr>
            <a:spLocks noGrp="1"/>
          </p:cNvSpPr>
          <p:nvPr>
            <p:ph type="sldNum" sz="quarter" idx="4"/>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a:t>
            </a:fld>
            <a:endParaRPr lang="nl-NL" dirty="0"/>
          </a:p>
        </p:txBody>
      </p:sp>
      <p:sp>
        <p:nvSpPr>
          <p:cNvPr id="9" name="Tijdelijke aanduiding voor voettekst 6"/>
          <p:cNvSpPr>
            <a:spLocks noGrp="1"/>
          </p:cNvSpPr>
          <p:nvPr>
            <p:ph type="ftr" sz="quarter" idx="3"/>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smtClean="0"/>
              <a:t>Avans Hogeschool - AE&amp;I - Informatica</a:t>
            </a:r>
            <a:endParaRPr lang="nl-NL" dirty="0"/>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iming>
    <p:tnLst>
      <p:par>
        <p:cTn id="1" dur="indefinite" restart="never" nodeType="tmRoot"/>
      </p:par>
    </p:tnLst>
  </p:timing>
  <p:hf hdr="0"/>
  <p:txStyles>
    <p:titleStyle>
      <a:lvl1pPr algn="l" rtl="0" eaLnBrk="1" fontAlgn="base" hangingPunct="1">
        <a:spcBef>
          <a:spcPct val="50000"/>
        </a:spcBef>
        <a:spcAft>
          <a:spcPct val="0"/>
        </a:spcAft>
        <a:defRPr sz="2800" b="1">
          <a:solidFill>
            <a:srgbClr val="C00000"/>
          </a:solidFill>
          <a:latin typeface="Arial" pitchFamily="34" charset="0"/>
          <a:ea typeface="+mj-ea"/>
          <a:cs typeface="+mj-cs"/>
        </a:defRPr>
      </a:lvl1pPr>
      <a:lvl2pPr algn="l" rtl="0" eaLnBrk="1" fontAlgn="base" hangingPunct="1">
        <a:spcBef>
          <a:spcPct val="50000"/>
        </a:spcBef>
        <a:spcAft>
          <a:spcPct val="0"/>
        </a:spcAft>
        <a:defRPr sz="2600" b="1">
          <a:solidFill>
            <a:schemeClr val="tx2"/>
          </a:solidFill>
          <a:latin typeface="Verdana" pitchFamily="34" charset="0"/>
        </a:defRPr>
      </a:lvl2pPr>
      <a:lvl3pPr algn="l" rtl="0" eaLnBrk="1" fontAlgn="base" hangingPunct="1">
        <a:spcBef>
          <a:spcPct val="50000"/>
        </a:spcBef>
        <a:spcAft>
          <a:spcPct val="0"/>
        </a:spcAft>
        <a:defRPr sz="2600" b="1">
          <a:solidFill>
            <a:schemeClr val="tx2"/>
          </a:solidFill>
          <a:latin typeface="Verdana" pitchFamily="34" charset="0"/>
        </a:defRPr>
      </a:lvl3pPr>
      <a:lvl4pPr algn="l" rtl="0" eaLnBrk="1" fontAlgn="base" hangingPunct="1">
        <a:spcBef>
          <a:spcPct val="50000"/>
        </a:spcBef>
        <a:spcAft>
          <a:spcPct val="0"/>
        </a:spcAft>
        <a:defRPr sz="2600" b="1">
          <a:solidFill>
            <a:schemeClr val="tx2"/>
          </a:solidFill>
          <a:latin typeface="Verdana" pitchFamily="34" charset="0"/>
        </a:defRPr>
      </a:lvl4pPr>
      <a:lvl5pPr algn="l" rtl="0" eaLnBrk="1" fontAlgn="base" hangingPunct="1">
        <a:spcBef>
          <a:spcPct val="50000"/>
        </a:spcBef>
        <a:spcAft>
          <a:spcPct val="0"/>
        </a:spcAft>
        <a:defRPr sz="2600" b="1">
          <a:solidFill>
            <a:schemeClr val="tx2"/>
          </a:solidFill>
          <a:latin typeface="Verdana" pitchFamily="34" charset="0"/>
        </a:defRPr>
      </a:lvl5pPr>
      <a:lvl6pPr marL="457200" algn="l" rtl="0" eaLnBrk="1" fontAlgn="base" hangingPunct="1">
        <a:spcBef>
          <a:spcPct val="50000"/>
        </a:spcBef>
        <a:spcAft>
          <a:spcPct val="0"/>
        </a:spcAft>
        <a:defRPr sz="2600" b="1">
          <a:solidFill>
            <a:schemeClr val="tx2"/>
          </a:solidFill>
          <a:latin typeface="Verdana" pitchFamily="34" charset="0"/>
        </a:defRPr>
      </a:lvl6pPr>
      <a:lvl7pPr marL="914400" algn="l" rtl="0" eaLnBrk="1" fontAlgn="base" hangingPunct="1">
        <a:spcBef>
          <a:spcPct val="50000"/>
        </a:spcBef>
        <a:spcAft>
          <a:spcPct val="0"/>
        </a:spcAft>
        <a:defRPr sz="2600" b="1">
          <a:solidFill>
            <a:schemeClr val="tx2"/>
          </a:solidFill>
          <a:latin typeface="Verdana" pitchFamily="34" charset="0"/>
        </a:defRPr>
      </a:lvl7pPr>
      <a:lvl8pPr marL="1371600" algn="l" rtl="0" eaLnBrk="1" fontAlgn="base" hangingPunct="1">
        <a:spcBef>
          <a:spcPct val="50000"/>
        </a:spcBef>
        <a:spcAft>
          <a:spcPct val="0"/>
        </a:spcAft>
        <a:defRPr sz="2600" b="1">
          <a:solidFill>
            <a:schemeClr val="tx2"/>
          </a:solidFill>
          <a:latin typeface="Verdana" pitchFamily="34" charset="0"/>
        </a:defRPr>
      </a:lvl8pPr>
      <a:lvl9pPr marL="1828800" algn="l" rtl="0" eaLnBrk="1" fontAlgn="base" hangingPunct="1">
        <a:spcBef>
          <a:spcPct val="50000"/>
        </a:spcBef>
        <a:spcAft>
          <a:spcPct val="0"/>
        </a:spcAft>
        <a:defRPr sz="2600" b="1">
          <a:solidFill>
            <a:schemeClr val="tx2"/>
          </a:solidFill>
          <a:latin typeface="Verdana" pitchFamily="34" charset="0"/>
        </a:defRPr>
      </a:lvl9pPr>
    </p:titleStyle>
    <p:bodyStyle>
      <a:lvl1pPr marL="228600" indent="-228600" algn="l" rtl="0" eaLnBrk="1" fontAlgn="base" hangingPunct="1">
        <a:spcBef>
          <a:spcPct val="20000"/>
        </a:spcBef>
        <a:spcAft>
          <a:spcPct val="0"/>
        </a:spcAft>
        <a:buFont typeface="Verdana" pitchFamily="34" charset="0"/>
        <a:buChar char="•"/>
        <a:defRPr sz="2400">
          <a:solidFill>
            <a:schemeClr val="tx1"/>
          </a:solidFill>
          <a:latin typeface="Arial" pitchFamily="34" charset="0"/>
          <a:ea typeface="+mn-ea"/>
          <a:cs typeface="Arial" pitchFamily="34" charset="0"/>
        </a:defRPr>
      </a:lvl1pPr>
      <a:lvl2pPr marL="444500" indent="-1651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2pPr>
      <a:lvl3pPr marL="723900" indent="-1778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3pPr>
      <a:lvl4pPr marL="965200" indent="-1397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cstate="prin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40000" y="288000"/>
            <a:ext cx="7020000" cy="108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dirty="0" smtClean="0"/>
              <a:t>Klik om de stijl te bewerken</a:t>
            </a:r>
            <a:endParaRPr lang="en-GB" dirty="0" smtClean="0"/>
          </a:p>
        </p:txBody>
      </p:sp>
      <p:sp>
        <p:nvSpPr>
          <p:cNvPr id="1027" name="Rectangle 3"/>
          <p:cNvSpPr>
            <a:spLocks noGrp="1" noChangeArrowheads="1"/>
          </p:cNvSpPr>
          <p:nvPr>
            <p:ph type="body" idx="1"/>
          </p:nvPr>
        </p:nvSpPr>
        <p:spPr bwMode="auto">
          <a:xfrm>
            <a:off x="539552" y="1556792"/>
            <a:ext cx="7704856" cy="43204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p:txBody>
      </p:sp>
      <p:sp>
        <p:nvSpPr>
          <p:cNvPr id="7" name="Tijdelijke aanduiding voor datum 4"/>
          <p:cNvSpPr>
            <a:spLocks noGrp="1"/>
          </p:cNvSpPr>
          <p:nvPr>
            <p:ph type="dt" sz="half" idx="2"/>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r>
              <a:rPr lang="en-US" smtClean="0">
                <a:solidFill>
                  <a:srgbClr val="FFFFFF"/>
                </a:solidFill>
              </a:rPr>
              <a:t>A&amp;I - college 2</a:t>
            </a:r>
            <a:endParaRPr lang="en-US" dirty="0">
              <a:solidFill>
                <a:srgbClr val="FFFFFF"/>
              </a:solidFill>
            </a:endParaRPr>
          </a:p>
        </p:txBody>
      </p:sp>
      <p:sp>
        <p:nvSpPr>
          <p:cNvPr id="8" name="Tijdelijke aanduiding voor dianummer 5"/>
          <p:cNvSpPr>
            <a:spLocks noGrp="1"/>
          </p:cNvSpPr>
          <p:nvPr>
            <p:ph type="sldNum" sz="quarter" idx="4"/>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r>
              <a:rPr lang="en-US" smtClean="0">
                <a:solidFill>
                  <a:srgbClr val="FFFFFF"/>
                </a:solidFill>
              </a:rPr>
              <a:t>5-</a:t>
            </a:r>
            <a:fld id="{CC7ADE04-003B-4E30-94E2-141B57BB427D}" type="slidenum">
              <a:rPr lang="en-US" smtClean="0">
                <a:solidFill>
                  <a:srgbClr val="FFFFFF"/>
                </a:solidFill>
              </a:rPr>
              <a:pPr/>
              <a:t>‹#›</a:t>
            </a:fld>
            <a:endParaRPr lang="en-US" dirty="0">
              <a:solidFill>
                <a:srgbClr val="FFFFFF"/>
              </a:solidFill>
            </a:endParaRPr>
          </a:p>
        </p:txBody>
      </p:sp>
      <p:sp>
        <p:nvSpPr>
          <p:cNvPr id="9" name="Tijdelijke aanduiding voor voettekst 6"/>
          <p:cNvSpPr>
            <a:spLocks noGrp="1"/>
          </p:cNvSpPr>
          <p:nvPr>
            <p:ph type="ftr" sz="quarter" idx="3"/>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solidFill>
                <a:srgbClr val="FFFFFF"/>
              </a:solidFill>
            </a:endParaRPr>
          </a:p>
        </p:txBody>
      </p:sp>
    </p:spTree>
    <p:extLst>
      <p:ext uri="{BB962C8B-B14F-4D97-AF65-F5344CB8AC3E}">
        <p14:creationId xmlns:p14="http://schemas.microsoft.com/office/powerpoint/2010/main" val="4070927421"/>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ftr="0" dt="0"/>
  <p:txStyles>
    <p:titleStyle>
      <a:lvl1pPr algn="l" rtl="0" eaLnBrk="1" fontAlgn="base" hangingPunct="1">
        <a:spcBef>
          <a:spcPct val="50000"/>
        </a:spcBef>
        <a:spcAft>
          <a:spcPct val="0"/>
        </a:spcAft>
        <a:defRPr sz="2800" b="1">
          <a:solidFill>
            <a:srgbClr val="C00000"/>
          </a:solidFill>
          <a:latin typeface="Arial" pitchFamily="34" charset="0"/>
          <a:ea typeface="+mj-ea"/>
          <a:cs typeface="+mj-cs"/>
        </a:defRPr>
      </a:lvl1pPr>
      <a:lvl2pPr algn="l" rtl="0" eaLnBrk="1" fontAlgn="base" hangingPunct="1">
        <a:spcBef>
          <a:spcPct val="50000"/>
        </a:spcBef>
        <a:spcAft>
          <a:spcPct val="0"/>
        </a:spcAft>
        <a:defRPr sz="2600" b="1">
          <a:solidFill>
            <a:schemeClr val="tx2"/>
          </a:solidFill>
          <a:latin typeface="Verdana" pitchFamily="34" charset="0"/>
        </a:defRPr>
      </a:lvl2pPr>
      <a:lvl3pPr algn="l" rtl="0" eaLnBrk="1" fontAlgn="base" hangingPunct="1">
        <a:spcBef>
          <a:spcPct val="50000"/>
        </a:spcBef>
        <a:spcAft>
          <a:spcPct val="0"/>
        </a:spcAft>
        <a:defRPr sz="2600" b="1">
          <a:solidFill>
            <a:schemeClr val="tx2"/>
          </a:solidFill>
          <a:latin typeface="Verdana" pitchFamily="34" charset="0"/>
        </a:defRPr>
      </a:lvl3pPr>
      <a:lvl4pPr algn="l" rtl="0" eaLnBrk="1" fontAlgn="base" hangingPunct="1">
        <a:spcBef>
          <a:spcPct val="50000"/>
        </a:spcBef>
        <a:spcAft>
          <a:spcPct val="0"/>
        </a:spcAft>
        <a:defRPr sz="2600" b="1">
          <a:solidFill>
            <a:schemeClr val="tx2"/>
          </a:solidFill>
          <a:latin typeface="Verdana" pitchFamily="34" charset="0"/>
        </a:defRPr>
      </a:lvl4pPr>
      <a:lvl5pPr algn="l" rtl="0" eaLnBrk="1" fontAlgn="base" hangingPunct="1">
        <a:spcBef>
          <a:spcPct val="50000"/>
        </a:spcBef>
        <a:spcAft>
          <a:spcPct val="0"/>
        </a:spcAft>
        <a:defRPr sz="2600" b="1">
          <a:solidFill>
            <a:schemeClr val="tx2"/>
          </a:solidFill>
          <a:latin typeface="Verdana" pitchFamily="34" charset="0"/>
        </a:defRPr>
      </a:lvl5pPr>
      <a:lvl6pPr marL="457200" algn="l" rtl="0" eaLnBrk="1" fontAlgn="base" hangingPunct="1">
        <a:spcBef>
          <a:spcPct val="50000"/>
        </a:spcBef>
        <a:spcAft>
          <a:spcPct val="0"/>
        </a:spcAft>
        <a:defRPr sz="2600" b="1">
          <a:solidFill>
            <a:schemeClr val="tx2"/>
          </a:solidFill>
          <a:latin typeface="Verdana" pitchFamily="34" charset="0"/>
        </a:defRPr>
      </a:lvl6pPr>
      <a:lvl7pPr marL="914400" algn="l" rtl="0" eaLnBrk="1" fontAlgn="base" hangingPunct="1">
        <a:spcBef>
          <a:spcPct val="50000"/>
        </a:spcBef>
        <a:spcAft>
          <a:spcPct val="0"/>
        </a:spcAft>
        <a:defRPr sz="2600" b="1">
          <a:solidFill>
            <a:schemeClr val="tx2"/>
          </a:solidFill>
          <a:latin typeface="Verdana" pitchFamily="34" charset="0"/>
        </a:defRPr>
      </a:lvl7pPr>
      <a:lvl8pPr marL="1371600" algn="l" rtl="0" eaLnBrk="1" fontAlgn="base" hangingPunct="1">
        <a:spcBef>
          <a:spcPct val="50000"/>
        </a:spcBef>
        <a:spcAft>
          <a:spcPct val="0"/>
        </a:spcAft>
        <a:defRPr sz="2600" b="1">
          <a:solidFill>
            <a:schemeClr val="tx2"/>
          </a:solidFill>
          <a:latin typeface="Verdana" pitchFamily="34" charset="0"/>
        </a:defRPr>
      </a:lvl8pPr>
      <a:lvl9pPr marL="1828800" algn="l" rtl="0" eaLnBrk="1" fontAlgn="base" hangingPunct="1">
        <a:spcBef>
          <a:spcPct val="50000"/>
        </a:spcBef>
        <a:spcAft>
          <a:spcPct val="0"/>
        </a:spcAft>
        <a:defRPr sz="2600" b="1">
          <a:solidFill>
            <a:schemeClr val="tx2"/>
          </a:solidFill>
          <a:latin typeface="Verdana" pitchFamily="34" charset="0"/>
        </a:defRPr>
      </a:lvl9pPr>
    </p:titleStyle>
    <p:bodyStyle>
      <a:lvl1pPr marL="228600" indent="-228600" algn="l" rtl="0" eaLnBrk="1" fontAlgn="base" hangingPunct="1">
        <a:spcBef>
          <a:spcPct val="20000"/>
        </a:spcBef>
        <a:spcAft>
          <a:spcPct val="0"/>
        </a:spcAft>
        <a:buFont typeface="Verdana" pitchFamily="34" charset="0"/>
        <a:buChar char="•"/>
        <a:defRPr sz="2400">
          <a:solidFill>
            <a:schemeClr val="tx1"/>
          </a:solidFill>
          <a:latin typeface="Arial" pitchFamily="34" charset="0"/>
          <a:ea typeface="+mn-ea"/>
          <a:cs typeface="Arial" pitchFamily="34" charset="0"/>
        </a:defRPr>
      </a:lvl1pPr>
      <a:lvl2pPr marL="444500" indent="-1651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2pPr>
      <a:lvl3pPr marL="723900" indent="-1778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3pPr>
      <a:lvl4pPr marL="965200" indent="-1397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ctrTitle"/>
          </p:nvPr>
        </p:nvSpPr>
        <p:spPr>
          <a:xfrm>
            <a:off x="540000" y="432000"/>
            <a:ext cx="8280920" cy="2016125"/>
          </a:xfrm>
        </p:spPr>
        <p:txBody>
          <a:bodyPr/>
          <a:lstStyle/>
          <a:p>
            <a:r>
              <a:rPr lang="nl-NL" sz="5400" dirty="0" smtClean="0">
                <a:solidFill>
                  <a:schemeClr val="accent1"/>
                </a:solidFill>
              </a:rPr>
              <a:t>Gegevensmodellering</a:t>
            </a:r>
            <a:r>
              <a:rPr lang="nl-NL" sz="6000" dirty="0" smtClean="0">
                <a:solidFill>
                  <a:schemeClr val="accent1"/>
                </a:solidFill>
              </a:rPr>
              <a:t/>
            </a:r>
            <a:br>
              <a:rPr lang="nl-NL" sz="6000" dirty="0" smtClean="0">
                <a:solidFill>
                  <a:schemeClr val="accent1"/>
                </a:solidFill>
              </a:rPr>
            </a:br>
            <a:r>
              <a:rPr lang="nl-NL" sz="3200" b="0" dirty="0" smtClean="0">
                <a:solidFill>
                  <a:schemeClr val="accent1"/>
                </a:solidFill>
              </a:rPr>
              <a:t>VP</a:t>
            </a:r>
            <a:r>
              <a:rPr lang="nl-NL" sz="3200" b="0" dirty="0" smtClean="0">
                <a:solidFill>
                  <a:schemeClr val="accent1"/>
                </a:solidFill>
                <a:effectLst/>
              </a:rPr>
              <a:t>I </a:t>
            </a:r>
            <a:r>
              <a:rPr lang="nl-NL" sz="3200" b="0" dirty="0">
                <a:solidFill>
                  <a:schemeClr val="accent1"/>
                </a:solidFill>
              </a:rPr>
              <a:t>Relationele Databases College </a:t>
            </a:r>
            <a:r>
              <a:rPr lang="nl-NL" sz="3200" b="0" dirty="0" smtClean="0">
                <a:solidFill>
                  <a:schemeClr val="accent1"/>
                </a:solidFill>
              </a:rPr>
              <a:t>3 </a:t>
            </a:r>
            <a:endParaRPr lang="nl-NL" sz="3200" b="0" dirty="0">
              <a:solidFill>
                <a:schemeClr val="accent1"/>
              </a:solidFill>
              <a:effectLst/>
            </a:endParaRPr>
          </a:p>
        </p:txBody>
      </p:sp>
      <p:sp>
        <p:nvSpPr>
          <p:cNvPr id="281603" name="Rectangle 3"/>
          <p:cNvSpPr>
            <a:spLocks noGrp="1" noChangeArrowheads="1"/>
          </p:cNvSpPr>
          <p:nvPr>
            <p:ph type="subTitle" idx="1"/>
          </p:nvPr>
        </p:nvSpPr>
        <p:spPr>
          <a:xfrm>
            <a:off x="540000" y="2880000"/>
            <a:ext cx="6400800" cy="1944688"/>
          </a:xfrm>
        </p:spPr>
        <p:txBody>
          <a:bodyPr>
            <a:normAutofit/>
          </a:bodyPr>
          <a:lstStyle/>
          <a:p>
            <a:r>
              <a:rPr lang="nl-NL" dirty="0" smtClean="0"/>
              <a:t>Opleiding Informatica</a:t>
            </a:r>
            <a:endParaRPr lang="nl-NL" dirty="0">
              <a:effectLst/>
            </a:endParaRPr>
          </a:p>
          <a:p>
            <a:r>
              <a:rPr lang="nl-NL" dirty="0" smtClean="0"/>
              <a:t>Academie voor Engineering &amp; ICT</a:t>
            </a:r>
          </a:p>
          <a:p>
            <a:r>
              <a:rPr lang="nl-NL" dirty="0" smtClean="0">
                <a:effectLst/>
              </a:rPr>
              <a:t>Avans Hogeschool Breda</a:t>
            </a:r>
            <a:endParaRPr lang="nl-NL" dirty="0">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nl-NL" dirty="0" smtClean="0"/>
              <a:t>Soorten SQL-statements</a:t>
            </a:r>
            <a:endParaRPr lang="nl-NL" dirty="0"/>
          </a:p>
        </p:txBody>
      </p:sp>
      <p:sp>
        <p:nvSpPr>
          <p:cNvPr id="122883" name="Rectangle 3"/>
          <p:cNvSpPr>
            <a:spLocks noChangeArrowheads="1"/>
          </p:cNvSpPr>
          <p:nvPr/>
        </p:nvSpPr>
        <p:spPr bwMode="auto">
          <a:xfrm>
            <a:off x="457200" y="1143000"/>
            <a:ext cx="8382000" cy="4171015"/>
          </a:xfrm>
          <a:prstGeom prst="rect">
            <a:avLst/>
          </a:prstGeom>
          <a:noFill/>
          <a:ln w="9525">
            <a:noFill/>
            <a:miter lim="800000"/>
            <a:headEnd/>
            <a:tailEnd/>
          </a:ln>
          <a:effectLst/>
        </p:spPr>
        <p:txBody>
          <a:bodyPr lIns="92075" tIns="46038" rIns="92075" bIns="46038">
            <a:spAutoFit/>
          </a:bodyPr>
          <a:lstStyle/>
          <a:p>
            <a:pPr marL="457200" indent="-457200" eaLnBrk="1" hangingPunct="1">
              <a:buClr>
                <a:srgbClr val="C00000"/>
              </a:buClr>
              <a:buSzPct val="80000"/>
              <a:buFont typeface="Arial" panose="020B0604020202020204" pitchFamily="34" charset="0"/>
              <a:buChar char="•"/>
              <a:tabLst>
                <a:tab pos="722313" algn="l"/>
              </a:tabLst>
            </a:pPr>
            <a:r>
              <a:rPr lang="nl-NL" dirty="0">
                <a:solidFill>
                  <a:srgbClr val="000000"/>
                </a:solidFill>
                <a:latin typeface="Arial" charset="0"/>
              </a:rPr>
              <a:t>SQL bestaat eigenlijk uit </a:t>
            </a:r>
            <a:r>
              <a:rPr lang="nl-NL" dirty="0" smtClean="0">
                <a:solidFill>
                  <a:srgbClr val="000000"/>
                </a:solidFill>
                <a:latin typeface="Arial" charset="0"/>
              </a:rPr>
              <a:t>3 </a:t>
            </a:r>
            <a:r>
              <a:rPr lang="nl-NL" dirty="0">
                <a:solidFill>
                  <a:srgbClr val="000000"/>
                </a:solidFill>
                <a:latin typeface="Arial" charset="0"/>
              </a:rPr>
              <a:t>onderdelen:</a:t>
            </a:r>
          </a:p>
          <a:p>
            <a:pPr marL="990600" lvl="1" indent="-457200" eaLnBrk="1" hangingPunct="1">
              <a:spcBef>
                <a:spcPts val="600"/>
              </a:spcBef>
              <a:spcAft>
                <a:spcPts val="600"/>
              </a:spcAft>
              <a:buClr>
                <a:srgbClr val="C00000"/>
              </a:buClr>
              <a:buSzPct val="80000"/>
              <a:buFont typeface="Arial" panose="020B0604020202020204" pitchFamily="34" charset="0"/>
              <a:buChar char="•"/>
              <a:tabLst>
                <a:tab pos="722313" algn="l"/>
              </a:tabLst>
            </a:pPr>
            <a:r>
              <a:rPr lang="nl-NL" b="1" dirty="0" smtClean="0">
                <a:solidFill>
                  <a:srgbClr val="000000"/>
                </a:solidFill>
                <a:latin typeface="Arial" charset="0"/>
              </a:rPr>
              <a:t>DDL</a:t>
            </a:r>
            <a:r>
              <a:rPr lang="nl-NL" dirty="0" smtClean="0">
                <a:solidFill>
                  <a:srgbClr val="000000"/>
                </a:solidFill>
                <a:latin typeface="Arial" charset="0"/>
              </a:rPr>
              <a:t> Data </a:t>
            </a:r>
            <a:r>
              <a:rPr lang="nl-NL" dirty="0">
                <a:solidFill>
                  <a:srgbClr val="000000"/>
                </a:solidFill>
                <a:latin typeface="Arial" charset="0"/>
              </a:rPr>
              <a:t>Definition Language </a:t>
            </a:r>
            <a:r>
              <a:rPr lang="nl-NL" dirty="0" smtClean="0">
                <a:solidFill>
                  <a:srgbClr val="000000"/>
                </a:solidFill>
                <a:latin typeface="Arial" charset="0"/>
              </a:rPr>
              <a:t>om databases en tabellen </a:t>
            </a:r>
            <a:r>
              <a:rPr lang="nl-NL" dirty="0">
                <a:solidFill>
                  <a:srgbClr val="000000"/>
                </a:solidFill>
                <a:latin typeface="Arial" charset="0"/>
              </a:rPr>
              <a:t>te </a:t>
            </a:r>
            <a:r>
              <a:rPr lang="nl-NL" dirty="0" smtClean="0">
                <a:solidFill>
                  <a:srgbClr val="000000"/>
                </a:solidFill>
                <a:latin typeface="Arial" charset="0"/>
              </a:rPr>
              <a:t>maken een aan te passen </a:t>
            </a:r>
            <a:r>
              <a:rPr lang="nl-NL" dirty="0" smtClean="0">
                <a:solidFill>
                  <a:srgbClr val="000000"/>
                </a:solidFill>
                <a:latin typeface="Courier New" panose="02070309020205020404" pitchFamily="49" charset="0"/>
                <a:cs typeface="Courier New" panose="02070309020205020404" pitchFamily="49" charset="0"/>
              </a:rPr>
              <a:t>(</a:t>
            </a:r>
            <a:r>
              <a:rPr lang="nl-NL" b="1" dirty="0" smtClean="0">
                <a:solidFill>
                  <a:srgbClr val="C00000"/>
                </a:solidFill>
                <a:latin typeface="Courier New" panose="02070309020205020404" pitchFamily="49" charset="0"/>
                <a:cs typeface="Courier New" panose="02070309020205020404" pitchFamily="49" charset="0"/>
              </a:rPr>
              <a:t>CREATE</a:t>
            </a:r>
            <a:r>
              <a:rPr lang="nl-NL" dirty="0" smtClean="0">
                <a:solidFill>
                  <a:srgbClr val="000000"/>
                </a:solidFill>
                <a:latin typeface="Courier New" panose="02070309020205020404" pitchFamily="49" charset="0"/>
                <a:cs typeface="Courier New" panose="02070309020205020404" pitchFamily="49" charset="0"/>
              </a:rPr>
              <a:t>, </a:t>
            </a:r>
            <a:r>
              <a:rPr lang="nl-NL" b="1" dirty="0" smtClean="0">
                <a:solidFill>
                  <a:srgbClr val="C00000"/>
                </a:solidFill>
                <a:latin typeface="Courier New" panose="02070309020205020404" pitchFamily="49" charset="0"/>
                <a:cs typeface="Courier New" panose="02070309020205020404" pitchFamily="49" charset="0"/>
              </a:rPr>
              <a:t>ALTER</a:t>
            </a:r>
            <a:r>
              <a:rPr lang="nl-NL" dirty="0" smtClean="0">
                <a:solidFill>
                  <a:srgbClr val="000000"/>
                </a:solidFill>
                <a:latin typeface="Courier New" panose="02070309020205020404" pitchFamily="49" charset="0"/>
                <a:cs typeface="Courier New" panose="02070309020205020404" pitchFamily="49" charset="0"/>
              </a:rPr>
              <a:t>, </a:t>
            </a:r>
            <a:r>
              <a:rPr lang="nl-NL" b="1" dirty="0" smtClean="0">
                <a:solidFill>
                  <a:srgbClr val="C00000"/>
                </a:solidFill>
                <a:latin typeface="Courier New" panose="02070309020205020404" pitchFamily="49" charset="0"/>
                <a:cs typeface="Courier New" panose="02070309020205020404" pitchFamily="49" charset="0"/>
              </a:rPr>
              <a:t>DROP</a:t>
            </a:r>
            <a:r>
              <a:rPr lang="nl-NL" dirty="0" smtClean="0">
                <a:solidFill>
                  <a:srgbClr val="000000"/>
                </a:solidFill>
                <a:latin typeface="Courier New" panose="02070309020205020404" pitchFamily="49" charset="0"/>
                <a:cs typeface="Courier New" panose="02070309020205020404" pitchFamily="49" charset="0"/>
              </a:rPr>
              <a:t>…)</a:t>
            </a:r>
            <a:endParaRPr lang="nl-NL" dirty="0">
              <a:solidFill>
                <a:srgbClr val="000000"/>
              </a:solidFill>
              <a:latin typeface="Courier New" panose="02070309020205020404" pitchFamily="49" charset="0"/>
              <a:cs typeface="Courier New" panose="02070309020205020404" pitchFamily="49" charset="0"/>
            </a:endParaRPr>
          </a:p>
          <a:p>
            <a:pPr marL="990600" lvl="1" indent="-457200">
              <a:spcBef>
                <a:spcPts val="600"/>
              </a:spcBef>
              <a:spcAft>
                <a:spcPts val="600"/>
              </a:spcAft>
              <a:buClr>
                <a:srgbClr val="C00000"/>
              </a:buClr>
              <a:buSzPct val="80000"/>
              <a:buFont typeface="Arial" panose="020B0604020202020204" pitchFamily="34" charset="0"/>
              <a:buChar char="•"/>
              <a:tabLst>
                <a:tab pos="722313" algn="l"/>
              </a:tabLst>
            </a:pPr>
            <a:r>
              <a:rPr lang="nl-NL" b="1" dirty="0" smtClean="0">
                <a:solidFill>
                  <a:srgbClr val="000000"/>
                </a:solidFill>
                <a:latin typeface="Arial" charset="0"/>
              </a:rPr>
              <a:t>DML</a:t>
            </a:r>
            <a:r>
              <a:rPr lang="nl-NL" dirty="0" smtClean="0">
                <a:solidFill>
                  <a:srgbClr val="000000"/>
                </a:solidFill>
                <a:latin typeface="Arial" charset="0"/>
              </a:rPr>
              <a:t> Data </a:t>
            </a:r>
            <a:r>
              <a:rPr lang="nl-NL" dirty="0">
                <a:solidFill>
                  <a:srgbClr val="000000"/>
                </a:solidFill>
                <a:latin typeface="Arial" charset="0"/>
              </a:rPr>
              <a:t>Manipulation Language </a:t>
            </a:r>
            <a:r>
              <a:rPr lang="nl-NL" dirty="0" smtClean="0">
                <a:solidFill>
                  <a:srgbClr val="000000"/>
                </a:solidFill>
                <a:latin typeface="Arial" charset="0"/>
              </a:rPr>
              <a:t>om </a:t>
            </a:r>
            <a:r>
              <a:rPr lang="nl-NL" dirty="0">
                <a:solidFill>
                  <a:srgbClr val="000000"/>
                </a:solidFill>
                <a:latin typeface="Arial" charset="0"/>
              </a:rPr>
              <a:t>gegevens in </a:t>
            </a:r>
            <a:r>
              <a:rPr lang="nl-NL" dirty="0" smtClean="0">
                <a:solidFill>
                  <a:srgbClr val="000000"/>
                </a:solidFill>
                <a:latin typeface="Arial" charset="0"/>
              </a:rPr>
              <a:t>tabellen </a:t>
            </a:r>
            <a:r>
              <a:rPr lang="nl-NL" dirty="0">
                <a:solidFill>
                  <a:srgbClr val="000000"/>
                </a:solidFill>
                <a:latin typeface="Arial" charset="0"/>
              </a:rPr>
              <a:t>toe te voegen, </a:t>
            </a:r>
            <a:r>
              <a:rPr lang="nl-NL" dirty="0" smtClean="0">
                <a:solidFill>
                  <a:srgbClr val="000000"/>
                </a:solidFill>
                <a:latin typeface="Arial" charset="0"/>
              </a:rPr>
              <a:t>te </a:t>
            </a:r>
            <a:r>
              <a:rPr lang="nl-NL" dirty="0">
                <a:solidFill>
                  <a:srgbClr val="000000"/>
                </a:solidFill>
                <a:latin typeface="Arial" charset="0"/>
              </a:rPr>
              <a:t>wijzigen, te verwijderen en op te </a:t>
            </a:r>
            <a:r>
              <a:rPr lang="nl-NL" dirty="0" smtClean="0">
                <a:solidFill>
                  <a:srgbClr val="000000"/>
                </a:solidFill>
                <a:latin typeface="Arial" charset="0"/>
              </a:rPr>
              <a:t>vragen</a:t>
            </a:r>
            <a:br>
              <a:rPr lang="nl-NL" dirty="0" smtClean="0">
                <a:solidFill>
                  <a:srgbClr val="000000"/>
                </a:solidFill>
                <a:latin typeface="Arial" charset="0"/>
              </a:rPr>
            </a:br>
            <a:r>
              <a:rPr lang="nl-NL" dirty="0">
                <a:solidFill>
                  <a:srgbClr val="000000"/>
                </a:solidFill>
                <a:latin typeface="Courier New" panose="02070309020205020404" pitchFamily="49" charset="0"/>
                <a:cs typeface="Courier New" panose="02070309020205020404" pitchFamily="49" charset="0"/>
              </a:rPr>
              <a:t>(</a:t>
            </a:r>
            <a:r>
              <a:rPr lang="nl-NL" b="1" dirty="0">
                <a:solidFill>
                  <a:srgbClr val="C00000"/>
                </a:solidFill>
                <a:latin typeface="Courier New" panose="02070309020205020404" pitchFamily="49" charset="0"/>
                <a:cs typeface="Courier New" panose="02070309020205020404" pitchFamily="49" charset="0"/>
              </a:rPr>
              <a:t>INSERT</a:t>
            </a:r>
            <a:r>
              <a:rPr lang="nl-NL" dirty="0">
                <a:solidFill>
                  <a:srgbClr val="000000"/>
                </a:solidFill>
                <a:latin typeface="Courier New" panose="02070309020205020404" pitchFamily="49" charset="0"/>
                <a:cs typeface="Courier New" panose="02070309020205020404" pitchFamily="49" charset="0"/>
              </a:rPr>
              <a:t>, </a:t>
            </a:r>
            <a:r>
              <a:rPr lang="nl-NL" b="1" dirty="0">
                <a:solidFill>
                  <a:srgbClr val="C00000"/>
                </a:solidFill>
                <a:latin typeface="Courier New" panose="02070309020205020404" pitchFamily="49" charset="0"/>
                <a:cs typeface="Courier New" panose="02070309020205020404" pitchFamily="49" charset="0"/>
              </a:rPr>
              <a:t>UPDATE</a:t>
            </a:r>
            <a:r>
              <a:rPr lang="nl-NL" dirty="0">
                <a:solidFill>
                  <a:srgbClr val="000000"/>
                </a:solidFill>
                <a:latin typeface="Courier New" panose="02070309020205020404" pitchFamily="49" charset="0"/>
                <a:cs typeface="Courier New" panose="02070309020205020404" pitchFamily="49" charset="0"/>
              </a:rPr>
              <a:t>, </a:t>
            </a:r>
            <a:r>
              <a:rPr lang="nl-NL" b="1" dirty="0">
                <a:solidFill>
                  <a:srgbClr val="C00000"/>
                </a:solidFill>
                <a:latin typeface="Courier New" panose="02070309020205020404" pitchFamily="49" charset="0"/>
                <a:cs typeface="Courier New" panose="02070309020205020404" pitchFamily="49" charset="0"/>
              </a:rPr>
              <a:t>DELETE</a:t>
            </a:r>
            <a:r>
              <a:rPr lang="nl-NL" dirty="0">
                <a:solidFill>
                  <a:srgbClr val="000000"/>
                </a:solidFill>
                <a:latin typeface="Courier New" panose="02070309020205020404" pitchFamily="49" charset="0"/>
                <a:cs typeface="Courier New" panose="02070309020205020404" pitchFamily="49" charset="0"/>
              </a:rPr>
              <a:t>, </a:t>
            </a:r>
            <a:r>
              <a:rPr lang="nl-NL" b="1" dirty="0">
                <a:solidFill>
                  <a:srgbClr val="C00000"/>
                </a:solidFill>
                <a:latin typeface="Courier New" panose="02070309020205020404" pitchFamily="49" charset="0"/>
                <a:cs typeface="Courier New" panose="02070309020205020404" pitchFamily="49" charset="0"/>
              </a:rPr>
              <a:t>SELECT</a:t>
            </a:r>
            <a:r>
              <a:rPr lang="nl-NL" dirty="0">
                <a:solidFill>
                  <a:srgbClr val="000000"/>
                </a:solidFill>
                <a:latin typeface="Courier New" panose="02070309020205020404" pitchFamily="49" charset="0"/>
                <a:cs typeface="Courier New" panose="02070309020205020404" pitchFamily="49" charset="0"/>
              </a:rPr>
              <a:t>…)</a:t>
            </a:r>
          </a:p>
          <a:p>
            <a:pPr marL="990600" lvl="1" indent="-457200">
              <a:spcBef>
                <a:spcPts val="600"/>
              </a:spcBef>
              <a:spcAft>
                <a:spcPts val="600"/>
              </a:spcAft>
              <a:buClr>
                <a:srgbClr val="C00000"/>
              </a:buClr>
              <a:buSzPct val="80000"/>
              <a:buFont typeface="Arial" panose="020B0604020202020204" pitchFamily="34" charset="0"/>
              <a:buChar char="•"/>
              <a:tabLst>
                <a:tab pos="722313" algn="l"/>
              </a:tabLst>
            </a:pPr>
            <a:r>
              <a:rPr lang="nl-NL" b="1" dirty="0" smtClean="0">
                <a:solidFill>
                  <a:srgbClr val="000000"/>
                </a:solidFill>
                <a:latin typeface="Arial" charset="0"/>
              </a:rPr>
              <a:t>DCL</a:t>
            </a:r>
            <a:r>
              <a:rPr lang="nl-NL" dirty="0">
                <a:solidFill>
                  <a:srgbClr val="000000"/>
                </a:solidFill>
                <a:latin typeface="Arial" charset="0"/>
              </a:rPr>
              <a:t> </a:t>
            </a:r>
            <a:r>
              <a:rPr lang="nl-NL" dirty="0" smtClean="0">
                <a:solidFill>
                  <a:srgbClr val="000000"/>
                </a:solidFill>
                <a:latin typeface="Arial" charset="0"/>
              </a:rPr>
              <a:t>Data </a:t>
            </a:r>
            <a:r>
              <a:rPr lang="nl-NL" dirty="0">
                <a:solidFill>
                  <a:srgbClr val="000000"/>
                </a:solidFill>
                <a:latin typeface="Arial" charset="0"/>
              </a:rPr>
              <a:t>Control Language </a:t>
            </a:r>
            <a:r>
              <a:rPr lang="nl-NL" dirty="0" smtClean="0">
                <a:solidFill>
                  <a:srgbClr val="000000"/>
                </a:solidFill>
                <a:latin typeface="Arial" charset="0"/>
              </a:rPr>
              <a:t>om toegang tot databases </a:t>
            </a:r>
            <a:r>
              <a:rPr lang="nl-NL" dirty="0">
                <a:solidFill>
                  <a:srgbClr val="000000"/>
                </a:solidFill>
                <a:latin typeface="Arial" charset="0"/>
              </a:rPr>
              <a:t>te </a:t>
            </a:r>
            <a:r>
              <a:rPr lang="nl-NL" dirty="0" smtClean="0">
                <a:solidFill>
                  <a:srgbClr val="000000"/>
                </a:solidFill>
                <a:latin typeface="Arial" charset="0"/>
              </a:rPr>
              <a:t>beheren </a:t>
            </a:r>
            <a:r>
              <a:rPr lang="nl-NL" dirty="0">
                <a:solidFill>
                  <a:srgbClr val="000000"/>
                </a:solidFill>
                <a:latin typeface="Courier New" panose="02070309020205020404" pitchFamily="49" charset="0"/>
                <a:cs typeface="Courier New" panose="02070309020205020404" pitchFamily="49" charset="0"/>
              </a:rPr>
              <a:t>(</a:t>
            </a:r>
            <a:r>
              <a:rPr lang="nl-NL" b="1" dirty="0">
                <a:solidFill>
                  <a:srgbClr val="C00000"/>
                </a:solidFill>
                <a:latin typeface="Courier New" panose="02070309020205020404" pitchFamily="49" charset="0"/>
                <a:cs typeface="Courier New" panose="02070309020205020404" pitchFamily="49" charset="0"/>
              </a:rPr>
              <a:t>GRANT</a:t>
            </a:r>
            <a:r>
              <a:rPr lang="nl-NL" dirty="0">
                <a:solidFill>
                  <a:srgbClr val="000000"/>
                </a:solidFill>
                <a:latin typeface="Courier New" panose="02070309020205020404" pitchFamily="49" charset="0"/>
                <a:cs typeface="Courier New" panose="02070309020205020404" pitchFamily="49" charset="0"/>
              </a:rPr>
              <a:t>, </a:t>
            </a:r>
            <a:r>
              <a:rPr lang="nl-NL" b="1" dirty="0">
                <a:solidFill>
                  <a:srgbClr val="C00000"/>
                </a:solidFill>
                <a:latin typeface="Courier New" panose="02070309020205020404" pitchFamily="49" charset="0"/>
                <a:cs typeface="Courier New" panose="02070309020205020404" pitchFamily="49" charset="0"/>
              </a:rPr>
              <a:t>REVOKE</a:t>
            </a:r>
            <a:r>
              <a:rPr lang="nl-NL"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91752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3"/>
          <p:cNvSpPr>
            <a:spLocks noGrp="1" noChangeArrowheads="1"/>
          </p:cNvSpPr>
          <p:nvPr>
            <p:ph idx="1"/>
          </p:nvPr>
        </p:nvSpPr>
        <p:spPr/>
        <p:txBody>
          <a:bodyPr/>
          <a:lstStyle/>
          <a:p>
            <a:r>
              <a:rPr lang="nl-NL" dirty="0" smtClean="0"/>
              <a:t>Tabellen definiëren gebeurt met het DDL-deel van SQL</a:t>
            </a:r>
          </a:p>
          <a:p>
            <a:endParaRPr lang="nl-NL" dirty="0" smtClean="0"/>
          </a:p>
          <a:p>
            <a:r>
              <a:rPr lang="nl-NL" dirty="0" smtClean="0"/>
              <a:t>SQL - DDL definieert welke tabellen er in de database komen, met welke attributen en welke randvoorwaarden (types, constraints)</a:t>
            </a:r>
            <a:endParaRPr lang="nl-NL" dirty="0"/>
          </a:p>
        </p:txBody>
      </p:sp>
      <p:sp>
        <p:nvSpPr>
          <p:cNvPr id="155650" name="Rectangle 2"/>
          <p:cNvSpPr>
            <a:spLocks noGrp="1" noChangeArrowheads="1"/>
          </p:cNvSpPr>
          <p:nvPr>
            <p:ph type="title"/>
          </p:nvPr>
        </p:nvSpPr>
        <p:spPr/>
        <p:txBody>
          <a:bodyPr/>
          <a:lstStyle/>
          <a:p>
            <a:r>
              <a:rPr lang="nl-NL" smtClean="0"/>
              <a:t>Tabellen definiëren</a:t>
            </a:r>
            <a:endParaRPr lang="nl-NL" dirty="0"/>
          </a:p>
        </p:txBody>
      </p:sp>
    </p:spTree>
    <p:extLst>
      <p:ext uri="{BB962C8B-B14F-4D97-AF65-F5344CB8AC3E}">
        <p14:creationId xmlns:p14="http://schemas.microsoft.com/office/powerpoint/2010/main" val="3527051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nl-NL" smtClean="0"/>
              <a:t>Opstellen CREATE</a:t>
            </a:r>
            <a:endParaRPr lang="nl-NL" dirty="0"/>
          </a:p>
        </p:txBody>
      </p:sp>
      <p:sp>
        <p:nvSpPr>
          <p:cNvPr id="209923" name="Rectangle 3"/>
          <p:cNvSpPr>
            <a:spLocks noChangeArrowheads="1"/>
          </p:cNvSpPr>
          <p:nvPr/>
        </p:nvSpPr>
        <p:spPr bwMode="auto">
          <a:xfrm>
            <a:off x="304800" y="1268413"/>
            <a:ext cx="8534400" cy="2678298"/>
          </a:xfrm>
          <a:prstGeom prst="rect">
            <a:avLst/>
          </a:prstGeom>
          <a:noFill/>
          <a:ln w="9525">
            <a:noFill/>
            <a:miter lim="800000"/>
            <a:headEnd/>
            <a:tailEnd/>
          </a:ln>
          <a:effectLst/>
        </p:spPr>
        <p:txBody>
          <a:bodyPr lIns="92075" tIns="46038" rIns="92075" bIns="46038">
            <a:spAutoFit/>
          </a:bodyPr>
          <a:lstStyle/>
          <a:p>
            <a:pPr>
              <a:buClr>
                <a:srgbClr val="C00000"/>
              </a:buClr>
              <a:buSzPct val="80000"/>
              <a:tabLst>
                <a:tab pos="354013" algn="l"/>
                <a:tab pos="800100" algn="l"/>
              </a:tabLst>
            </a:pPr>
            <a:r>
              <a:rPr lang="nl-NL" dirty="0">
                <a:solidFill>
                  <a:srgbClr val="000000"/>
                </a:solidFill>
                <a:latin typeface="Arial" charset="0"/>
              </a:rPr>
              <a:t>Om het </a:t>
            </a:r>
            <a:r>
              <a:rPr lang="nl-NL" dirty="0" smtClean="0">
                <a:solidFill>
                  <a:srgbClr val="000000"/>
                </a:solidFill>
                <a:latin typeface="Arial" charset="0"/>
              </a:rPr>
              <a:t>statement </a:t>
            </a:r>
            <a:r>
              <a:rPr lang="nl-NL" b="1" dirty="0" smtClean="0">
                <a:solidFill>
                  <a:srgbClr val="C00000"/>
                </a:solidFill>
                <a:latin typeface="Courier New" panose="02070309020205020404" pitchFamily="49" charset="0"/>
                <a:cs typeface="Courier New" panose="02070309020205020404" pitchFamily="49" charset="0"/>
              </a:rPr>
              <a:t>CREATE </a:t>
            </a:r>
            <a:r>
              <a:rPr lang="nl-NL" b="1" dirty="0">
                <a:solidFill>
                  <a:srgbClr val="C00000"/>
                </a:solidFill>
                <a:latin typeface="Courier New" panose="02070309020205020404" pitchFamily="49" charset="0"/>
                <a:cs typeface="Courier New" panose="02070309020205020404" pitchFamily="49" charset="0"/>
              </a:rPr>
              <a:t>TABLE </a:t>
            </a:r>
            <a:r>
              <a:rPr lang="nl-NL" dirty="0" smtClean="0">
                <a:solidFill>
                  <a:srgbClr val="000000"/>
                </a:solidFill>
                <a:latin typeface="Arial" charset="0"/>
              </a:rPr>
              <a:t>op </a:t>
            </a:r>
            <a:r>
              <a:rPr lang="nl-NL" dirty="0">
                <a:solidFill>
                  <a:srgbClr val="000000"/>
                </a:solidFill>
                <a:latin typeface="Arial" charset="0"/>
              </a:rPr>
              <a:t>te stellen moeten bekend zijn</a:t>
            </a:r>
            <a:r>
              <a:rPr lang="nl-NL" dirty="0" smtClean="0">
                <a:solidFill>
                  <a:srgbClr val="000000"/>
                </a:solidFill>
                <a:latin typeface="Arial" charset="0"/>
              </a:rPr>
              <a:t>:</a:t>
            </a:r>
          </a:p>
          <a:p>
            <a:pPr>
              <a:buClr>
                <a:srgbClr val="C00000"/>
              </a:buClr>
              <a:buSzPct val="80000"/>
              <a:tabLst>
                <a:tab pos="354013" algn="l"/>
                <a:tab pos="800100" algn="l"/>
              </a:tabLst>
            </a:pPr>
            <a:endParaRPr lang="nl-NL" dirty="0">
              <a:solidFill>
                <a:srgbClr val="000000"/>
              </a:solidFill>
              <a:latin typeface="Arial" charset="0"/>
            </a:endParaRPr>
          </a:p>
          <a:p>
            <a:pPr marL="998537" lvl="1" indent="-457200">
              <a:buClr>
                <a:srgbClr val="FF381A"/>
              </a:buClr>
              <a:buSzPct val="80000"/>
              <a:buFont typeface="Arial" panose="020B0604020202020204" pitchFamily="34" charset="0"/>
              <a:buChar char="•"/>
              <a:tabLst>
                <a:tab pos="354013" algn="l"/>
                <a:tab pos="800100" algn="l"/>
              </a:tabLst>
            </a:pPr>
            <a:r>
              <a:rPr lang="nl-NL" dirty="0" smtClean="0">
                <a:solidFill>
                  <a:srgbClr val="000000"/>
                </a:solidFill>
                <a:latin typeface="Arial" charset="0"/>
              </a:rPr>
              <a:t>tabellen </a:t>
            </a:r>
            <a:r>
              <a:rPr lang="nl-NL" dirty="0">
                <a:solidFill>
                  <a:srgbClr val="000000"/>
                </a:solidFill>
                <a:latin typeface="Arial" charset="0"/>
              </a:rPr>
              <a:t>met attributen</a:t>
            </a:r>
          </a:p>
          <a:p>
            <a:pPr marL="998537" lvl="1" indent="-457200">
              <a:buClr>
                <a:srgbClr val="FF381A"/>
              </a:buClr>
              <a:buSzPct val="80000"/>
              <a:buFont typeface="Arial" panose="020B0604020202020204" pitchFamily="34" charset="0"/>
              <a:buChar char="•"/>
              <a:tabLst>
                <a:tab pos="354013" algn="l"/>
                <a:tab pos="800100" algn="l"/>
              </a:tabLst>
            </a:pPr>
            <a:r>
              <a:rPr lang="nl-NL" i="1" dirty="0" smtClean="0">
                <a:solidFill>
                  <a:srgbClr val="000000"/>
                </a:solidFill>
                <a:latin typeface="Arial" charset="0"/>
              </a:rPr>
              <a:t>gegevenstypen </a:t>
            </a:r>
            <a:r>
              <a:rPr lang="nl-NL" i="1" dirty="0">
                <a:solidFill>
                  <a:srgbClr val="000000"/>
                </a:solidFill>
                <a:latin typeface="Arial" charset="0"/>
              </a:rPr>
              <a:t>(eventueel inclusief </a:t>
            </a:r>
            <a:r>
              <a:rPr lang="nl-NL" i="1" dirty="0" smtClean="0">
                <a:solidFill>
                  <a:srgbClr val="000000"/>
                </a:solidFill>
                <a:latin typeface="Arial" charset="0"/>
              </a:rPr>
              <a:t>lengte</a:t>
            </a:r>
            <a:r>
              <a:rPr lang="nl-NL" i="1" dirty="0">
                <a:solidFill>
                  <a:srgbClr val="000000"/>
                </a:solidFill>
                <a:latin typeface="Arial" charset="0"/>
              </a:rPr>
              <a:t>)</a:t>
            </a:r>
          </a:p>
          <a:p>
            <a:pPr marL="998537" lvl="1" indent="-457200">
              <a:buClr>
                <a:srgbClr val="FF381A"/>
              </a:buClr>
              <a:buSzPct val="80000"/>
              <a:buFont typeface="Arial" panose="020B0604020202020204" pitchFamily="34" charset="0"/>
              <a:buChar char="•"/>
              <a:tabLst>
                <a:tab pos="354013" algn="l"/>
                <a:tab pos="800100" algn="l"/>
              </a:tabLst>
            </a:pPr>
            <a:r>
              <a:rPr lang="nl-NL" i="1" dirty="0" smtClean="0">
                <a:solidFill>
                  <a:srgbClr val="000000"/>
                </a:solidFill>
                <a:latin typeface="Arial" charset="0"/>
              </a:rPr>
              <a:t>mogelijke beperkingen (constraints)</a:t>
            </a:r>
            <a:endParaRPr lang="nl-NL" i="1" dirty="0">
              <a:solidFill>
                <a:srgbClr val="000000"/>
              </a:solidFill>
              <a:latin typeface="Arial" charset="0"/>
            </a:endParaRPr>
          </a:p>
          <a:p>
            <a:pPr marL="998537" lvl="1" indent="-457200">
              <a:buClr>
                <a:srgbClr val="FF381A"/>
              </a:buClr>
              <a:buSzPct val="80000"/>
              <a:buFont typeface="Arial" panose="020B0604020202020204" pitchFamily="34" charset="0"/>
              <a:buChar char="•"/>
              <a:tabLst>
                <a:tab pos="354013" algn="l"/>
                <a:tab pos="800100" algn="l"/>
              </a:tabLst>
            </a:pPr>
            <a:r>
              <a:rPr lang="nl-NL" dirty="0" smtClean="0">
                <a:solidFill>
                  <a:srgbClr val="000000"/>
                </a:solidFill>
                <a:latin typeface="Arial" charset="0"/>
              </a:rPr>
              <a:t>sleutel </a:t>
            </a:r>
            <a:r>
              <a:rPr lang="nl-NL" dirty="0">
                <a:solidFill>
                  <a:srgbClr val="000000"/>
                </a:solidFill>
                <a:latin typeface="Arial" charset="0"/>
              </a:rPr>
              <a:t>(primair, vreemd</a:t>
            </a:r>
            <a:r>
              <a:rPr lang="nl-NL" dirty="0" smtClean="0">
                <a:solidFill>
                  <a:srgbClr val="000000"/>
                </a:solidFill>
                <a:latin typeface="Arial" charset="0"/>
              </a:rPr>
              <a:t>)</a:t>
            </a:r>
          </a:p>
        </p:txBody>
      </p:sp>
    </p:spTree>
    <p:extLst>
      <p:ext uri="{BB962C8B-B14F-4D97-AF65-F5344CB8AC3E}">
        <p14:creationId xmlns:p14="http://schemas.microsoft.com/office/powerpoint/2010/main" val="4265200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3"/>
          <p:cNvSpPr>
            <a:spLocks noGrp="1" noChangeArrowheads="1"/>
          </p:cNvSpPr>
          <p:nvPr>
            <p:ph idx="1"/>
          </p:nvPr>
        </p:nvSpPr>
        <p:spPr/>
        <p:txBody>
          <a:bodyPr/>
          <a:lstStyle/>
          <a:p>
            <a:r>
              <a:rPr lang="nl-NL" dirty="0" smtClean="0"/>
              <a:t>HOOFDLETTERS: SQL</a:t>
            </a:r>
          </a:p>
          <a:p>
            <a:pPr lvl="1"/>
            <a:r>
              <a:rPr lang="nl-NL" b="1" dirty="0" smtClean="0">
                <a:solidFill>
                  <a:schemeClr val="bg1"/>
                </a:solidFill>
                <a:latin typeface="Courier New" panose="02070309020205020404" pitchFamily="49" charset="0"/>
                <a:cs typeface="Courier New" panose="02070309020205020404" pitchFamily="49" charset="0"/>
              </a:rPr>
              <a:t> </a:t>
            </a:r>
            <a:r>
              <a:rPr lang="nl-NL" b="1" i="0" dirty="0" smtClean="0">
                <a:solidFill>
                  <a:schemeClr val="bg1"/>
                </a:solidFill>
                <a:latin typeface="Courier New" panose="02070309020205020404" pitchFamily="49" charset="0"/>
                <a:cs typeface="Courier New" panose="02070309020205020404" pitchFamily="49" charset="0"/>
              </a:rPr>
              <a:t>CREATE TABLE</a:t>
            </a:r>
            <a:endParaRPr lang="en-US" b="1" i="0" dirty="0" smtClean="0">
              <a:solidFill>
                <a:schemeClr val="bg1"/>
              </a:solidFill>
              <a:latin typeface="Courier New" panose="02070309020205020404" pitchFamily="49" charset="0"/>
              <a:cs typeface="Courier New" panose="02070309020205020404" pitchFamily="49" charset="0"/>
            </a:endParaRPr>
          </a:p>
          <a:p>
            <a:pPr lvl="1"/>
            <a:r>
              <a:rPr lang="nl-NL" b="1" i="0" dirty="0" smtClean="0">
                <a:solidFill>
                  <a:schemeClr val="bg1"/>
                </a:solidFill>
                <a:latin typeface="Courier New" panose="02070309020205020404" pitchFamily="49" charset="0"/>
                <a:cs typeface="Courier New" panose="02070309020205020404" pitchFamily="49" charset="0"/>
              </a:rPr>
              <a:t> PRIMARY KEY</a:t>
            </a:r>
            <a:endParaRPr lang="en-US" b="1" i="0" dirty="0" smtClean="0">
              <a:solidFill>
                <a:schemeClr val="bg1"/>
              </a:solidFill>
              <a:latin typeface="Courier New" panose="02070309020205020404" pitchFamily="49" charset="0"/>
              <a:cs typeface="Courier New" panose="02070309020205020404" pitchFamily="49" charset="0"/>
            </a:endParaRPr>
          </a:p>
          <a:p>
            <a:endParaRPr lang="nl-NL" dirty="0" smtClean="0"/>
          </a:p>
          <a:p>
            <a:r>
              <a:rPr lang="nl-NL" i="1" dirty="0" smtClean="0"/>
              <a:t>Cursief</a:t>
            </a:r>
            <a:r>
              <a:rPr lang="nl-NL" dirty="0" smtClean="0"/>
              <a:t>: zelf invullen</a:t>
            </a:r>
          </a:p>
          <a:p>
            <a:pPr lvl="1"/>
            <a:r>
              <a:rPr lang="nl-NL" dirty="0" smtClean="0"/>
              <a:t> tabelnaam</a:t>
            </a:r>
            <a:endParaRPr lang="en-US" dirty="0" smtClean="0"/>
          </a:p>
          <a:p>
            <a:pPr lvl="1"/>
            <a:r>
              <a:rPr lang="nl-NL" dirty="0" smtClean="0"/>
              <a:t> kolom1</a:t>
            </a:r>
          </a:p>
          <a:p>
            <a:pPr lvl="1"/>
            <a:r>
              <a:rPr lang="nl-NL" dirty="0" smtClean="0"/>
              <a:t> waarde1</a:t>
            </a:r>
            <a:endParaRPr lang="nl-NL" dirty="0"/>
          </a:p>
        </p:txBody>
      </p:sp>
      <p:sp>
        <p:nvSpPr>
          <p:cNvPr id="162818" name="Rectangle 2"/>
          <p:cNvSpPr>
            <a:spLocks noGrp="1" noChangeArrowheads="1"/>
          </p:cNvSpPr>
          <p:nvPr>
            <p:ph type="title"/>
          </p:nvPr>
        </p:nvSpPr>
        <p:spPr/>
        <p:txBody>
          <a:bodyPr/>
          <a:lstStyle/>
          <a:p>
            <a:r>
              <a:rPr lang="nl-NL" dirty="0" smtClean="0"/>
              <a:t>Notatieafspraken</a:t>
            </a:r>
            <a:endParaRPr lang="en-US" dirty="0"/>
          </a:p>
        </p:txBody>
      </p:sp>
    </p:spTree>
    <p:extLst>
      <p:ext uri="{BB962C8B-B14F-4D97-AF65-F5344CB8AC3E}">
        <p14:creationId xmlns:p14="http://schemas.microsoft.com/office/powerpoint/2010/main" val="32408528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nl-NL" dirty="0" smtClean="0"/>
              <a:t>DDL: CREATE</a:t>
            </a:r>
            <a:endParaRPr lang="nl-NL" dirty="0"/>
          </a:p>
        </p:txBody>
      </p:sp>
      <p:sp>
        <p:nvSpPr>
          <p:cNvPr id="129027" name="Rectangle 3"/>
          <p:cNvSpPr>
            <a:spLocks noChangeArrowheads="1"/>
          </p:cNvSpPr>
          <p:nvPr/>
        </p:nvSpPr>
        <p:spPr bwMode="auto">
          <a:xfrm>
            <a:off x="539552" y="1368000"/>
            <a:ext cx="8299648" cy="3232296"/>
          </a:xfrm>
          <a:prstGeom prst="rect">
            <a:avLst/>
          </a:prstGeom>
          <a:noFill/>
          <a:ln w="9525">
            <a:noFill/>
            <a:miter lim="800000"/>
            <a:headEnd/>
            <a:tailEnd/>
          </a:ln>
          <a:effectLst/>
        </p:spPr>
        <p:txBody>
          <a:bodyPr wrap="square" lIns="92075" tIns="46038" rIns="92075" bIns="46038">
            <a:spAutoFit/>
          </a:bodyPr>
          <a:lstStyle/>
          <a:p>
            <a:pPr marL="354013" indent="-354013">
              <a:tabLst>
                <a:tab pos="385763" algn="l"/>
                <a:tab pos="709613" algn="l"/>
              </a:tabLst>
            </a:pPr>
            <a:r>
              <a:rPr lang="nl-NL" sz="3200" dirty="0">
                <a:solidFill>
                  <a:srgbClr val="000000"/>
                </a:solidFill>
                <a:latin typeface="Arial" charset="0"/>
              </a:rPr>
              <a:t>Het creëren van een tabel gaat </a:t>
            </a:r>
            <a:r>
              <a:rPr lang="nl-NL" sz="3200" dirty="0" smtClean="0">
                <a:solidFill>
                  <a:srgbClr val="000000"/>
                </a:solidFill>
                <a:latin typeface="Arial" charset="0"/>
              </a:rPr>
              <a:t>zo:</a:t>
            </a:r>
            <a:endParaRPr lang="nl-NL" sz="3200" dirty="0">
              <a:solidFill>
                <a:srgbClr val="000000"/>
              </a:solidFill>
              <a:latin typeface="Arial" charset="0"/>
            </a:endParaRPr>
          </a:p>
          <a:p>
            <a:pPr marL="354013" indent="-354013">
              <a:tabLst>
                <a:tab pos="385763" algn="l"/>
                <a:tab pos="709613" algn="l"/>
              </a:tabLst>
            </a:pPr>
            <a:endParaRPr lang="nl-NL" sz="3200" dirty="0">
              <a:solidFill>
                <a:srgbClr val="000000"/>
              </a:solidFill>
              <a:latin typeface="Arial" charset="0"/>
            </a:endParaRPr>
          </a:p>
          <a:p>
            <a:pPr marL="354013" indent="-354013">
              <a:tabLst>
                <a:tab pos="385763" algn="l"/>
                <a:tab pos="709613" algn="l"/>
              </a:tabLst>
            </a:pPr>
            <a:r>
              <a:rPr lang="nl-NL" sz="2800" b="1" dirty="0" smtClean="0">
                <a:solidFill>
                  <a:srgbClr val="C7002B"/>
                </a:solidFill>
                <a:latin typeface="Courier New" panose="02070309020205020404" pitchFamily="49" charset="0"/>
                <a:cs typeface="Courier New" panose="02070309020205020404" pitchFamily="49" charset="0"/>
              </a:rPr>
              <a:t>CREATE</a:t>
            </a:r>
            <a:r>
              <a:rPr lang="nl-NL" sz="2800" dirty="0" smtClean="0">
                <a:solidFill>
                  <a:srgbClr val="640000"/>
                </a:solidFill>
                <a:latin typeface="Courier New" panose="02070309020205020404" pitchFamily="49" charset="0"/>
                <a:cs typeface="Courier New" panose="02070309020205020404" pitchFamily="49" charset="0"/>
              </a:rPr>
              <a:t> </a:t>
            </a:r>
            <a:r>
              <a:rPr lang="nl-NL" sz="2800" b="1" dirty="0">
                <a:solidFill>
                  <a:srgbClr val="C7002B"/>
                </a:solidFill>
                <a:latin typeface="Courier New" panose="02070309020205020404" pitchFamily="49" charset="0"/>
                <a:cs typeface="Courier New" panose="02070309020205020404" pitchFamily="49" charset="0"/>
              </a:rPr>
              <a:t>TABLE</a:t>
            </a:r>
            <a:r>
              <a:rPr lang="nl-NL" sz="2800" dirty="0">
                <a:solidFill>
                  <a:srgbClr val="000000"/>
                </a:solidFill>
                <a:latin typeface="Courier New" panose="02070309020205020404" pitchFamily="49" charset="0"/>
                <a:cs typeface="Courier New" panose="02070309020205020404" pitchFamily="49" charset="0"/>
              </a:rPr>
              <a:t>	</a:t>
            </a:r>
            <a:r>
              <a:rPr lang="nl-NL" sz="2800" i="1" dirty="0" err="1" smtClean="0">
                <a:solidFill>
                  <a:srgbClr val="000000"/>
                </a:solidFill>
                <a:latin typeface="Courier New" panose="02070309020205020404" pitchFamily="49" charset="0"/>
                <a:cs typeface="Courier New" panose="02070309020205020404" pitchFamily="49" charset="0"/>
              </a:rPr>
              <a:t>TabelNaam</a:t>
            </a:r>
            <a:r>
              <a:rPr lang="nl-NL" sz="2800" i="1" dirty="0" smtClean="0">
                <a:solidFill>
                  <a:srgbClr val="000000"/>
                </a:solidFill>
                <a:latin typeface="Courier New" panose="02070309020205020404" pitchFamily="49" charset="0"/>
                <a:cs typeface="Courier New" panose="02070309020205020404" pitchFamily="49" charset="0"/>
              </a:rPr>
              <a:t> </a:t>
            </a:r>
            <a:r>
              <a:rPr lang="nl-NL" sz="2800" b="1" dirty="0">
                <a:solidFill>
                  <a:srgbClr val="C7002B"/>
                </a:solidFill>
                <a:latin typeface="Courier New" panose="02070309020205020404" pitchFamily="49" charset="0"/>
                <a:cs typeface="Courier New" panose="02070309020205020404" pitchFamily="49" charset="0"/>
              </a:rPr>
              <a:t>(</a:t>
            </a:r>
          </a:p>
          <a:p>
            <a:pPr marL="354013" indent="-354013">
              <a:tabLst>
                <a:tab pos="385763" algn="l"/>
                <a:tab pos="709613" algn="l"/>
              </a:tabLst>
            </a:pPr>
            <a:r>
              <a:rPr lang="nl-NL" sz="2800" i="1" dirty="0" smtClean="0">
                <a:solidFill>
                  <a:srgbClr val="000000"/>
                </a:solidFill>
                <a:latin typeface="Courier New" panose="02070309020205020404" pitchFamily="49" charset="0"/>
                <a:cs typeface="Courier New" panose="02070309020205020404" pitchFamily="49" charset="0"/>
              </a:rPr>
              <a:t>	kolomnaam1</a:t>
            </a:r>
            <a:r>
              <a:rPr lang="nl-NL" sz="2800" dirty="0">
                <a:solidFill>
                  <a:srgbClr val="000000"/>
                </a:solidFill>
                <a:latin typeface="Courier New" panose="02070309020205020404" pitchFamily="49" charset="0"/>
                <a:cs typeface="Courier New" panose="02070309020205020404" pitchFamily="49" charset="0"/>
              </a:rPr>
              <a:t>	</a:t>
            </a:r>
            <a:r>
              <a:rPr lang="nl-NL" sz="2800" i="1" dirty="0">
                <a:solidFill>
                  <a:srgbClr val="000000"/>
                </a:solidFill>
                <a:latin typeface="Courier New" panose="02070309020205020404" pitchFamily="49" charset="0"/>
                <a:cs typeface="Courier New" panose="02070309020205020404" pitchFamily="49" charset="0"/>
              </a:rPr>
              <a:t>Type </a:t>
            </a:r>
            <a:r>
              <a:rPr lang="nl-NL" sz="2800" i="1" dirty="0" err="1" smtClean="0">
                <a:solidFill>
                  <a:srgbClr val="000000"/>
                </a:solidFill>
                <a:latin typeface="Courier New" panose="02070309020205020404" pitchFamily="49" charset="0"/>
                <a:cs typeface="Courier New" panose="02070309020205020404" pitchFamily="49" charset="0"/>
              </a:rPr>
              <a:t>Constraint</a:t>
            </a:r>
            <a:r>
              <a:rPr lang="nl-NL" sz="2800" i="1" dirty="0" smtClean="0">
                <a:solidFill>
                  <a:srgbClr val="000000"/>
                </a:solidFill>
                <a:latin typeface="Courier New" panose="02070309020205020404" pitchFamily="49" charset="0"/>
                <a:cs typeface="Courier New" panose="02070309020205020404" pitchFamily="49" charset="0"/>
              </a:rPr>
              <a:t>,</a:t>
            </a:r>
            <a:endParaRPr lang="nl-NL" sz="2800" dirty="0">
              <a:solidFill>
                <a:srgbClr val="640000"/>
              </a:solidFill>
              <a:latin typeface="Courier New" panose="02070309020205020404" pitchFamily="49" charset="0"/>
              <a:cs typeface="Courier New" panose="02070309020205020404" pitchFamily="49" charset="0"/>
            </a:endParaRPr>
          </a:p>
          <a:p>
            <a:pPr marL="354013" indent="-354013">
              <a:tabLst>
                <a:tab pos="385763" algn="l"/>
                <a:tab pos="709613" algn="l"/>
              </a:tabLst>
            </a:pPr>
            <a:r>
              <a:rPr lang="nl-NL" sz="2800" i="1" dirty="0">
                <a:solidFill>
                  <a:srgbClr val="000000"/>
                </a:solidFill>
                <a:latin typeface="Courier New" panose="02070309020205020404" pitchFamily="49" charset="0"/>
                <a:cs typeface="Courier New" panose="02070309020205020404" pitchFamily="49" charset="0"/>
              </a:rPr>
              <a:t>		</a:t>
            </a:r>
            <a:r>
              <a:rPr lang="nl-NL" sz="2800" i="1" dirty="0" smtClean="0">
                <a:solidFill>
                  <a:srgbClr val="000000"/>
                </a:solidFill>
                <a:latin typeface="Courier New" panose="02070309020205020404" pitchFamily="49" charset="0"/>
                <a:cs typeface="Courier New" panose="02070309020205020404" pitchFamily="49" charset="0"/>
              </a:rPr>
              <a:t>kolomnaam2 </a:t>
            </a:r>
            <a:r>
              <a:rPr lang="nl-NL" sz="2800" dirty="0">
                <a:solidFill>
                  <a:srgbClr val="000000"/>
                </a:solidFill>
                <a:latin typeface="Courier New" panose="02070309020205020404" pitchFamily="49" charset="0"/>
                <a:cs typeface="Courier New" panose="02070309020205020404" pitchFamily="49" charset="0"/>
              </a:rPr>
              <a:t>	</a:t>
            </a:r>
            <a:r>
              <a:rPr lang="nl-NL" sz="2800" i="1" dirty="0">
                <a:solidFill>
                  <a:srgbClr val="000000"/>
                </a:solidFill>
                <a:latin typeface="Courier New" panose="02070309020205020404" pitchFamily="49" charset="0"/>
                <a:cs typeface="Courier New" panose="02070309020205020404" pitchFamily="49" charset="0"/>
              </a:rPr>
              <a:t>Type </a:t>
            </a:r>
            <a:r>
              <a:rPr lang="nl-NL" sz="2800" i="1" dirty="0" err="1" smtClean="0">
                <a:solidFill>
                  <a:srgbClr val="000000"/>
                </a:solidFill>
                <a:latin typeface="Courier New" panose="02070309020205020404" pitchFamily="49" charset="0"/>
                <a:cs typeface="Courier New" panose="02070309020205020404" pitchFamily="49" charset="0"/>
              </a:rPr>
              <a:t>Constraint</a:t>
            </a:r>
            <a:r>
              <a:rPr lang="nl-NL" sz="2800" dirty="0" smtClean="0">
                <a:solidFill>
                  <a:srgbClr val="640000"/>
                </a:solidFill>
                <a:latin typeface="Courier New" panose="02070309020205020404" pitchFamily="49" charset="0"/>
                <a:cs typeface="Courier New" panose="02070309020205020404" pitchFamily="49" charset="0"/>
              </a:rPr>
              <a:t>,</a:t>
            </a:r>
          </a:p>
          <a:p>
            <a:pPr marL="354013" indent="-354013">
              <a:tabLst>
                <a:tab pos="385763" algn="l"/>
                <a:tab pos="709613" algn="l"/>
              </a:tabLst>
            </a:pPr>
            <a:r>
              <a:rPr lang="en-US" sz="2800" dirty="0" smtClean="0">
                <a:solidFill>
                  <a:srgbClr val="640000"/>
                </a:solidFill>
                <a:latin typeface="Courier New" panose="02070309020205020404" pitchFamily="49" charset="0"/>
                <a:cs typeface="Courier New" panose="02070309020205020404" pitchFamily="49" charset="0"/>
              </a:rPr>
              <a:t>	…</a:t>
            </a:r>
            <a:endParaRPr lang="nl-NL" sz="2800" dirty="0" smtClean="0">
              <a:solidFill>
                <a:srgbClr val="640000"/>
              </a:solidFill>
              <a:latin typeface="Courier New" panose="02070309020205020404" pitchFamily="49" charset="0"/>
              <a:cs typeface="Courier New" panose="02070309020205020404" pitchFamily="49" charset="0"/>
            </a:endParaRPr>
          </a:p>
          <a:p>
            <a:pPr marL="354013" indent="-354013">
              <a:tabLst>
                <a:tab pos="385763" algn="l"/>
                <a:tab pos="709613" algn="l"/>
              </a:tabLst>
            </a:pPr>
            <a:r>
              <a:rPr lang="nl-NL" sz="2800" b="1" dirty="0" smtClean="0">
                <a:solidFill>
                  <a:srgbClr val="C7002B"/>
                </a:solidFill>
                <a:latin typeface="Courier New" panose="02070309020205020404" pitchFamily="49" charset="0"/>
                <a:cs typeface="Courier New" panose="02070309020205020404" pitchFamily="49" charset="0"/>
              </a:rPr>
              <a:t>);</a:t>
            </a:r>
            <a:endParaRPr lang="nl-NL" sz="2800" b="1" dirty="0">
              <a:solidFill>
                <a:srgbClr val="C7002B"/>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775778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nl-NL" smtClean="0"/>
              <a:t>Opstellen CREATE</a:t>
            </a:r>
            <a:endParaRPr lang="nl-NL" dirty="0"/>
          </a:p>
        </p:txBody>
      </p:sp>
      <p:sp>
        <p:nvSpPr>
          <p:cNvPr id="209923" name="Rectangle 3"/>
          <p:cNvSpPr>
            <a:spLocks noChangeArrowheads="1"/>
          </p:cNvSpPr>
          <p:nvPr/>
        </p:nvSpPr>
        <p:spPr bwMode="auto">
          <a:xfrm>
            <a:off x="304800" y="1268413"/>
            <a:ext cx="8534400" cy="2678298"/>
          </a:xfrm>
          <a:prstGeom prst="rect">
            <a:avLst/>
          </a:prstGeom>
          <a:noFill/>
          <a:ln w="9525">
            <a:noFill/>
            <a:miter lim="800000"/>
            <a:headEnd/>
            <a:tailEnd/>
          </a:ln>
          <a:effectLst/>
        </p:spPr>
        <p:txBody>
          <a:bodyPr lIns="92075" tIns="46038" rIns="92075" bIns="46038">
            <a:spAutoFit/>
          </a:bodyPr>
          <a:lstStyle/>
          <a:p>
            <a:pPr>
              <a:buClr>
                <a:srgbClr val="C00000"/>
              </a:buClr>
              <a:buSzPct val="80000"/>
              <a:tabLst>
                <a:tab pos="354013" algn="l"/>
                <a:tab pos="800100" algn="l"/>
              </a:tabLst>
            </a:pPr>
            <a:r>
              <a:rPr lang="nl-NL" dirty="0">
                <a:solidFill>
                  <a:srgbClr val="000000"/>
                </a:solidFill>
                <a:latin typeface="Arial" charset="0"/>
              </a:rPr>
              <a:t>Om het </a:t>
            </a:r>
            <a:r>
              <a:rPr lang="nl-NL" dirty="0" smtClean="0">
                <a:solidFill>
                  <a:srgbClr val="000000"/>
                </a:solidFill>
                <a:latin typeface="Arial" charset="0"/>
              </a:rPr>
              <a:t>statement </a:t>
            </a:r>
            <a:r>
              <a:rPr lang="nl-NL" b="1" dirty="0" smtClean="0">
                <a:solidFill>
                  <a:srgbClr val="C00000"/>
                </a:solidFill>
                <a:latin typeface="Courier New" panose="02070309020205020404" pitchFamily="49" charset="0"/>
                <a:cs typeface="Courier New" panose="02070309020205020404" pitchFamily="49" charset="0"/>
              </a:rPr>
              <a:t>CREATE </a:t>
            </a:r>
            <a:r>
              <a:rPr lang="nl-NL" b="1" dirty="0">
                <a:solidFill>
                  <a:srgbClr val="C00000"/>
                </a:solidFill>
                <a:latin typeface="Courier New" panose="02070309020205020404" pitchFamily="49" charset="0"/>
                <a:cs typeface="Courier New" panose="02070309020205020404" pitchFamily="49" charset="0"/>
              </a:rPr>
              <a:t>TABLE </a:t>
            </a:r>
            <a:r>
              <a:rPr lang="nl-NL" dirty="0" smtClean="0">
                <a:solidFill>
                  <a:srgbClr val="000000"/>
                </a:solidFill>
                <a:latin typeface="Arial" charset="0"/>
              </a:rPr>
              <a:t>op </a:t>
            </a:r>
            <a:r>
              <a:rPr lang="nl-NL" dirty="0">
                <a:solidFill>
                  <a:srgbClr val="000000"/>
                </a:solidFill>
                <a:latin typeface="Arial" charset="0"/>
              </a:rPr>
              <a:t>te stellen moeten bekend zijn</a:t>
            </a:r>
            <a:r>
              <a:rPr lang="nl-NL" dirty="0" smtClean="0">
                <a:solidFill>
                  <a:srgbClr val="000000"/>
                </a:solidFill>
                <a:latin typeface="Arial" charset="0"/>
              </a:rPr>
              <a:t>:</a:t>
            </a:r>
          </a:p>
          <a:p>
            <a:pPr>
              <a:buClr>
                <a:srgbClr val="C00000"/>
              </a:buClr>
              <a:buSzPct val="80000"/>
              <a:tabLst>
                <a:tab pos="354013" algn="l"/>
                <a:tab pos="800100" algn="l"/>
              </a:tabLst>
            </a:pPr>
            <a:endParaRPr lang="nl-NL" dirty="0">
              <a:solidFill>
                <a:srgbClr val="000000"/>
              </a:solidFill>
              <a:latin typeface="Arial" charset="0"/>
            </a:endParaRPr>
          </a:p>
          <a:p>
            <a:pPr marL="998537" lvl="1" indent="-457200">
              <a:buClr>
                <a:srgbClr val="FF381A"/>
              </a:buClr>
              <a:buSzPct val="80000"/>
              <a:buFont typeface="Arial" panose="020B0604020202020204" pitchFamily="34" charset="0"/>
              <a:buChar char="•"/>
              <a:tabLst>
                <a:tab pos="354013" algn="l"/>
                <a:tab pos="800100" algn="l"/>
              </a:tabLst>
            </a:pPr>
            <a:r>
              <a:rPr lang="nl-NL" dirty="0" smtClean="0">
                <a:solidFill>
                  <a:srgbClr val="000000"/>
                </a:solidFill>
                <a:latin typeface="Arial" charset="0"/>
              </a:rPr>
              <a:t>tabellen </a:t>
            </a:r>
            <a:r>
              <a:rPr lang="nl-NL" dirty="0">
                <a:solidFill>
                  <a:srgbClr val="000000"/>
                </a:solidFill>
                <a:latin typeface="Arial" charset="0"/>
              </a:rPr>
              <a:t>met attributen</a:t>
            </a:r>
          </a:p>
          <a:p>
            <a:pPr marL="998537" lvl="1" indent="-457200">
              <a:buClr>
                <a:srgbClr val="FF381A"/>
              </a:buClr>
              <a:buSzPct val="80000"/>
              <a:buFont typeface="Arial" panose="020B0604020202020204" pitchFamily="34" charset="0"/>
              <a:buChar char="•"/>
              <a:tabLst>
                <a:tab pos="354013" algn="l"/>
                <a:tab pos="800100" algn="l"/>
              </a:tabLst>
            </a:pPr>
            <a:r>
              <a:rPr lang="nl-NL" i="1" dirty="0" smtClean="0">
                <a:solidFill>
                  <a:srgbClr val="000000"/>
                </a:solidFill>
                <a:latin typeface="Arial" charset="0"/>
              </a:rPr>
              <a:t>gegevenstypen </a:t>
            </a:r>
            <a:r>
              <a:rPr lang="nl-NL" i="1" dirty="0">
                <a:solidFill>
                  <a:srgbClr val="000000"/>
                </a:solidFill>
                <a:latin typeface="Arial" charset="0"/>
              </a:rPr>
              <a:t>(eventueel inclusief </a:t>
            </a:r>
            <a:r>
              <a:rPr lang="nl-NL" i="1" dirty="0" smtClean="0">
                <a:solidFill>
                  <a:srgbClr val="000000"/>
                </a:solidFill>
                <a:latin typeface="Arial" charset="0"/>
              </a:rPr>
              <a:t>lengte</a:t>
            </a:r>
            <a:r>
              <a:rPr lang="nl-NL" i="1" dirty="0">
                <a:solidFill>
                  <a:srgbClr val="000000"/>
                </a:solidFill>
                <a:latin typeface="Arial" charset="0"/>
              </a:rPr>
              <a:t>)</a:t>
            </a:r>
          </a:p>
          <a:p>
            <a:pPr marL="998537" lvl="1" indent="-457200">
              <a:buClr>
                <a:srgbClr val="FF381A"/>
              </a:buClr>
              <a:buSzPct val="80000"/>
              <a:buFont typeface="Arial" panose="020B0604020202020204" pitchFamily="34" charset="0"/>
              <a:buChar char="•"/>
              <a:tabLst>
                <a:tab pos="354013" algn="l"/>
                <a:tab pos="800100" algn="l"/>
              </a:tabLst>
            </a:pPr>
            <a:r>
              <a:rPr lang="nl-NL" i="1" dirty="0" smtClean="0">
                <a:solidFill>
                  <a:srgbClr val="000000"/>
                </a:solidFill>
                <a:latin typeface="Arial" charset="0"/>
              </a:rPr>
              <a:t>mogelijke beperkingen (constraints)</a:t>
            </a:r>
            <a:endParaRPr lang="nl-NL" i="1" dirty="0">
              <a:solidFill>
                <a:srgbClr val="000000"/>
              </a:solidFill>
              <a:latin typeface="Arial" charset="0"/>
            </a:endParaRPr>
          </a:p>
          <a:p>
            <a:pPr marL="998537" lvl="1" indent="-457200">
              <a:buClr>
                <a:srgbClr val="FF381A"/>
              </a:buClr>
              <a:buSzPct val="80000"/>
              <a:buFont typeface="Arial" panose="020B0604020202020204" pitchFamily="34" charset="0"/>
              <a:buChar char="•"/>
              <a:tabLst>
                <a:tab pos="354013" algn="l"/>
                <a:tab pos="800100" algn="l"/>
              </a:tabLst>
            </a:pPr>
            <a:r>
              <a:rPr lang="nl-NL" dirty="0" smtClean="0">
                <a:solidFill>
                  <a:srgbClr val="000000"/>
                </a:solidFill>
                <a:latin typeface="Arial" charset="0"/>
              </a:rPr>
              <a:t>sleutel </a:t>
            </a:r>
            <a:r>
              <a:rPr lang="nl-NL" dirty="0">
                <a:solidFill>
                  <a:srgbClr val="000000"/>
                </a:solidFill>
                <a:latin typeface="Arial" charset="0"/>
              </a:rPr>
              <a:t>(primair, vreemd</a:t>
            </a:r>
            <a:r>
              <a:rPr lang="nl-NL" dirty="0" smtClean="0">
                <a:solidFill>
                  <a:srgbClr val="000000"/>
                </a:solidFill>
                <a:latin typeface="Arial" charset="0"/>
              </a:rPr>
              <a:t>)</a:t>
            </a:r>
          </a:p>
        </p:txBody>
      </p:sp>
    </p:spTree>
    <p:extLst>
      <p:ext uri="{BB962C8B-B14F-4D97-AF65-F5344CB8AC3E}">
        <p14:creationId xmlns:p14="http://schemas.microsoft.com/office/powerpoint/2010/main" val="15357195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539552" y="302118"/>
            <a:ext cx="8100000" cy="1080000"/>
          </a:xfrm>
        </p:spPr>
        <p:txBody>
          <a:bodyPr/>
          <a:lstStyle/>
          <a:p>
            <a:r>
              <a:rPr lang="nl-NL" smtClean="0"/>
              <a:t>CREATE - Gegevenstypen</a:t>
            </a:r>
            <a:endParaRPr lang="nl-NL" dirty="0"/>
          </a:p>
        </p:txBody>
      </p:sp>
      <p:sp>
        <p:nvSpPr>
          <p:cNvPr id="133123" name="Rectangle 3"/>
          <p:cNvSpPr>
            <a:spLocks noChangeArrowheads="1"/>
          </p:cNvSpPr>
          <p:nvPr/>
        </p:nvSpPr>
        <p:spPr bwMode="auto">
          <a:xfrm>
            <a:off x="295364" y="842118"/>
            <a:ext cx="8588375" cy="4986623"/>
          </a:xfrm>
          <a:prstGeom prst="rect">
            <a:avLst/>
          </a:prstGeom>
          <a:noFill/>
          <a:ln w="9525">
            <a:noFill/>
            <a:miter lim="800000"/>
            <a:headEnd/>
            <a:tailEnd/>
          </a:ln>
          <a:effectLst/>
        </p:spPr>
        <p:txBody>
          <a:bodyPr lIns="92075" tIns="46038" rIns="92075" bIns="46038">
            <a:spAutoFit/>
          </a:bodyPr>
          <a:lstStyle/>
          <a:p>
            <a:pPr marL="457200" indent="-457200">
              <a:spcBef>
                <a:spcPts val="600"/>
              </a:spcBef>
              <a:spcAft>
                <a:spcPts val="600"/>
              </a:spcAft>
              <a:buClr>
                <a:srgbClr val="C7002B"/>
              </a:buClr>
              <a:buSzPct val="80000"/>
              <a:buFont typeface="Arial" panose="020B0604020202020204" pitchFamily="34" charset="0"/>
              <a:buChar char="•"/>
              <a:tabLst>
                <a:tab pos="385763" algn="l"/>
              </a:tabLst>
            </a:pPr>
            <a:r>
              <a:rPr lang="nl-NL" dirty="0">
                <a:solidFill>
                  <a:srgbClr val="000000"/>
                </a:solidFill>
                <a:latin typeface="Arial" charset="0"/>
              </a:rPr>
              <a:t>De restrictie </a:t>
            </a:r>
            <a:r>
              <a:rPr lang="nl-NL" i="1" dirty="0" smtClean="0">
                <a:solidFill>
                  <a:srgbClr val="000000"/>
                </a:solidFill>
                <a:latin typeface="Arial" charset="0"/>
              </a:rPr>
              <a:t>type </a:t>
            </a:r>
            <a:r>
              <a:rPr lang="nl-NL" dirty="0" smtClean="0">
                <a:solidFill>
                  <a:srgbClr val="000000"/>
                </a:solidFill>
                <a:latin typeface="Arial" charset="0"/>
              </a:rPr>
              <a:t>beschrijft het gegevens- type </a:t>
            </a:r>
            <a:r>
              <a:rPr lang="nl-NL" dirty="0">
                <a:solidFill>
                  <a:srgbClr val="000000"/>
                </a:solidFill>
                <a:latin typeface="Arial" charset="0"/>
              </a:rPr>
              <a:t>van het </a:t>
            </a:r>
            <a:r>
              <a:rPr lang="nl-NL" dirty="0" smtClean="0">
                <a:solidFill>
                  <a:srgbClr val="000000"/>
                </a:solidFill>
                <a:latin typeface="Arial" charset="0"/>
              </a:rPr>
              <a:t>attribuut; dit is verplicht.</a:t>
            </a:r>
          </a:p>
          <a:p>
            <a:pPr marL="457200" indent="-457200">
              <a:spcBef>
                <a:spcPts val="600"/>
              </a:spcBef>
              <a:spcAft>
                <a:spcPts val="600"/>
              </a:spcAft>
              <a:buClr>
                <a:srgbClr val="C7002B"/>
              </a:buClr>
              <a:buSzPct val="80000"/>
              <a:buFont typeface="Arial" panose="020B0604020202020204" pitchFamily="34" charset="0"/>
              <a:buChar char="•"/>
              <a:tabLst>
                <a:tab pos="385763" algn="l"/>
              </a:tabLst>
            </a:pPr>
            <a:r>
              <a:rPr lang="nl-NL" dirty="0" smtClean="0">
                <a:solidFill>
                  <a:srgbClr val="000000"/>
                </a:solidFill>
                <a:latin typeface="Arial" charset="0"/>
              </a:rPr>
              <a:t>Veelgebruikte types:</a:t>
            </a:r>
          </a:p>
          <a:p>
            <a:pPr marL="996950" lvl="1" indent="-457200">
              <a:spcBef>
                <a:spcPts val="0"/>
              </a:spcBef>
              <a:spcAft>
                <a:spcPts val="0"/>
              </a:spcAft>
              <a:buClr>
                <a:srgbClr val="C7002B"/>
              </a:buClr>
              <a:buSzPct val="80000"/>
              <a:buFont typeface="Arial" panose="020B0604020202020204" pitchFamily="34" charset="0"/>
              <a:buChar char="•"/>
              <a:tabLst>
                <a:tab pos="385763" algn="l"/>
              </a:tabLst>
            </a:pPr>
            <a:r>
              <a:rPr lang="nl-NL" b="1" dirty="0" err="1">
                <a:solidFill>
                  <a:srgbClr val="C7002B"/>
                </a:solidFill>
                <a:latin typeface="Courier New" panose="02070309020205020404" pitchFamily="49" charset="0"/>
                <a:cs typeface="Courier New" panose="02070309020205020404" pitchFamily="49" charset="0"/>
              </a:rPr>
              <a:t>n</a:t>
            </a:r>
            <a:r>
              <a:rPr lang="nl-NL" b="1" dirty="0" err="1" smtClean="0">
                <a:solidFill>
                  <a:srgbClr val="C7002B"/>
                </a:solidFill>
                <a:latin typeface="Courier New" panose="02070309020205020404" pitchFamily="49" charset="0"/>
                <a:cs typeface="Courier New" panose="02070309020205020404" pitchFamily="49" charset="0"/>
              </a:rPr>
              <a:t>varchar</a:t>
            </a:r>
            <a:r>
              <a:rPr lang="nl-NL" b="1" dirty="0" smtClean="0">
                <a:solidFill>
                  <a:srgbClr val="C7002B"/>
                </a:solidFill>
                <a:latin typeface="Courier New" panose="02070309020205020404" pitchFamily="49" charset="0"/>
                <a:cs typeface="Courier New" panose="02070309020205020404" pitchFamily="49" charset="0"/>
              </a:rPr>
              <a:t>(</a:t>
            </a:r>
            <a:r>
              <a:rPr lang="nl-NL" b="1" i="1" dirty="0" smtClean="0">
                <a:solidFill>
                  <a:srgbClr val="C7002B"/>
                </a:solidFill>
                <a:latin typeface="Courier New" panose="02070309020205020404" pitchFamily="49" charset="0"/>
                <a:cs typeface="Courier New" panose="02070309020205020404" pitchFamily="49" charset="0"/>
              </a:rPr>
              <a:t>n</a:t>
            </a:r>
            <a:r>
              <a:rPr lang="nl-NL" b="1" dirty="0" smtClean="0">
                <a:solidFill>
                  <a:srgbClr val="C7002B"/>
                </a:solidFill>
                <a:latin typeface="Courier New" panose="02070309020205020404" pitchFamily="49" charset="0"/>
                <a:cs typeface="Courier New" panose="02070309020205020404" pitchFamily="49" charset="0"/>
              </a:rPr>
              <a:t>), </a:t>
            </a:r>
            <a:r>
              <a:rPr lang="nl-NL" b="1" dirty="0" err="1" smtClean="0">
                <a:solidFill>
                  <a:srgbClr val="C7002B"/>
                </a:solidFill>
                <a:latin typeface="Courier New" panose="02070309020205020404" pitchFamily="49" charset="0"/>
                <a:cs typeface="Courier New" panose="02070309020205020404" pitchFamily="49" charset="0"/>
              </a:rPr>
              <a:t>nchar</a:t>
            </a:r>
            <a:r>
              <a:rPr lang="nl-NL" b="1" dirty="0" smtClean="0">
                <a:solidFill>
                  <a:srgbClr val="C7002B"/>
                </a:solidFill>
                <a:latin typeface="Courier New" panose="02070309020205020404" pitchFamily="49" charset="0"/>
                <a:cs typeface="Courier New" panose="02070309020205020404" pitchFamily="49" charset="0"/>
              </a:rPr>
              <a:t>(</a:t>
            </a:r>
            <a:r>
              <a:rPr lang="nl-NL" b="1" i="1" dirty="0" smtClean="0">
                <a:solidFill>
                  <a:srgbClr val="C7002B"/>
                </a:solidFill>
                <a:latin typeface="Courier New" panose="02070309020205020404" pitchFamily="49" charset="0"/>
                <a:cs typeface="Courier New" panose="02070309020205020404" pitchFamily="49" charset="0"/>
              </a:rPr>
              <a:t>n</a:t>
            </a:r>
            <a:r>
              <a:rPr lang="nl-NL" b="1" dirty="0">
                <a:solidFill>
                  <a:srgbClr val="C7002B"/>
                </a:solidFill>
                <a:latin typeface="Courier New" panose="02070309020205020404" pitchFamily="49" charset="0"/>
                <a:cs typeface="Courier New" panose="02070309020205020404" pitchFamily="49" charset="0"/>
              </a:rPr>
              <a:t>)</a:t>
            </a:r>
          </a:p>
          <a:p>
            <a:pPr marL="996950" lvl="1" indent="-457200">
              <a:spcBef>
                <a:spcPts val="0"/>
              </a:spcBef>
              <a:spcAft>
                <a:spcPts val="0"/>
              </a:spcAft>
              <a:buClr>
                <a:srgbClr val="C7002B"/>
              </a:buClr>
              <a:buSzPct val="80000"/>
              <a:buFont typeface="Arial" panose="020B0604020202020204" pitchFamily="34" charset="0"/>
              <a:buChar char="•"/>
              <a:tabLst>
                <a:tab pos="385763" algn="l"/>
              </a:tabLst>
            </a:pPr>
            <a:r>
              <a:rPr lang="en-US" b="1" dirty="0" err="1" smtClean="0">
                <a:solidFill>
                  <a:srgbClr val="C7002B"/>
                </a:solidFill>
                <a:latin typeface="Courier New" panose="02070309020205020404" pitchFamily="49" charset="0"/>
                <a:cs typeface="Courier New" panose="02070309020205020404" pitchFamily="49" charset="0"/>
              </a:rPr>
              <a:t>int</a:t>
            </a:r>
            <a:endParaRPr lang="nl-NL" b="1" dirty="0" smtClean="0">
              <a:solidFill>
                <a:srgbClr val="C7002B"/>
              </a:solidFill>
              <a:latin typeface="Courier New" panose="02070309020205020404" pitchFamily="49" charset="0"/>
              <a:cs typeface="Courier New" panose="02070309020205020404" pitchFamily="49" charset="0"/>
            </a:endParaRPr>
          </a:p>
          <a:p>
            <a:pPr marL="996950" lvl="1" indent="-457200">
              <a:spcBef>
                <a:spcPts val="0"/>
              </a:spcBef>
              <a:spcAft>
                <a:spcPts val="0"/>
              </a:spcAft>
              <a:buClr>
                <a:srgbClr val="C7002B"/>
              </a:buClr>
              <a:buSzPct val="80000"/>
              <a:buFont typeface="Arial" panose="020B0604020202020204" pitchFamily="34" charset="0"/>
              <a:buChar char="•"/>
              <a:tabLst>
                <a:tab pos="385763" algn="l"/>
              </a:tabLst>
            </a:pPr>
            <a:r>
              <a:rPr lang="nl-NL" b="1" dirty="0" err="1" smtClean="0">
                <a:solidFill>
                  <a:srgbClr val="C7002B"/>
                </a:solidFill>
                <a:latin typeface="Courier New" panose="02070309020205020404" pitchFamily="49" charset="0"/>
                <a:cs typeface="Courier New" panose="02070309020205020404" pitchFamily="49" charset="0"/>
              </a:rPr>
              <a:t>decimal</a:t>
            </a:r>
            <a:r>
              <a:rPr lang="nl-NL" b="1" dirty="0" smtClean="0">
                <a:solidFill>
                  <a:srgbClr val="C7002B"/>
                </a:solidFill>
                <a:latin typeface="Courier New" panose="02070309020205020404" pitchFamily="49" charset="0"/>
                <a:cs typeface="Courier New" panose="02070309020205020404" pitchFamily="49" charset="0"/>
              </a:rPr>
              <a:t>(</a:t>
            </a:r>
            <a:r>
              <a:rPr lang="nl-NL" b="1" i="1" dirty="0" err="1" smtClean="0">
                <a:solidFill>
                  <a:srgbClr val="C7002B"/>
                </a:solidFill>
                <a:latin typeface="Courier New" panose="02070309020205020404" pitchFamily="49" charset="0"/>
                <a:cs typeface="Courier New" panose="02070309020205020404" pitchFamily="49" charset="0"/>
              </a:rPr>
              <a:t>n</a:t>
            </a:r>
            <a:r>
              <a:rPr lang="nl-NL" b="1" dirty="0" err="1" smtClean="0">
                <a:solidFill>
                  <a:srgbClr val="C7002B"/>
                </a:solidFill>
                <a:latin typeface="Courier New" panose="02070309020205020404" pitchFamily="49" charset="0"/>
                <a:cs typeface="Courier New" panose="02070309020205020404" pitchFamily="49" charset="0"/>
              </a:rPr>
              <a:t>,</a:t>
            </a:r>
            <a:r>
              <a:rPr lang="nl-NL" b="1" i="1" dirty="0" err="1" smtClean="0">
                <a:solidFill>
                  <a:srgbClr val="C7002B"/>
                </a:solidFill>
                <a:latin typeface="Courier New" panose="02070309020205020404" pitchFamily="49" charset="0"/>
                <a:cs typeface="Courier New" panose="02070309020205020404" pitchFamily="49" charset="0"/>
              </a:rPr>
              <a:t>m</a:t>
            </a:r>
            <a:r>
              <a:rPr lang="nl-NL" b="1" dirty="0" smtClean="0">
                <a:solidFill>
                  <a:srgbClr val="C7002B"/>
                </a:solidFill>
                <a:latin typeface="Courier New" panose="02070309020205020404" pitchFamily="49" charset="0"/>
                <a:cs typeface="Courier New" panose="02070309020205020404" pitchFamily="49" charset="0"/>
              </a:rPr>
              <a:t>)</a:t>
            </a:r>
          </a:p>
          <a:p>
            <a:pPr marL="996950" lvl="1" indent="-457200">
              <a:spcBef>
                <a:spcPts val="0"/>
              </a:spcBef>
              <a:spcAft>
                <a:spcPts val="0"/>
              </a:spcAft>
              <a:buClr>
                <a:srgbClr val="C7002B"/>
              </a:buClr>
              <a:buSzPct val="80000"/>
              <a:buFont typeface="Arial" panose="020B0604020202020204" pitchFamily="34" charset="0"/>
              <a:buChar char="•"/>
              <a:tabLst>
                <a:tab pos="385763" algn="l"/>
              </a:tabLst>
            </a:pPr>
            <a:r>
              <a:rPr lang="en-US" b="1" dirty="0" smtClean="0">
                <a:solidFill>
                  <a:srgbClr val="C7002B"/>
                </a:solidFill>
                <a:latin typeface="Courier New" panose="02070309020205020404" pitchFamily="49" charset="0"/>
                <a:cs typeface="Courier New" panose="02070309020205020404" pitchFamily="49" charset="0"/>
              </a:rPr>
              <a:t>float</a:t>
            </a:r>
            <a:endParaRPr lang="nl-NL" b="1" dirty="0" smtClean="0">
              <a:solidFill>
                <a:srgbClr val="C7002B"/>
              </a:solidFill>
              <a:latin typeface="Courier New" panose="02070309020205020404" pitchFamily="49" charset="0"/>
              <a:cs typeface="Courier New" panose="02070309020205020404" pitchFamily="49" charset="0"/>
            </a:endParaRPr>
          </a:p>
          <a:p>
            <a:pPr marL="996950" lvl="1" indent="-457200">
              <a:spcBef>
                <a:spcPts val="0"/>
              </a:spcBef>
              <a:spcAft>
                <a:spcPts val="0"/>
              </a:spcAft>
              <a:buClr>
                <a:srgbClr val="C7002B"/>
              </a:buClr>
              <a:buSzPct val="80000"/>
              <a:buFont typeface="Arial" panose="020B0604020202020204" pitchFamily="34" charset="0"/>
              <a:buChar char="•"/>
              <a:tabLst>
                <a:tab pos="385763" algn="l"/>
              </a:tabLst>
            </a:pPr>
            <a:r>
              <a:rPr lang="nl-NL" b="1" dirty="0" smtClean="0">
                <a:solidFill>
                  <a:srgbClr val="C7002B"/>
                </a:solidFill>
                <a:latin typeface="Courier New" panose="02070309020205020404" pitchFamily="49" charset="0"/>
                <a:cs typeface="Courier New" panose="02070309020205020404" pitchFamily="49" charset="0"/>
              </a:rPr>
              <a:t>datetime2</a:t>
            </a:r>
            <a:endParaRPr lang="nl-NL" b="1" dirty="0">
              <a:solidFill>
                <a:srgbClr val="C7002B"/>
              </a:solidFill>
              <a:latin typeface="Courier New" panose="02070309020205020404" pitchFamily="49" charset="0"/>
              <a:cs typeface="Courier New" panose="02070309020205020404" pitchFamily="49" charset="0"/>
            </a:endParaRPr>
          </a:p>
          <a:p>
            <a:pPr marL="996950" lvl="1" indent="-457200">
              <a:spcBef>
                <a:spcPts val="0"/>
              </a:spcBef>
              <a:spcAft>
                <a:spcPts val="0"/>
              </a:spcAft>
              <a:buClr>
                <a:srgbClr val="C7002B"/>
              </a:buClr>
              <a:buSzPct val="80000"/>
              <a:buFont typeface="Arial" panose="020B0604020202020204" pitchFamily="34" charset="0"/>
              <a:buChar char="•"/>
              <a:tabLst>
                <a:tab pos="385763" algn="l"/>
              </a:tabLst>
            </a:pPr>
            <a:r>
              <a:rPr lang="nl-NL" b="1" dirty="0">
                <a:solidFill>
                  <a:srgbClr val="C7002B"/>
                </a:solidFill>
                <a:latin typeface="Courier New" panose="02070309020205020404" pitchFamily="49" charset="0"/>
                <a:cs typeface="Courier New" panose="02070309020205020404" pitchFamily="49" charset="0"/>
              </a:rPr>
              <a:t>b</a:t>
            </a:r>
            <a:r>
              <a:rPr lang="nl-NL" b="1" dirty="0" smtClean="0">
                <a:solidFill>
                  <a:srgbClr val="C7002B"/>
                </a:solidFill>
                <a:latin typeface="Courier New" panose="02070309020205020404" pitchFamily="49" charset="0"/>
                <a:cs typeface="Courier New" panose="02070309020205020404" pitchFamily="49" charset="0"/>
              </a:rPr>
              <a:t>it</a:t>
            </a:r>
          </a:p>
          <a:p>
            <a:pPr marL="996950" lvl="1" indent="-457200">
              <a:spcBef>
                <a:spcPts val="0"/>
              </a:spcBef>
              <a:spcAft>
                <a:spcPts val="0"/>
              </a:spcAft>
              <a:buClr>
                <a:srgbClr val="C7002B"/>
              </a:buClr>
              <a:buSzPct val="80000"/>
              <a:buFont typeface="Arial" panose="020B0604020202020204" pitchFamily="34" charset="0"/>
              <a:buChar char="•"/>
              <a:tabLst>
                <a:tab pos="385763" algn="l"/>
              </a:tabLst>
            </a:pPr>
            <a:endParaRPr lang="nl-NL" b="1" dirty="0" smtClean="0">
              <a:solidFill>
                <a:srgbClr val="C7002B"/>
              </a:solidFill>
              <a:latin typeface="Courier New" panose="02070309020205020404" pitchFamily="49" charset="0"/>
              <a:cs typeface="Courier New" panose="02070309020205020404" pitchFamily="49" charset="0"/>
            </a:endParaRPr>
          </a:p>
          <a:p>
            <a:pPr marL="457200" indent="-457200">
              <a:spcBef>
                <a:spcPts val="600"/>
              </a:spcBef>
              <a:spcAft>
                <a:spcPts val="600"/>
              </a:spcAft>
              <a:buClr>
                <a:srgbClr val="C7002B"/>
              </a:buClr>
              <a:buSzPct val="80000"/>
              <a:buFont typeface="Arial" panose="020B0604020202020204" pitchFamily="34" charset="0"/>
              <a:buChar char="•"/>
              <a:tabLst>
                <a:tab pos="385763" algn="l"/>
              </a:tabLst>
            </a:pPr>
            <a:r>
              <a:rPr lang="nl-NL" dirty="0" err="1" smtClean="0">
                <a:solidFill>
                  <a:srgbClr val="C7002B"/>
                </a:solidFill>
                <a:latin typeface="Courier New" panose="02070309020205020404" pitchFamily="49" charset="0"/>
                <a:cs typeface="Courier New" panose="02070309020205020404" pitchFamily="49" charset="0"/>
              </a:rPr>
              <a:t>KamerNummer</a:t>
            </a:r>
            <a:r>
              <a:rPr lang="nl-NL" dirty="0" smtClean="0">
                <a:solidFill>
                  <a:srgbClr val="C7002B"/>
                </a:solidFill>
                <a:latin typeface="Courier New" panose="02070309020205020404" pitchFamily="49" charset="0"/>
                <a:cs typeface="Courier New" panose="02070309020205020404" pitchFamily="49" charset="0"/>
              </a:rPr>
              <a:t> </a:t>
            </a:r>
            <a:r>
              <a:rPr lang="en-US" dirty="0" smtClean="0">
                <a:solidFill>
                  <a:srgbClr val="C7002B"/>
                </a:solidFill>
                <a:latin typeface="Arial" charset="0"/>
              </a:rPr>
              <a:t> </a:t>
            </a:r>
            <a:r>
              <a:rPr lang="nl-NL" b="1" dirty="0" err="1">
                <a:solidFill>
                  <a:srgbClr val="C7002B"/>
                </a:solidFill>
                <a:latin typeface="Courier New" panose="02070309020205020404" pitchFamily="49" charset="0"/>
                <a:cs typeface="Courier New" panose="02070309020205020404" pitchFamily="49" charset="0"/>
              </a:rPr>
              <a:t>n</a:t>
            </a:r>
            <a:r>
              <a:rPr lang="nl-NL" b="1" dirty="0" err="1" smtClean="0">
                <a:solidFill>
                  <a:srgbClr val="C7002B"/>
                </a:solidFill>
                <a:latin typeface="Courier New" panose="02070309020205020404" pitchFamily="49" charset="0"/>
                <a:cs typeface="Courier New" panose="02070309020205020404" pitchFamily="49" charset="0"/>
              </a:rPr>
              <a:t>varchar</a:t>
            </a:r>
            <a:r>
              <a:rPr lang="nl-NL" b="1" dirty="0" smtClean="0">
                <a:solidFill>
                  <a:srgbClr val="C7002B"/>
                </a:solidFill>
                <a:latin typeface="Courier New" panose="02070309020205020404" pitchFamily="49" charset="0"/>
                <a:cs typeface="Courier New" panose="02070309020205020404" pitchFamily="49" charset="0"/>
              </a:rPr>
              <a:t>(6</a:t>
            </a:r>
            <a:r>
              <a:rPr lang="nl-NL" b="1" dirty="0">
                <a:solidFill>
                  <a:srgbClr val="C7002B"/>
                </a:solidFill>
                <a:latin typeface="Courier New" panose="02070309020205020404" pitchFamily="49" charset="0"/>
                <a:cs typeface="Courier New" panose="02070309020205020404" pitchFamily="49" charset="0"/>
              </a:rPr>
              <a:t>)</a:t>
            </a:r>
          </a:p>
          <a:p>
            <a:pPr marL="457200" indent="-457200">
              <a:spcBef>
                <a:spcPts val="600"/>
              </a:spcBef>
              <a:spcAft>
                <a:spcPts val="600"/>
              </a:spcAft>
              <a:buClr>
                <a:srgbClr val="C7002B"/>
              </a:buClr>
              <a:buSzPct val="80000"/>
              <a:buFont typeface="Arial" panose="020B0604020202020204" pitchFamily="34" charset="0"/>
              <a:buChar char="•"/>
              <a:tabLst>
                <a:tab pos="385763" algn="l"/>
              </a:tabLst>
            </a:pPr>
            <a:r>
              <a:rPr lang="nl-NL" dirty="0">
                <a:solidFill>
                  <a:srgbClr val="C7002B"/>
                </a:solidFill>
                <a:latin typeface="Courier New" panose="02070309020205020404" pitchFamily="49" charset="0"/>
                <a:cs typeface="Courier New" panose="02070309020205020404" pitchFamily="49" charset="0"/>
              </a:rPr>
              <a:t>Bedrag</a:t>
            </a:r>
            <a:r>
              <a:rPr lang="nl-NL" dirty="0" smtClean="0">
                <a:solidFill>
                  <a:srgbClr val="C7002B"/>
                </a:solidFill>
                <a:latin typeface="Arial" charset="0"/>
              </a:rPr>
              <a:t>  </a:t>
            </a:r>
            <a:r>
              <a:rPr lang="nl-NL" b="1" dirty="0" err="1" smtClean="0">
                <a:solidFill>
                  <a:srgbClr val="C7002B"/>
                </a:solidFill>
                <a:latin typeface="Courier New" panose="02070309020205020404" pitchFamily="49" charset="0"/>
                <a:cs typeface="Courier New" panose="02070309020205020404" pitchFamily="49" charset="0"/>
              </a:rPr>
              <a:t>decimal</a:t>
            </a:r>
            <a:r>
              <a:rPr lang="nl-NL" b="1" dirty="0" smtClean="0">
                <a:solidFill>
                  <a:srgbClr val="C7002B"/>
                </a:solidFill>
                <a:latin typeface="Courier New" panose="02070309020205020404" pitchFamily="49" charset="0"/>
                <a:cs typeface="Courier New" panose="02070309020205020404" pitchFamily="49" charset="0"/>
              </a:rPr>
              <a:t>(10,2</a:t>
            </a:r>
            <a:r>
              <a:rPr lang="nl-NL" b="1" dirty="0">
                <a:solidFill>
                  <a:srgbClr val="C7002B"/>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92298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nl-NL" dirty="0" smtClean="0"/>
              <a:t>CREATE – </a:t>
            </a:r>
            <a:r>
              <a:rPr lang="nl-NL" dirty="0" err="1" smtClean="0"/>
              <a:t>Constraints</a:t>
            </a:r>
            <a:endParaRPr lang="nl-NL" dirty="0"/>
          </a:p>
        </p:txBody>
      </p:sp>
      <p:sp>
        <p:nvSpPr>
          <p:cNvPr id="163843" name="Rectangle 3"/>
          <p:cNvSpPr>
            <a:spLocks noChangeArrowheads="1"/>
          </p:cNvSpPr>
          <p:nvPr/>
        </p:nvSpPr>
        <p:spPr bwMode="auto">
          <a:xfrm>
            <a:off x="544212" y="1268760"/>
            <a:ext cx="8244408" cy="5263621"/>
          </a:xfrm>
          <a:prstGeom prst="rect">
            <a:avLst/>
          </a:prstGeom>
          <a:noFill/>
          <a:ln w="9525">
            <a:noFill/>
            <a:miter lim="800000"/>
            <a:headEnd/>
            <a:tailEnd/>
          </a:ln>
          <a:effectLst/>
        </p:spPr>
        <p:txBody>
          <a:bodyPr wrap="square" lIns="92075" tIns="46038" rIns="92075" bIns="46038">
            <a:spAutoFit/>
          </a:bodyPr>
          <a:lstStyle/>
          <a:p>
            <a:pPr>
              <a:buClr>
                <a:srgbClr val="C00000"/>
              </a:buClr>
              <a:buSzPct val="80000"/>
              <a:tabLst>
                <a:tab pos="363538" algn="l"/>
              </a:tabLst>
            </a:pPr>
            <a:r>
              <a:rPr lang="nl-NL" dirty="0">
                <a:solidFill>
                  <a:srgbClr val="000000"/>
                </a:solidFill>
                <a:latin typeface="Arial" charset="0"/>
              </a:rPr>
              <a:t>SQL noteert een aantal restricties bij een attribuut</a:t>
            </a:r>
          </a:p>
          <a:p>
            <a:pPr marL="457200" indent="-457200">
              <a:buClr>
                <a:srgbClr val="C00000"/>
              </a:buClr>
              <a:buSzPct val="80000"/>
              <a:buFont typeface="Arial" panose="020B0604020202020204" pitchFamily="34" charset="0"/>
              <a:buChar char="•"/>
              <a:tabLst>
                <a:tab pos="363538" algn="l"/>
              </a:tabLst>
            </a:pPr>
            <a:endParaRPr lang="nl-NL" dirty="0">
              <a:solidFill>
                <a:srgbClr val="000000"/>
              </a:solidFill>
              <a:latin typeface="Arial" charset="0"/>
            </a:endParaRPr>
          </a:p>
          <a:p>
            <a:pPr marL="457200" indent="-457200">
              <a:buClr>
                <a:srgbClr val="C00000"/>
              </a:buClr>
              <a:buSzPct val="80000"/>
              <a:buFont typeface="Arial" panose="020B0604020202020204" pitchFamily="34" charset="0"/>
              <a:buChar char="•"/>
              <a:tabLst>
                <a:tab pos="363538" algn="l"/>
              </a:tabLst>
            </a:pPr>
            <a:r>
              <a:rPr lang="nl-NL" dirty="0">
                <a:solidFill>
                  <a:srgbClr val="000000"/>
                </a:solidFill>
                <a:latin typeface="Arial" charset="0"/>
              </a:rPr>
              <a:t>Dergelijke beperkingen zijn bijvoorbeeld:</a:t>
            </a:r>
          </a:p>
          <a:p>
            <a:pPr marL="996950" lvl="1" indent="-457200">
              <a:buClr>
                <a:srgbClr val="C00000"/>
              </a:buClr>
              <a:buSzPct val="80000"/>
              <a:buFont typeface="Arial" panose="020B0604020202020204" pitchFamily="34" charset="0"/>
              <a:buChar char="•"/>
              <a:tabLst>
                <a:tab pos="363538" algn="l"/>
              </a:tabLst>
            </a:pPr>
            <a:r>
              <a:rPr lang="nl-NL" b="1" dirty="0" smtClean="0">
                <a:solidFill>
                  <a:srgbClr val="C00000"/>
                </a:solidFill>
                <a:latin typeface="Courier New" panose="02070309020205020404" pitchFamily="49" charset="0"/>
                <a:cs typeface="Courier New" panose="02070309020205020404" pitchFamily="49" charset="0"/>
              </a:rPr>
              <a:t>NOT NULL</a:t>
            </a:r>
          </a:p>
          <a:p>
            <a:pPr marL="996950" lvl="1" indent="-457200">
              <a:buClr>
                <a:srgbClr val="C00000"/>
              </a:buClr>
              <a:buSzPct val="80000"/>
              <a:buFont typeface="Arial" panose="020B0604020202020204" pitchFamily="34" charset="0"/>
              <a:buChar char="•"/>
              <a:tabLst>
                <a:tab pos="363538" algn="l"/>
              </a:tabLst>
            </a:pPr>
            <a:r>
              <a:rPr lang="en-US" b="1" dirty="0" smtClean="0">
                <a:solidFill>
                  <a:srgbClr val="C00000"/>
                </a:solidFill>
                <a:latin typeface="Courier New" panose="02070309020205020404" pitchFamily="49" charset="0"/>
                <a:cs typeface="Courier New" panose="02070309020205020404" pitchFamily="49" charset="0"/>
              </a:rPr>
              <a:t>UNIQUE</a:t>
            </a:r>
          </a:p>
          <a:p>
            <a:pPr marL="996950" lvl="1" indent="-457200">
              <a:buClr>
                <a:srgbClr val="C00000"/>
              </a:buClr>
              <a:buSzPct val="80000"/>
              <a:buFont typeface="Arial" panose="020B0604020202020204" pitchFamily="34" charset="0"/>
              <a:buChar char="•"/>
              <a:tabLst>
                <a:tab pos="363538" algn="l"/>
              </a:tabLst>
            </a:pPr>
            <a:r>
              <a:rPr lang="en-US" b="1" dirty="0" smtClean="0">
                <a:solidFill>
                  <a:srgbClr val="C00000"/>
                </a:solidFill>
                <a:latin typeface="Courier New" panose="02070309020205020404" pitchFamily="49" charset="0"/>
                <a:cs typeface="Courier New" panose="02070309020205020404" pitchFamily="49" charset="0"/>
              </a:rPr>
              <a:t>CHECK</a:t>
            </a:r>
            <a:endParaRPr lang="nl-NL" b="1" dirty="0">
              <a:solidFill>
                <a:srgbClr val="C00000"/>
              </a:solidFill>
              <a:latin typeface="Courier New" panose="02070309020205020404" pitchFamily="49" charset="0"/>
              <a:cs typeface="Courier New" panose="02070309020205020404" pitchFamily="49" charset="0"/>
            </a:endParaRPr>
          </a:p>
          <a:p>
            <a:pPr marL="996950" lvl="1" indent="-457200">
              <a:buClr>
                <a:srgbClr val="C00000"/>
              </a:buClr>
              <a:buSzPct val="80000"/>
              <a:buFont typeface="Arial" panose="020B0604020202020204" pitchFamily="34" charset="0"/>
              <a:buChar char="•"/>
              <a:tabLst>
                <a:tab pos="363538" algn="l"/>
              </a:tabLst>
            </a:pPr>
            <a:r>
              <a:rPr lang="nl-NL" b="1" dirty="0" smtClean="0">
                <a:solidFill>
                  <a:srgbClr val="C00000"/>
                </a:solidFill>
                <a:latin typeface="Courier New" panose="02070309020205020404" pitchFamily="49" charset="0"/>
                <a:cs typeface="Courier New" panose="02070309020205020404" pitchFamily="49" charset="0"/>
              </a:rPr>
              <a:t>DEFAULT</a:t>
            </a:r>
            <a:endParaRPr lang="nl-NL" b="1" dirty="0">
              <a:solidFill>
                <a:srgbClr val="C00000"/>
              </a:solidFill>
              <a:latin typeface="Courier New" panose="02070309020205020404" pitchFamily="49" charset="0"/>
              <a:cs typeface="Courier New" panose="02070309020205020404" pitchFamily="49" charset="0"/>
            </a:endParaRPr>
          </a:p>
          <a:p>
            <a:pPr marL="996950" lvl="1" indent="-457200">
              <a:buClr>
                <a:srgbClr val="C00000"/>
              </a:buClr>
              <a:buSzPct val="80000"/>
              <a:buFont typeface="Arial" panose="020B0604020202020204" pitchFamily="34" charset="0"/>
              <a:buChar char="•"/>
              <a:tabLst>
                <a:tab pos="363538" algn="l"/>
              </a:tabLst>
            </a:pPr>
            <a:r>
              <a:rPr lang="nl-NL" b="1" dirty="0" smtClean="0">
                <a:solidFill>
                  <a:srgbClr val="C00000"/>
                </a:solidFill>
                <a:latin typeface="Courier New" panose="02070309020205020404" pitchFamily="49" charset="0"/>
                <a:cs typeface="Courier New" panose="02070309020205020404" pitchFamily="49" charset="0"/>
              </a:rPr>
              <a:t>PRIMARY KEY, FOREIGN KEY</a:t>
            </a:r>
          </a:p>
          <a:p>
            <a:pPr marL="996950" lvl="1" indent="-457200">
              <a:buClr>
                <a:srgbClr val="C00000"/>
              </a:buClr>
              <a:buSzPct val="80000"/>
              <a:buFont typeface="Arial" panose="020B0604020202020204" pitchFamily="34" charset="0"/>
              <a:buChar char="•"/>
              <a:tabLst>
                <a:tab pos="363538" algn="l"/>
              </a:tabLst>
            </a:pPr>
            <a:endParaRPr lang="nl-NL" dirty="0">
              <a:solidFill>
                <a:srgbClr val="FFFF66"/>
              </a:solidFill>
              <a:latin typeface="Arial" charset="0"/>
            </a:endParaRPr>
          </a:p>
          <a:p>
            <a:pPr marL="457200" indent="-457200">
              <a:buClr>
                <a:srgbClr val="C00000"/>
              </a:buClr>
              <a:buFont typeface="Arial" panose="020B0604020202020204" pitchFamily="34" charset="0"/>
              <a:buChar char="•"/>
              <a:tabLst>
                <a:tab pos="363538" algn="l"/>
              </a:tabLst>
            </a:pPr>
            <a:r>
              <a:rPr lang="nl-NL" dirty="0" smtClean="0">
                <a:solidFill>
                  <a:srgbClr val="000000"/>
                </a:solidFill>
                <a:latin typeface="Arial" charset="0"/>
              </a:rPr>
              <a:t>Een voorbeeld:</a:t>
            </a:r>
            <a:br>
              <a:rPr lang="nl-NL" dirty="0" smtClean="0">
                <a:solidFill>
                  <a:srgbClr val="000000"/>
                </a:solidFill>
                <a:latin typeface="Arial" charset="0"/>
              </a:rPr>
            </a:br>
            <a:r>
              <a:rPr lang="nl-NL" i="1" dirty="0" smtClean="0">
                <a:solidFill>
                  <a:srgbClr val="000000"/>
                </a:solidFill>
                <a:latin typeface="Arial" charset="0"/>
              </a:rPr>
              <a:t/>
            </a:r>
            <a:br>
              <a:rPr lang="nl-NL" i="1" dirty="0" smtClean="0">
                <a:solidFill>
                  <a:srgbClr val="000000"/>
                </a:solidFill>
                <a:latin typeface="Arial" charset="0"/>
              </a:rPr>
            </a:br>
            <a:r>
              <a:rPr lang="nl-NL" dirty="0" err="1" smtClean="0">
                <a:solidFill>
                  <a:srgbClr val="000000"/>
                </a:solidFill>
                <a:latin typeface="Arial" charset="0"/>
              </a:rPr>
              <a:t>KamerNr</a:t>
            </a:r>
            <a:r>
              <a:rPr lang="en-US" dirty="0" smtClean="0">
                <a:solidFill>
                  <a:srgbClr val="000000"/>
                </a:solidFill>
                <a:latin typeface="Arial" charset="0"/>
              </a:rPr>
              <a:t> </a:t>
            </a:r>
            <a:r>
              <a:rPr lang="nl-NL" b="1" dirty="0" smtClean="0">
                <a:solidFill>
                  <a:srgbClr val="C00000"/>
                </a:solidFill>
                <a:latin typeface="Courier New" panose="02070309020205020404" pitchFamily="49" charset="0"/>
                <a:cs typeface="Courier New" panose="02070309020205020404" pitchFamily="49" charset="0"/>
              </a:rPr>
              <a:t>int NOT </a:t>
            </a:r>
            <a:r>
              <a:rPr lang="nl-NL" b="1" dirty="0">
                <a:solidFill>
                  <a:srgbClr val="C00000"/>
                </a:solidFill>
                <a:latin typeface="Courier New" panose="02070309020205020404" pitchFamily="49" charset="0"/>
                <a:cs typeface="Courier New" panose="02070309020205020404" pitchFamily="49" charset="0"/>
              </a:rPr>
              <a:t>NULL DEFAULT </a:t>
            </a:r>
            <a:r>
              <a:rPr lang="nl-NL" dirty="0" smtClean="0">
                <a:solidFill>
                  <a:srgbClr val="640000"/>
                </a:solidFill>
                <a:latin typeface="Arial" charset="0"/>
              </a:rPr>
              <a:t>100,</a:t>
            </a:r>
            <a:r>
              <a:rPr lang="nl-NL" dirty="0">
                <a:solidFill>
                  <a:srgbClr val="640000"/>
                </a:solidFill>
                <a:latin typeface="Arial" charset="0"/>
              </a:rPr>
              <a:t/>
            </a:r>
            <a:br>
              <a:rPr lang="nl-NL" dirty="0">
                <a:solidFill>
                  <a:srgbClr val="640000"/>
                </a:solidFill>
                <a:latin typeface="Arial" charset="0"/>
              </a:rPr>
            </a:br>
            <a:r>
              <a:rPr lang="nl-NL" dirty="0" smtClean="0">
                <a:solidFill>
                  <a:srgbClr val="000000"/>
                </a:solidFill>
                <a:latin typeface="Arial" charset="0"/>
              </a:rPr>
              <a:t>Datum</a:t>
            </a:r>
            <a:r>
              <a:rPr lang="nl-NL" i="1" dirty="0" smtClean="0">
                <a:solidFill>
                  <a:srgbClr val="000000"/>
                </a:solidFill>
                <a:latin typeface="Arial" charset="0"/>
              </a:rPr>
              <a:t> </a:t>
            </a:r>
            <a:r>
              <a:rPr lang="nl-NL" b="1" dirty="0" smtClean="0">
                <a:solidFill>
                  <a:srgbClr val="C00000"/>
                </a:solidFill>
                <a:latin typeface="Courier New" panose="02070309020205020404" pitchFamily="49" charset="0"/>
                <a:cs typeface="Courier New" panose="02070309020205020404" pitchFamily="49" charset="0"/>
              </a:rPr>
              <a:t>int </a:t>
            </a:r>
            <a:r>
              <a:rPr lang="nl-NL" b="1" dirty="0">
                <a:solidFill>
                  <a:srgbClr val="C00000"/>
                </a:solidFill>
                <a:latin typeface="Courier New" panose="02070309020205020404" pitchFamily="49" charset="0"/>
                <a:cs typeface="Courier New" panose="02070309020205020404" pitchFamily="49" charset="0"/>
              </a:rPr>
              <a:t>NOT NULL DEFAULT </a:t>
            </a:r>
            <a:r>
              <a:rPr lang="nl-NL" dirty="0" smtClean="0">
                <a:solidFill>
                  <a:srgbClr val="640000"/>
                </a:solidFill>
                <a:latin typeface="Arial" charset="0"/>
              </a:rPr>
              <a:t>GETDATE(),</a:t>
            </a:r>
          </a:p>
          <a:p>
            <a:pPr>
              <a:buClr>
                <a:srgbClr val="C00000"/>
              </a:buClr>
              <a:tabLst>
                <a:tab pos="363538" algn="l"/>
              </a:tabLst>
            </a:pPr>
            <a:r>
              <a:rPr lang="nl-NL" i="1" dirty="0" smtClean="0">
                <a:solidFill>
                  <a:srgbClr val="000000"/>
                </a:solidFill>
                <a:latin typeface="Arial" charset="0"/>
              </a:rPr>
              <a:t>	 </a:t>
            </a:r>
            <a:r>
              <a:rPr lang="nl-NL" dirty="0" smtClean="0">
                <a:solidFill>
                  <a:srgbClr val="000000"/>
                </a:solidFill>
                <a:latin typeface="Arial" charset="0"/>
              </a:rPr>
              <a:t>Leeftijd</a:t>
            </a:r>
            <a:r>
              <a:rPr lang="nl-NL" i="1" dirty="0" smtClean="0">
                <a:solidFill>
                  <a:srgbClr val="000000"/>
                </a:solidFill>
                <a:latin typeface="Arial" charset="0"/>
              </a:rPr>
              <a:t> </a:t>
            </a:r>
            <a:r>
              <a:rPr lang="nl-NL" b="1" dirty="0" smtClean="0">
                <a:solidFill>
                  <a:srgbClr val="C00000"/>
                </a:solidFill>
                <a:latin typeface="Courier New" panose="02070309020205020404" pitchFamily="49" charset="0"/>
                <a:cs typeface="Courier New" panose="02070309020205020404" pitchFamily="49" charset="0"/>
              </a:rPr>
              <a:t>int CHECK </a:t>
            </a:r>
            <a:r>
              <a:rPr lang="nl-NL" dirty="0" smtClean="0">
                <a:latin typeface="Arial" panose="020B0604020202020204" pitchFamily="34" charset="0"/>
                <a:cs typeface="Arial" panose="020B0604020202020204" pitchFamily="34" charset="0"/>
              </a:rPr>
              <a:t>(Leeftijd&gt;=18)</a:t>
            </a:r>
          </a:p>
        </p:txBody>
      </p:sp>
    </p:spTree>
    <p:extLst>
      <p:ext uri="{BB962C8B-B14F-4D97-AF65-F5344CB8AC3E}">
        <p14:creationId xmlns:p14="http://schemas.microsoft.com/office/powerpoint/2010/main" val="20128922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nl-NL" dirty="0" smtClean="0"/>
              <a:t>CREATE – </a:t>
            </a:r>
            <a:r>
              <a:rPr lang="nl-NL" dirty="0" err="1" smtClean="0"/>
              <a:t>Constraints</a:t>
            </a:r>
            <a:r>
              <a:rPr lang="nl-NL" dirty="0" smtClean="0"/>
              <a:t> (2/2)</a:t>
            </a:r>
            <a:endParaRPr lang="nl-NL" dirty="0"/>
          </a:p>
        </p:txBody>
      </p:sp>
      <p:sp>
        <p:nvSpPr>
          <p:cNvPr id="211971" name="Rectangle 3"/>
          <p:cNvSpPr>
            <a:spLocks noChangeArrowheads="1"/>
          </p:cNvSpPr>
          <p:nvPr/>
        </p:nvSpPr>
        <p:spPr bwMode="auto">
          <a:xfrm>
            <a:off x="250825" y="1268413"/>
            <a:ext cx="8588375" cy="2678298"/>
          </a:xfrm>
          <a:prstGeom prst="rect">
            <a:avLst/>
          </a:prstGeom>
          <a:noFill/>
          <a:ln w="9525">
            <a:noFill/>
            <a:miter lim="800000"/>
            <a:headEnd/>
            <a:tailEnd/>
          </a:ln>
          <a:effectLst/>
        </p:spPr>
        <p:txBody>
          <a:bodyPr lIns="92075" tIns="46038" rIns="92075" bIns="46038">
            <a:spAutoFit/>
          </a:bodyPr>
          <a:lstStyle/>
          <a:p>
            <a:pPr marL="457200" indent="-457200">
              <a:buClr>
                <a:srgbClr val="C7002B"/>
              </a:buClr>
              <a:buSzPct val="80000"/>
              <a:buFont typeface="Arial" panose="020B0604020202020204" pitchFamily="34" charset="0"/>
              <a:buChar char="•"/>
              <a:tabLst>
                <a:tab pos="385763" algn="l"/>
              </a:tabLst>
            </a:pPr>
            <a:r>
              <a:rPr lang="nl-NL" sz="2800" dirty="0">
                <a:solidFill>
                  <a:srgbClr val="000000"/>
                </a:solidFill>
                <a:latin typeface="Arial" charset="0"/>
              </a:rPr>
              <a:t>Maar SQL noteert ook een aantal restricties bij de tabel</a:t>
            </a:r>
          </a:p>
          <a:p>
            <a:pPr marL="457200" indent="-457200">
              <a:buClr>
                <a:srgbClr val="C7002B"/>
              </a:buClr>
              <a:buSzPct val="80000"/>
              <a:buFont typeface="Arial" panose="020B0604020202020204" pitchFamily="34" charset="0"/>
              <a:buChar char="•"/>
              <a:tabLst>
                <a:tab pos="385763" algn="l"/>
              </a:tabLst>
            </a:pPr>
            <a:endParaRPr lang="nl-NL" sz="2800" dirty="0">
              <a:solidFill>
                <a:srgbClr val="000000"/>
              </a:solidFill>
              <a:latin typeface="Arial" charset="0"/>
            </a:endParaRPr>
          </a:p>
          <a:p>
            <a:pPr marL="457200" indent="-457200">
              <a:buClr>
                <a:srgbClr val="C7002B"/>
              </a:buClr>
              <a:buSzPct val="80000"/>
              <a:buFont typeface="Arial" panose="020B0604020202020204" pitchFamily="34" charset="0"/>
              <a:buChar char="•"/>
              <a:tabLst>
                <a:tab pos="385763" algn="l"/>
              </a:tabLst>
            </a:pPr>
            <a:r>
              <a:rPr lang="nl-NL" sz="2800" dirty="0">
                <a:solidFill>
                  <a:srgbClr val="000000"/>
                </a:solidFill>
                <a:latin typeface="Arial" charset="0"/>
              </a:rPr>
              <a:t>Dit zijn beperkingen over, bijvoorbeeld:</a:t>
            </a:r>
          </a:p>
          <a:p>
            <a:pPr marL="996950" lvl="1" indent="-457200">
              <a:buClr>
                <a:srgbClr val="C7002B"/>
              </a:buClr>
              <a:buSzPct val="80000"/>
              <a:buFont typeface="Arial" panose="020B0604020202020204" pitchFamily="34" charset="0"/>
              <a:buChar char="•"/>
              <a:tabLst>
                <a:tab pos="385763" algn="l"/>
              </a:tabLst>
            </a:pPr>
            <a:r>
              <a:rPr lang="nl-NL" sz="2800" dirty="0" smtClean="0">
                <a:solidFill>
                  <a:schemeClr val="bg1"/>
                </a:solidFill>
                <a:latin typeface="Arial" charset="0"/>
              </a:rPr>
              <a:t>PRIMARY </a:t>
            </a:r>
            <a:r>
              <a:rPr lang="nl-NL" sz="2800" dirty="0">
                <a:solidFill>
                  <a:schemeClr val="bg1"/>
                </a:solidFill>
                <a:latin typeface="Arial" charset="0"/>
              </a:rPr>
              <a:t>KEY</a:t>
            </a:r>
          </a:p>
          <a:p>
            <a:pPr marL="996950" lvl="1" indent="-457200">
              <a:buClr>
                <a:srgbClr val="C7002B"/>
              </a:buClr>
              <a:buSzPct val="80000"/>
              <a:buFont typeface="Arial" panose="020B0604020202020204" pitchFamily="34" charset="0"/>
              <a:buChar char="•"/>
              <a:tabLst>
                <a:tab pos="385763" algn="l"/>
              </a:tabLst>
            </a:pPr>
            <a:r>
              <a:rPr lang="nl-NL" sz="2800" dirty="0" smtClean="0">
                <a:solidFill>
                  <a:schemeClr val="bg1"/>
                </a:solidFill>
                <a:latin typeface="Arial" charset="0"/>
              </a:rPr>
              <a:t>FOREIGN KEY</a:t>
            </a:r>
            <a:endParaRPr lang="nl-NL" sz="2800" dirty="0">
              <a:solidFill>
                <a:schemeClr val="bg1"/>
              </a:solidFill>
              <a:latin typeface="Arial" charset="0"/>
            </a:endParaRPr>
          </a:p>
        </p:txBody>
      </p:sp>
    </p:spTree>
    <p:extLst>
      <p:ext uri="{BB962C8B-B14F-4D97-AF65-F5344CB8AC3E}">
        <p14:creationId xmlns:p14="http://schemas.microsoft.com/office/powerpoint/2010/main" val="20593637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ChangeArrowheads="1"/>
          </p:cNvSpPr>
          <p:nvPr/>
        </p:nvSpPr>
        <p:spPr bwMode="auto">
          <a:xfrm>
            <a:off x="539552" y="1368000"/>
            <a:ext cx="8642350" cy="4955845"/>
          </a:xfrm>
          <a:prstGeom prst="rect">
            <a:avLst/>
          </a:prstGeom>
          <a:noFill/>
          <a:ln w="9525">
            <a:noFill/>
            <a:miter lim="800000"/>
            <a:headEnd/>
            <a:tailEnd/>
          </a:ln>
          <a:effectLst/>
        </p:spPr>
        <p:txBody>
          <a:bodyPr lIns="92075" tIns="46038" rIns="92075" bIns="46038">
            <a:spAutoFit/>
          </a:bodyPr>
          <a:lstStyle/>
          <a:p>
            <a:pPr>
              <a:tabLst>
                <a:tab pos="385763"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Lst>
            </a:pPr>
            <a:r>
              <a:rPr lang="nl-NL" sz="2800" dirty="0">
                <a:solidFill>
                  <a:srgbClr val="000000"/>
                </a:solidFill>
                <a:latin typeface="Arial" charset="0"/>
              </a:rPr>
              <a:t>Relationeel ontwerp:</a:t>
            </a:r>
          </a:p>
          <a:p>
            <a:pPr>
              <a:tabLst>
                <a:tab pos="385763"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Lst>
            </a:pPr>
            <a:r>
              <a:rPr lang="nl-NL" sz="2800" dirty="0">
                <a:solidFill>
                  <a:srgbClr val="000000"/>
                </a:solidFill>
                <a:latin typeface="Arial" charset="0"/>
              </a:rPr>
              <a:t>	</a:t>
            </a:r>
            <a:r>
              <a:rPr lang="nl-NL" sz="2800" dirty="0" smtClean="0">
                <a:solidFill>
                  <a:srgbClr val="000000"/>
                </a:solidFill>
                <a:latin typeface="Arial" charset="0"/>
              </a:rPr>
              <a:t>Kamer(</a:t>
            </a:r>
            <a:r>
              <a:rPr lang="nl-NL" sz="2800" dirty="0" err="1" smtClean="0">
                <a:solidFill>
                  <a:srgbClr val="000000"/>
                </a:solidFill>
                <a:latin typeface="Arial" charset="0"/>
              </a:rPr>
              <a:t>KamerNr</a:t>
            </a:r>
            <a:r>
              <a:rPr lang="nl-NL" sz="2800" dirty="0">
                <a:solidFill>
                  <a:srgbClr val="000000"/>
                </a:solidFill>
                <a:latin typeface="Arial" charset="0"/>
              </a:rPr>
              <a:t>, Telefoon, Grootte)</a:t>
            </a:r>
          </a:p>
          <a:p>
            <a:pPr>
              <a:tabLst>
                <a:tab pos="385763"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Lst>
            </a:pPr>
            <a:endParaRPr lang="nl-NL" sz="2800" dirty="0">
              <a:solidFill>
                <a:srgbClr val="000000"/>
              </a:solidFill>
              <a:latin typeface="Arial" charset="0"/>
            </a:endParaRPr>
          </a:p>
          <a:p>
            <a:pPr>
              <a:tabLst>
                <a:tab pos="385763"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Lst>
            </a:pPr>
            <a:r>
              <a:rPr lang="nl-NL" sz="2800" b="1" dirty="0">
                <a:solidFill>
                  <a:srgbClr val="C7002B"/>
                </a:solidFill>
                <a:latin typeface="Courier New" panose="02070309020205020404" pitchFamily="49" charset="0"/>
                <a:cs typeface="Courier New" panose="02070309020205020404" pitchFamily="49" charset="0"/>
              </a:rPr>
              <a:t>CREATE</a:t>
            </a:r>
            <a:r>
              <a:rPr lang="nl-NL" sz="2800" dirty="0">
                <a:solidFill>
                  <a:srgbClr val="640000"/>
                </a:solidFill>
                <a:latin typeface="Courier New" panose="02070309020205020404" pitchFamily="49" charset="0"/>
                <a:cs typeface="Courier New" panose="02070309020205020404" pitchFamily="49" charset="0"/>
              </a:rPr>
              <a:t> </a:t>
            </a:r>
            <a:r>
              <a:rPr lang="nl-NL" sz="2800" b="1" dirty="0">
                <a:solidFill>
                  <a:srgbClr val="C7002B"/>
                </a:solidFill>
                <a:latin typeface="Courier New" panose="02070309020205020404" pitchFamily="49" charset="0"/>
                <a:cs typeface="Courier New" panose="02070309020205020404" pitchFamily="49" charset="0"/>
              </a:rPr>
              <a:t>TABLE</a:t>
            </a:r>
            <a:r>
              <a:rPr lang="nl-NL" sz="2800" dirty="0">
                <a:solidFill>
                  <a:srgbClr val="000000"/>
                </a:solidFill>
                <a:latin typeface="Courier New" panose="02070309020205020404" pitchFamily="49" charset="0"/>
                <a:cs typeface="Courier New" panose="02070309020205020404" pitchFamily="49" charset="0"/>
              </a:rPr>
              <a:t> </a:t>
            </a:r>
            <a:r>
              <a:rPr lang="en-US" sz="2800" dirty="0">
                <a:solidFill>
                  <a:srgbClr val="000000"/>
                </a:solidFill>
                <a:latin typeface="Courier New" panose="02070309020205020404" pitchFamily="49" charset="0"/>
                <a:cs typeface="Courier New" panose="02070309020205020404" pitchFamily="49" charset="0"/>
              </a:rPr>
              <a:t>Kamer </a:t>
            </a:r>
            <a:r>
              <a:rPr lang="nl-NL" sz="2800" b="1" dirty="0">
                <a:solidFill>
                  <a:srgbClr val="C7002B"/>
                </a:solidFill>
                <a:latin typeface="Courier New" panose="02070309020205020404" pitchFamily="49" charset="0"/>
                <a:cs typeface="Courier New" panose="02070309020205020404" pitchFamily="49" charset="0"/>
              </a:rPr>
              <a:t>(</a:t>
            </a:r>
            <a:endParaRPr lang="en-US" sz="2800" dirty="0">
              <a:solidFill>
                <a:srgbClr val="0070C0"/>
              </a:solidFill>
              <a:latin typeface="Courier New" panose="02070309020205020404" pitchFamily="49" charset="0"/>
              <a:cs typeface="Courier New" panose="02070309020205020404" pitchFamily="49" charset="0"/>
            </a:endParaRPr>
          </a:p>
          <a:p>
            <a:pPr>
              <a:tabLst>
                <a:tab pos="385763"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Lst>
            </a:pPr>
            <a:r>
              <a:rPr lang="en-US" sz="2800" dirty="0">
                <a:solidFill>
                  <a:srgbClr val="000000"/>
                </a:solidFill>
                <a:latin typeface="Courier New" panose="02070309020205020404" pitchFamily="49" charset="0"/>
                <a:cs typeface="Courier New" panose="02070309020205020404" pitchFamily="49" charset="0"/>
              </a:rPr>
              <a:t>	</a:t>
            </a:r>
            <a:r>
              <a:rPr lang="nl-NL" sz="2800" dirty="0" err="1">
                <a:solidFill>
                  <a:srgbClr val="000000"/>
                </a:solidFill>
                <a:latin typeface="Courier New" panose="02070309020205020404" pitchFamily="49" charset="0"/>
                <a:cs typeface="Courier New" panose="02070309020205020404" pitchFamily="49" charset="0"/>
              </a:rPr>
              <a:t>KamerNr</a:t>
            </a:r>
            <a:r>
              <a:rPr lang="nl-NL" sz="2800" i="1" dirty="0">
                <a:solidFill>
                  <a:srgbClr val="000000"/>
                </a:solidFill>
                <a:latin typeface="Courier New" panose="02070309020205020404" pitchFamily="49" charset="0"/>
                <a:cs typeface="Courier New" panose="02070309020205020404" pitchFamily="49" charset="0"/>
              </a:rPr>
              <a:t>	</a:t>
            </a:r>
            <a:r>
              <a:rPr lang="en-US" sz="2800" dirty="0">
                <a:solidFill>
                  <a:srgbClr val="000000"/>
                </a:solidFill>
                <a:latin typeface="Courier New" panose="02070309020205020404" pitchFamily="49" charset="0"/>
                <a:cs typeface="Courier New" panose="02070309020205020404" pitchFamily="49" charset="0"/>
              </a:rPr>
              <a:t>	</a:t>
            </a:r>
            <a:r>
              <a:rPr lang="en-US" sz="2800" dirty="0" smtClean="0">
                <a:solidFill>
                  <a:srgbClr val="000000"/>
                </a:solidFill>
                <a:latin typeface="Courier New" panose="02070309020205020404" pitchFamily="49" charset="0"/>
                <a:cs typeface="Courier New" panose="02070309020205020404" pitchFamily="49" charset="0"/>
              </a:rPr>
              <a:t>	</a:t>
            </a:r>
            <a:r>
              <a:rPr lang="nl-NL" sz="2800" b="1" dirty="0" smtClean="0">
                <a:solidFill>
                  <a:srgbClr val="C7002B"/>
                </a:solidFill>
                <a:latin typeface="Courier New" panose="02070309020205020404" pitchFamily="49" charset="0"/>
                <a:cs typeface="Courier New" panose="02070309020205020404" pitchFamily="49" charset="0"/>
              </a:rPr>
              <a:t>int</a:t>
            </a:r>
            <a:r>
              <a:rPr lang="nl-NL" sz="2800" b="1" dirty="0">
                <a:solidFill>
                  <a:srgbClr val="C7002B"/>
                </a:solidFill>
                <a:latin typeface="Courier New" panose="02070309020205020404" pitchFamily="49" charset="0"/>
                <a:cs typeface="Courier New" panose="02070309020205020404" pitchFamily="49" charset="0"/>
              </a:rPr>
              <a:t>,</a:t>
            </a:r>
            <a:r>
              <a:rPr lang="nl-NL" sz="2800" dirty="0">
                <a:solidFill>
                  <a:srgbClr val="000000"/>
                </a:solidFill>
                <a:latin typeface="Courier New" panose="02070309020205020404" pitchFamily="49" charset="0"/>
                <a:cs typeface="Courier New" panose="02070309020205020404" pitchFamily="49" charset="0"/>
              </a:rPr>
              <a:t/>
            </a:r>
            <a:br>
              <a:rPr lang="nl-NL" sz="2800" dirty="0">
                <a:solidFill>
                  <a:srgbClr val="000000"/>
                </a:solidFill>
                <a:latin typeface="Courier New" panose="02070309020205020404" pitchFamily="49" charset="0"/>
                <a:cs typeface="Courier New" panose="02070309020205020404" pitchFamily="49" charset="0"/>
              </a:rPr>
            </a:br>
            <a:r>
              <a:rPr lang="en-US" sz="2800" dirty="0">
                <a:solidFill>
                  <a:srgbClr val="000000"/>
                </a:solidFill>
                <a:latin typeface="Courier New" panose="02070309020205020404" pitchFamily="49" charset="0"/>
                <a:cs typeface="Courier New" panose="02070309020205020404" pitchFamily="49" charset="0"/>
              </a:rPr>
              <a:t>	</a:t>
            </a:r>
            <a:r>
              <a:rPr lang="nl-NL" sz="2800" dirty="0">
                <a:solidFill>
                  <a:srgbClr val="000000"/>
                </a:solidFill>
                <a:latin typeface="Courier New" panose="02070309020205020404" pitchFamily="49" charset="0"/>
                <a:cs typeface="Courier New" panose="02070309020205020404" pitchFamily="49" charset="0"/>
              </a:rPr>
              <a:t>Telefoon</a:t>
            </a:r>
            <a:r>
              <a:rPr lang="nl-NL" sz="2800" i="1" dirty="0">
                <a:solidFill>
                  <a:srgbClr val="000000"/>
                </a:solidFill>
                <a:latin typeface="Courier New" panose="02070309020205020404" pitchFamily="49" charset="0"/>
                <a:cs typeface="Courier New" panose="02070309020205020404" pitchFamily="49" charset="0"/>
              </a:rPr>
              <a:t>		</a:t>
            </a:r>
            <a:r>
              <a:rPr lang="nl-NL" sz="2800" b="1" dirty="0" err="1">
                <a:solidFill>
                  <a:srgbClr val="C7002B"/>
                </a:solidFill>
                <a:latin typeface="Courier New" panose="02070309020205020404" pitchFamily="49" charset="0"/>
                <a:cs typeface="Courier New" panose="02070309020205020404" pitchFamily="49" charset="0"/>
              </a:rPr>
              <a:t>nvarchar</a:t>
            </a:r>
            <a:r>
              <a:rPr lang="nl-NL" sz="2800" b="1" dirty="0">
                <a:solidFill>
                  <a:srgbClr val="C7002B"/>
                </a:solidFill>
                <a:latin typeface="Courier New" panose="02070309020205020404" pitchFamily="49" charset="0"/>
                <a:cs typeface="Courier New" panose="02070309020205020404" pitchFamily="49" charset="0"/>
              </a:rPr>
              <a:t>(10),</a:t>
            </a:r>
            <a:endParaRPr lang="en-US" sz="2800" b="1" dirty="0">
              <a:solidFill>
                <a:srgbClr val="C7002B"/>
              </a:solidFill>
              <a:latin typeface="Courier New" panose="02070309020205020404" pitchFamily="49" charset="0"/>
              <a:cs typeface="Courier New" panose="02070309020205020404" pitchFamily="49" charset="0"/>
            </a:endParaRPr>
          </a:p>
          <a:p>
            <a:pPr>
              <a:tabLst>
                <a:tab pos="385763"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Lst>
            </a:pPr>
            <a:r>
              <a:rPr lang="en-US" sz="2800" dirty="0">
                <a:solidFill>
                  <a:srgbClr val="000000"/>
                </a:solidFill>
                <a:latin typeface="Courier New" panose="02070309020205020404" pitchFamily="49" charset="0"/>
                <a:cs typeface="Courier New" panose="02070309020205020404" pitchFamily="49" charset="0"/>
              </a:rPr>
              <a:t>	</a:t>
            </a:r>
            <a:r>
              <a:rPr lang="en-US" sz="2800" dirty="0" err="1">
                <a:solidFill>
                  <a:srgbClr val="000000"/>
                </a:solidFill>
                <a:latin typeface="Courier New" panose="02070309020205020404" pitchFamily="49" charset="0"/>
                <a:cs typeface="Courier New" panose="02070309020205020404" pitchFamily="49" charset="0"/>
              </a:rPr>
              <a:t>Grootte</a:t>
            </a:r>
            <a:r>
              <a:rPr lang="en-US" sz="2800" i="1" dirty="0">
                <a:solidFill>
                  <a:srgbClr val="000000"/>
                </a:solidFill>
                <a:latin typeface="Courier New" panose="02070309020205020404" pitchFamily="49" charset="0"/>
                <a:cs typeface="Courier New" panose="02070309020205020404" pitchFamily="49" charset="0"/>
              </a:rPr>
              <a:t>		</a:t>
            </a:r>
            <a:r>
              <a:rPr lang="en-US" sz="2800" i="1" dirty="0" smtClean="0">
                <a:solidFill>
                  <a:srgbClr val="000000"/>
                </a:solidFill>
                <a:latin typeface="Courier New" panose="02070309020205020404" pitchFamily="49" charset="0"/>
                <a:cs typeface="Courier New" panose="02070309020205020404" pitchFamily="49" charset="0"/>
              </a:rPr>
              <a:t>	</a:t>
            </a:r>
            <a:r>
              <a:rPr lang="en-US" sz="2800" b="1" dirty="0" smtClean="0">
                <a:solidFill>
                  <a:srgbClr val="C7002B"/>
                </a:solidFill>
                <a:latin typeface="Courier New" panose="02070309020205020404" pitchFamily="49" charset="0"/>
                <a:cs typeface="Courier New" panose="02070309020205020404" pitchFamily="49" charset="0"/>
              </a:rPr>
              <a:t>float </a:t>
            </a:r>
            <a:r>
              <a:rPr lang="en-US" sz="2800" b="1" dirty="0">
                <a:solidFill>
                  <a:srgbClr val="C7002B"/>
                </a:solidFill>
                <a:latin typeface="Courier New" panose="02070309020205020404" pitchFamily="49" charset="0"/>
                <a:cs typeface="Courier New" panose="02070309020205020404" pitchFamily="49" charset="0"/>
              </a:rPr>
              <a:t>NOT NULL</a:t>
            </a:r>
            <a:r>
              <a:rPr lang="nl-NL" sz="2800" b="1" dirty="0">
                <a:solidFill>
                  <a:srgbClr val="C7002B"/>
                </a:solidFill>
                <a:latin typeface="Courier New" panose="02070309020205020404" pitchFamily="49" charset="0"/>
                <a:cs typeface="Courier New" panose="02070309020205020404" pitchFamily="49" charset="0"/>
              </a:rPr>
              <a:t>,</a:t>
            </a:r>
            <a:endParaRPr lang="en-US" sz="2800" b="1" dirty="0">
              <a:solidFill>
                <a:srgbClr val="C7002B"/>
              </a:solidFill>
              <a:latin typeface="Courier New" panose="02070309020205020404" pitchFamily="49" charset="0"/>
              <a:cs typeface="Courier New" panose="02070309020205020404" pitchFamily="49" charset="0"/>
            </a:endParaRPr>
          </a:p>
          <a:p>
            <a:pPr>
              <a:tabLst>
                <a:tab pos="385763"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Lst>
            </a:pPr>
            <a:endParaRPr lang="en-US" sz="2800" dirty="0">
              <a:solidFill>
                <a:srgbClr val="000000"/>
              </a:solidFill>
              <a:latin typeface="Courier New" panose="02070309020205020404" pitchFamily="49" charset="0"/>
              <a:cs typeface="Courier New" panose="02070309020205020404" pitchFamily="49" charset="0"/>
            </a:endParaRPr>
          </a:p>
          <a:p>
            <a:pPr>
              <a:tabLst>
                <a:tab pos="385763"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Lst>
            </a:pPr>
            <a:r>
              <a:rPr lang="en-GB" sz="2800" dirty="0">
                <a:solidFill>
                  <a:srgbClr val="000000"/>
                </a:solidFill>
                <a:latin typeface="Courier New" panose="02070309020205020404" pitchFamily="49" charset="0"/>
                <a:cs typeface="Courier New" panose="02070309020205020404" pitchFamily="49" charset="0"/>
              </a:rPr>
              <a:t>	</a:t>
            </a:r>
            <a:r>
              <a:rPr lang="en-GB" sz="2800" b="1" dirty="0">
                <a:solidFill>
                  <a:srgbClr val="C7002B"/>
                </a:solidFill>
                <a:latin typeface="Courier New" panose="02070309020205020404" pitchFamily="49" charset="0"/>
                <a:cs typeface="Courier New" panose="02070309020205020404" pitchFamily="49" charset="0"/>
              </a:rPr>
              <a:t>CONSTRAINT</a:t>
            </a:r>
            <a:r>
              <a:rPr lang="en-GB" sz="2800" dirty="0">
                <a:solidFill>
                  <a:srgbClr val="640000"/>
                </a:solidFill>
                <a:latin typeface="Courier New" panose="02070309020205020404" pitchFamily="49" charset="0"/>
                <a:cs typeface="Courier New" panose="02070309020205020404" pitchFamily="49" charset="0"/>
              </a:rPr>
              <a:t> </a:t>
            </a:r>
            <a:r>
              <a:rPr lang="en-GB" sz="2800" dirty="0" err="1" smtClean="0">
                <a:solidFill>
                  <a:srgbClr val="000000"/>
                </a:solidFill>
                <a:latin typeface="Courier New" panose="02070309020205020404" pitchFamily="49" charset="0"/>
                <a:cs typeface="Courier New" panose="02070309020205020404" pitchFamily="49" charset="0"/>
              </a:rPr>
              <a:t>KamerPK</a:t>
            </a:r>
            <a:r>
              <a:rPr lang="en-GB" sz="2800" i="1" dirty="0" smtClean="0">
                <a:solidFill>
                  <a:srgbClr val="000000"/>
                </a:solidFill>
                <a:latin typeface="Courier New" panose="02070309020205020404" pitchFamily="49" charset="0"/>
                <a:cs typeface="Courier New" panose="02070309020205020404" pitchFamily="49" charset="0"/>
              </a:rPr>
              <a:t> </a:t>
            </a:r>
          </a:p>
          <a:p>
            <a:pPr>
              <a:tabLst>
                <a:tab pos="385763"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Lst>
            </a:pPr>
            <a:r>
              <a:rPr lang="en-GB" sz="2800" i="1" dirty="0" smtClean="0">
                <a:solidFill>
                  <a:srgbClr val="000000"/>
                </a:solidFill>
                <a:latin typeface="Courier New" panose="02070309020205020404" pitchFamily="49" charset="0"/>
                <a:cs typeface="Courier New" panose="02070309020205020404" pitchFamily="49" charset="0"/>
              </a:rPr>
              <a:t>		</a:t>
            </a:r>
            <a:r>
              <a:rPr lang="nl-NL" sz="2800" b="1" dirty="0" smtClean="0">
                <a:solidFill>
                  <a:srgbClr val="C7002B"/>
                </a:solidFill>
                <a:latin typeface="Courier New" panose="02070309020205020404" pitchFamily="49" charset="0"/>
                <a:cs typeface="Courier New" panose="02070309020205020404" pitchFamily="49" charset="0"/>
              </a:rPr>
              <a:t>PRIMARY KEY </a:t>
            </a:r>
            <a:r>
              <a:rPr lang="nl-NL" sz="2800" dirty="0" smtClean="0">
                <a:solidFill>
                  <a:srgbClr val="640000"/>
                </a:solidFill>
                <a:latin typeface="Courier New" panose="02070309020205020404" pitchFamily="49" charset="0"/>
                <a:cs typeface="Courier New" panose="02070309020205020404" pitchFamily="49" charset="0"/>
              </a:rPr>
              <a:t>(</a:t>
            </a:r>
            <a:r>
              <a:rPr lang="nl-NL" sz="2800" dirty="0" err="1" smtClean="0">
                <a:solidFill>
                  <a:srgbClr val="000000"/>
                </a:solidFill>
                <a:latin typeface="Courier New" panose="02070309020205020404" pitchFamily="49" charset="0"/>
                <a:cs typeface="Courier New" panose="02070309020205020404" pitchFamily="49" charset="0"/>
              </a:rPr>
              <a:t>KamerNr</a:t>
            </a:r>
            <a:r>
              <a:rPr lang="nl-NL" sz="2800" dirty="0" smtClean="0">
                <a:solidFill>
                  <a:srgbClr val="640000"/>
                </a:solidFill>
                <a:latin typeface="Courier New" panose="02070309020205020404" pitchFamily="49" charset="0"/>
                <a:cs typeface="Courier New" panose="02070309020205020404" pitchFamily="49" charset="0"/>
              </a:rPr>
              <a:t>) </a:t>
            </a:r>
          </a:p>
          <a:p>
            <a:pPr>
              <a:tabLst>
                <a:tab pos="385763"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Lst>
            </a:pPr>
            <a:r>
              <a:rPr lang="nl-NL" sz="2800" b="1" dirty="0" smtClean="0">
                <a:solidFill>
                  <a:srgbClr val="C7002B"/>
                </a:solidFill>
                <a:latin typeface="Courier New" panose="02070309020205020404" pitchFamily="49" charset="0"/>
                <a:cs typeface="Courier New" panose="02070309020205020404" pitchFamily="49" charset="0"/>
              </a:rPr>
              <a:t>);</a:t>
            </a:r>
            <a:endParaRPr lang="nl-NL" sz="2800" dirty="0">
              <a:solidFill>
                <a:srgbClr val="640000"/>
              </a:solidFill>
              <a:latin typeface="Courier New" panose="02070309020205020404" pitchFamily="49" charset="0"/>
              <a:cs typeface="Courier New" panose="02070309020205020404" pitchFamily="49" charset="0"/>
            </a:endParaRPr>
          </a:p>
        </p:txBody>
      </p:sp>
      <p:sp>
        <p:nvSpPr>
          <p:cNvPr id="6" name="Rectangle 2"/>
          <p:cNvSpPr txBox="1">
            <a:spLocks noChangeArrowheads="1"/>
          </p:cNvSpPr>
          <p:nvPr/>
        </p:nvSpPr>
        <p:spPr>
          <a:xfrm>
            <a:off x="539552" y="288000"/>
            <a:ext cx="8100000" cy="1080000"/>
          </a:xfrm>
          <a:prstGeom prst="rect">
            <a:avLst/>
          </a:prstGeom>
        </p:spPr>
        <p:txBody>
          <a:bodyPr/>
          <a:lstStyle>
            <a:lvl1pPr algn="l" rtl="0" eaLnBrk="1" fontAlgn="base" hangingPunct="1">
              <a:spcBef>
                <a:spcPct val="50000"/>
              </a:spcBef>
              <a:spcAft>
                <a:spcPct val="0"/>
              </a:spcAft>
              <a:defRPr sz="2800" b="1">
                <a:solidFill>
                  <a:srgbClr val="C00000"/>
                </a:solidFill>
                <a:latin typeface="Arial" pitchFamily="34" charset="0"/>
                <a:ea typeface="+mj-ea"/>
                <a:cs typeface="+mj-cs"/>
              </a:defRPr>
            </a:lvl1pPr>
            <a:lvl2pPr algn="l" rtl="0" eaLnBrk="1" fontAlgn="base" hangingPunct="1">
              <a:spcBef>
                <a:spcPct val="50000"/>
              </a:spcBef>
              <a:spcAft>
                <a:spcPct val="0"/>
              </a:spcAft>
              <a:defRPr sz="2600" b="1">
                <a:solidFill>
                  <a:schemeClr val="tx2"/>
                </a:solidFill>
                <a:latin typeface="Verdana" pitchFamily="34" charset="0"/>
              </a:defRPr>
            </a:lvl2pPr>
            <a:lvl3pPr algn="l" rtl="0" eaLnBrk="1" fontAlgn="base" hangingPunct="1">
              <a:spcBef>
                <a:spcPct val="50000"/>
              </a:spcBef>
              <a:spcAft>
                <a:spcPct val="0"/>
              </a:spcAft>
              <a:defRPr sz="2600" b="1">
                <a:solidFill>
                  <a:schemeClr val="tx2"/>
                </a:solidFill>
                <a:latin typeface="Verdana" pitchFamily="34" charset="0"/>
              </a:defRPr>
            </a:lvl3pPr>
            <a:lvl4pPr algn="l" rtl="0" eaLnBrk="1" fontAlgn="base" hangingPunct="1">
              <a:spcBef>
                <a:spcPct val="50000"/>
              </a:spcBef>
              <a:spcAft>
                <a:spcPct val="0"/>
              </a:spcAft>
              <a:defRPr sz="2600" b="1">
                <a:solidFill>
                  <a:schemeClr val="tx2"/>
                </a:solidFill>
                <a:latin typeface="Verdana" pitchFamily="34" charset="0"/>
              </a:defRPr>
            </a:lvl4pPr>
            <a:lvl5pPr algn="l" rtl="0" eaLnBrk="1" fontAlgn="base" hangingPunct="1">
              <a:spcBef>
                <a:spcPct val="50000"/>
              </a:spcBef>
              <a:spcAft>
                <a:spcPct val="0"/>
              </a:spcAft>
              <a:defRPr sz="2600" b="1">
                <a:solidFill>
                  <a:schemeClr val="tx2"/>
                </a:solidFill>
                <a:latin typeface="Verdana" pitchFamily="34" charset="0"/>
              </a:defRPr>
            </a:lvl5pPr>
            <a:lvl6pPr marL="457200" algn="l" rtl="0" eaLnBrk="1" fontAlgn="base" hangingPunct="1">
              <a:spcBef>
                <a:spcPct val="50000"/>
              </a:spcBef>
              <a:spcAft>
                <a:spcPct val="0"/>
              </a:spcAft>
              <a:defRPr sz="2600" b="1">
                <a:solidFill>
                  <a:schemeClr val="tx2"/>
                </a:solidFill>
                <a:latin typeface="Verdana" pitchFamily="34" charset="0"/>
              </a:defRPr>
            </a:lvl6pPr>
            <a:lvl7pPr marL="914400" algn="l" rtl="0" eaLnBrk="1" fontAlgn="base" hangingPunct="1">
              <a:spcBef>
                <a:spcPct val="50000"/>
              </a:spcBef>
              <a:spcAft>
                <a:spcPct val="0"/>
              </a:spcAft>
              <a:defRPr sz="2600" b="1">
                <a:solidFill>
                  <a:schemeClr val="tx2"/>
                </a:solidFill>
                <a:latin typeface="Verdana" pitchFamily="34" charset="0"/>
              </a:defRPr>
            </a:lvl7pPr>
            <a:lvl8pPr marL="1371600" algn="l" rtl="0" eaLnBrk="1" fontAlgn="base" hangingPunct="1">
              <a:spcBef>
                <a:spcPct val="50000"/>
              </a:spcBef>
              <a:spcAft>
                <a:spcPct val="0"/>
              </a:spcAft>
              <a:defRPr sz="2600" b="1">
                <a:solidFill>
                  <a:schemeClr val="tx2"/>
                </a:solidFill>
                <a:latin typeface="Verdana" pitchFamily="34" charset="0"/>
              </a:defRPr>
            </a:lvl8pPr>
            <a:lvl9pPr marL="1828800" algn="l" rtl="0" eaLnBrk="1" fontAlgn="base" hangingPunct="1">
              <a:spcBef>
                <a:spcPct val="50000"/>
              </a:spcBef>
              <a:spcAft>
                <a:spcPct val="0"/>
              </a:spcAft>
              <a:defRPr sz="2600" b="1">
                <a:solidFill>
                  <a:schemeClr val="tx2"/>
                </a:solidFill>
                <a:latin typeface="Verdana" pitchFamily="34" charset="0"/>
              </a:defRPr>
            </a:lvl9pPr>
          </a:lstStyle>
          <a:p>
            <a:r>
              <a:rPr lang="nl-NL" kern="0" dirty="0" smtClean="0"/>
              <a:t>CREATE – Voorbeeld 1</a:t>
            </a:r>
            <a:endParaRPr lang="nl-NL" kern="0" dirty="0"/>
          </a:p>
        </p:txBody>
      </p:sp>
    </p:spTree>
    <p:extLst>
      <p:ext uri="{BB962C8B-B14F-4D97-AF65-F5344CB8AC3E}">
        <p14:creationId xmlns:p14="http://schemas.microsoft.com/office/powerpoint/2010/main" val="869244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en-US" dirty="0" smtClean="0"/>
              <a:t>GROUP BY</a:t>
            </a:r>
          </a:p>
          <a:p>
            <a:endParaRPr lang="en-US" dirty="0" smtClean="0"/>
          </a:p>
          <a:p>
            <a:r>
              <a:rPr lang="en-US" dirty="0" smtClean="0"/>
              <a:t>HAVING</a:t>
            </a:r>
          </a:p>
          <a:p>
            <a:endParaRPr lang="en-US" dirty="0" smtClean="0"/>
          </a:p>
          <a:p>
            <a:r>
              <a:rPr lang="en-US" dirty="0" smtClean="0"/>
              <a:t>COUNT, MIN, MAX, SUM, AVG</a:t>
            </a:r>
          </a:p>
          <a:p>
            <a:pPr marL="0" indent="0">
              <a:buNone/>
            </a:pPr>
            <a:endParaRPr lang="en-US" dirty="0" smtClean="0"/>
          </a:p>
          <a:p>
            <a:r>
              <a:rPr lang="en-US" dirty="0" err="1" smtClean="0"/>
              <a:t>Datatypen</a:t>
            </a:r>
            <a:endParaRPr lang="en-US" dirty="0"/>
          </a:p>
        </p:txBody>
      </p:sp>
      <p:sp>
        <p:nvSpPr>
          <p:cNvPr id="3" name="Titel 2"/>
          <p:cNvSpPr>
            <a:spLocks noGrp="1"/>
          </p:cNvSpPr>
          <p:nvPr>
            <p:ph type="title"/>
          </p:nvPr>
        </p:nvSpPr>
        <p:spPr/>
        <p:txBody>
          <a:bodyPr/>
          <a:lstStyle/>
          <a:p>
            <a:r>
              <a:rPr lang="en-US" dirty="0" err="1" smtClean="0"/>
              <a:t>Samenvatting</a:t>
            </a:r>
            <a:r>
              <a:rPr lang="en-US" dirty="0" smtClean="0"/>
              <a:t> les 2</a:t>
            </a:r>
            <a:endParaRPr lang="en-US" dirty="0"/>
          </a:p>
        </p:txBody>
      </p:sp>
      <p:sp>
        <p:nvSpPr>
          <p:cNvPr id="4" name="Tijdelijke aanduiding voor datum 3"/>
          <p:cNvSpPr>
            <a:spLocks noGrp="1"/>
          </p:cNvSpPr>
          <p:nvPr>
            <p:ph type="dt" sz="half" idx="10"/>
          </p:nvPr>
        </p:nvSpPr>
        <p:spPr/>
        <p:txBody>
          <a:bodyPr/>
          <a:lstStyle/>
          <a:p>
            <a:fld id="{E918D115-2CDF-4B91-97B5-E384D1914689}" type="datetime1">
              <a:rPr lang="nl-NL" smtClean="0"/>
              <a:pPr/>
              <a:t>7-9-2017</a:t>
            </a:fld>
            <a:endParaRPr lang="nl-NL" dirty="0"/>
          </a:p>
        </p:txBody>
      </p:sp>
      <p:sp>
        <p:nvSpPr>
          <p:cNvPr id="5" name="Tijdelijke aanduiding voor dianummer 4"/>
          <p:cNvSpPr>
            <a:spLocks noGrp="1"/>
          </p:cNvSpPr>
          <p:nvPr>
            <p:ph type="sldNum" sz="quarter" idx="11"/>
          </p:nvPr>
        </p:nvSpPr>
        <p:spPr/>
        <p:txBody>
          <a:bodyPr/>
          <a:lstStyle/>
          <a:p>
            <a:fld id="{0F95BF7B-D311-4A70-A4D8-7B3F6F265E16}" type="slidenum">
              <a:rPr lang="nl-NL" smtClean="0"/>
              <a:pPr/>
              <a:t>2</a:t>
            </a:fld>
            <a:endParaRPr lang="nl-NL" dirty="0"/>
          </a:p>
        </p:txBody>
      </p:sp>
      <p:sp>
        <p:nvSpPr>
          <p:cNvPr id="6" name="Tijdelijke aanduiding voor voettekst 5"/>
          <p:cNvSpPr>
            <a:spLocks noGrp="1"/>
          </p:cNvSpPr>
          <p:nvPr>
            <p:ph type="ftr" sz="quarter" idx="12"/>
          </p:nvPr>
        </p:nvSpPr>
        <p:spPr/>
        <p:txBody>
          <a:bodyPr/>
          <a:lstStyle/>
          <a:p>
            <a:pPr algn="ctr"/>
            <a:r>
              <a:rPr lang="nl-NL" smtClean="0"/>
              <a:t>Avans Hogeschool - AE&amp;I - Informatica</a:t>
            </a:r>
            <a:endParaRPr lang="nl-NL" dirty="0"/>
          </a:p>
        </p:txBody>
      </p:sp>
    </p:spTree>
    <p:extLst>
      <p:ext uri="{BB962C8B-B14F-4D97-AF65-F5344CB8AC3E}">
        <p14:creationId xmlns:p14="http://schemas.microsoft.com/office/powerpoint/2010/main" val="31309362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ChangeArrowheads="1"/>
          </p:cNvSpPr>
          <p:nvPr/>
        </p:nvSpPr>
        <p:spPr bwMode="auto">
          <a:xfrm>
            <a:off x="539552" y="1368000"/>
            <a:ext cx="8604448" cy="3970960"/>
          </a:xfrm>
          <a:prstGeom prst="rect">
            <a:avLst/>
          </a:prstGeom>
          <a:noFill/>
          <a:ln w="9525">
            <a:noFill/>
            <a:miter lim="800000"/>
            <a:headEnd/>
            <a:tailEnd/>
          </a:ln>
          <a:effectLst/>
        </p:spPr>
        <p:txBody>
          <a:bodyPr wrap="square" lIns="92075" tIns="46038" rIns="92075" bIns="46038">
            <a:spAutoFit/>
          </a:bodyPr>
          <a:lstStyle/>
          <a:p>
            <a:pPr>
              <a:tabLst>
                <a:tab pos="385763"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Lst>
            </a:pPr>
            <a:r>
              <a:rPr lang="nl-NL" sz="2800" dirty="0">
                <a:solidFill>
                  <a:srgbClr val="000000"/>
                </a:solidFill>
                <a:latin typeface="Arial" charset="0"/>
              </a:rPr>
              <a:t>Relationeel ontwerp:</a:t>
            </a:r>
          </a:p>
          <a:p>
            <a:pPr>
              <a:tabLst>
                <a:tab pos="385763"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Lst>
            </a:pPr>
            <a:r>
              <a:rPr lang="nl-NL" sz="2800" dirty="0">
                <a:solidFill>
                  <a:srgbClr val="000000"/>
                </a:solidFill>
                <a:latin typeface="Arial" charset="0"/>
              </a:rPr>
              <a:t>	</a:t>
            </a:r>
            <a:r>
              <a:rPr lang="nl-NL" sz="2800" dirty="0" smtClean="0">
                <a:solidFill>
                  <a:srgbClr val="000000"/>
                </a:solidFill>
                <a:latin typeface="Arial" charset="0"/>
              </a:rPr>
              <a:t>Klant(</a:t>
            </a:r>
            <a:r>
              <a:rPr lang="nl-NL" sz="2800" u="sng" dirty="0" err="1" smtClean="0">
                <a:solidFill>
                  <a:srgbClr val="000000"/>
                </a:solidFill>
                <a:latin typeface="Arial" charset="0"/>
              </a:rPr>
              <a:t>KlantNr</a:t>
            </a:r>
            <a:r>
              <a:rPr lang="nl-NL" sz="2800" dirty="0">
                <a:solidFill>
                  <a:srgbClr val="000000"/>
                </a:solidFill>
                <a:latin typeface="Arial" charset="0"/>
              </a:rPr>
              <a:t>, </a:t>
            </a:r>
            <a:r>
              <a:rPr lang="nl-NL" sz="2800" dirty="0" smtClean="0">
                <a:solidFill>
                  <a:srgbClr val="000000"/>
                </a:solidFill>
                <a:latin typeface="Arial" charset="0"/>
              </a:rPr>
              <a:t>Naam, Plaats, </a:t>
            </a:r>
            <a:r>
              <a:rPr lang="nl-NL" sz="2800" dirty="0" err="1" smtClean="0">
                <a:solidFill>
                  <a:srgbClr val="000000"/>
                </a:solidFill>
                <a:latin typeface="Arial" charset="0"/>
              </a:rPr>
              <a:t>VerkoperNr</a:t>
            </a:r>
            <a:r>
              <a:rPr lang="nl-NL" sz="2800" dirty="0" smtClean="0">
                <a:solidFill>
                  <a:srgbClr val="000000"/>
                </a:solidFill>
                <a:latin typeface="Arial" charset="0"/>
              </a:rPr>
              <a:t>)</a:t>
            </a:r>
            <a:endParaRPr lang="nl-NL" sz="2800" dirty="0">
              <a:solidFill>
                <a:srgbClr val="000000"/>
              </a:solidFill>
              <a:latin typeface="Arial" charset="0"/>
            </a:endParaRPr>
          </a:p>
          <a:p>
            <a:pPr>
              <a:tabLst>
                <a:tab pos="174625" algn="l"/>
                <a:tab pos="771525" algn="l"/>
                <a:tab pos="1133475" algn="l"/>
                <a:tab pos="1519238" algn="l"/>
                <a:tab pos="1905000" algn="l"/>
                <a:tab pos="2290763" algn="l"/>
                <a:tab pos="2598738" algn="l"/>
                <a:tab pos="3038475" algn="l"/>
                <a:tab pos="3424238" algn="l"/>
                <a:tab pos="3810000" algn="l"/>
                <a:tab pos="4195763" algn="l"/>
                <a:tab pos="4581525" algn="l"/>
                <a:tab pos="4943475" algn="l"/>
                <a:tab pos="5329238" algn="l"/>
                <a:tab pos="5805488" algn="l"/>
                <a:tab pos="6191250" algn="l"/>
              </a:tabLst>
            </a:pPr>
            <a:endParaRPr lang="nl-NL" sz="2800" b="1" dirty="0" smtClean="0">
              <a:solidFill>
                <a:srgbClr val="C7002B"/>
              </a:solidFill>
              <a:latin typeface="Courier New" panose="02070309020205020404" pitchFamily="49" charset="0"/>
              <a:cs typeface="Courier New" panose="02070309020205020404" pitchFamily="49" charset="0"/>
            </a:endParaRPr>
          </a:p>
          <a:p>
            <a:pPr>
              <a:tabLst>
                <a:tab pos="174625" algn="l"/>
                <a:tab pos="771525" algn="l"/>
                <a:tab pos="1133475" algn="l"/>
                <a:tab pos="1519238" algn="l"/>
                <a:tab pos="1905000" algn="l"/>
                <a:tab pos="2290763" algn="l"/>
                <a:tab pos="2598738" algn="l"/>
                <a:tab pos="3038475" algn="l"/>
                <a:tab pos="3424238" algn="l"/>
                <a:tab pos="3810000" algn="l"/>
                <a:tab pos="4195763" algn="l"/>
                <a:tab pos="4581525" algn="l"/>
                <a:tab pos="4943475" algn="l"/>
                <a:tab pos="5329238" algn="l"/>
                <a:tab pos="5805488" algn="l"/>
                <a:tab pos="6191250" algn="l"/>
              </a:tabLst>
            </a:pPr>
            <a:r>
              <a:rPr lang="nl-NL" sz="2800" b="1" dirty="0" smtClean="0">
                <a:solidFill>
                  <a:srgbClr val="C7002B"/>
                </a:solidFill>
                <a:latin typeface="Courier New" panose="02070309020205020404" pitchFamily="49" charset="0"/>
                <a:cs typeface="Courier New" panose="02070309020205020404" pitchFamily="49" charset="0"/>
              </a:rPr>
              <a:t>CREATE </a:t>
            </a:r>
            <a:r>
              <a:rPr lang="nl-NL" sz="2800" b="1" dirty="0">
                <a:solidFill>
                  <a:srgbClr val="C7002B"/>
                </a:solidFill>
                <a:latin typeface="Courier New" panose="02070309020205020404" pitchFamily="49" charset="0"/>
                <a:cs typeface="Courier New" panose="02070309020205020404" pitchFamily="49" charset="0"/>
              </a:rPr>
              <a:t>TABLE </a:t>
            </a:r>
            <a:r>
              <a:rPr lang="nl-NL" sz="2800" dirty="0" smtClean="0">
                <a:solidFill>
                  <a:srgbClr val="000000"/>
                </a:solidFill>
                <a:latin typeface="Courier New" panose="02070309020205020404" pitchFamily="49" charset="0"/>
                <a:cs typeface="Courier New" panose="02070309020205020404" pitchFamily="49" charset="0"/>
              </a:rPr>
              <a:t>Klant </a:t>
            </a:r>
            <a:r>
              <a:rPr lang="nl-NL" sz="2800" b="1" dirty="0" smtClean="0">
                <a:solidFill>
                  <a:srgbClr val="C7002B"/>
                </a:solidFill>
                <a:latin typeface="Courier New" panose="02070309020205020404" pitchFamily="49" charset="0"/>
                <a:cs typeface="Courier New" panose="02070309020205020404" pitchFamily="49" charset="0"/>
              </a:rPr>
              <a:t>(</a:t>
            </a:r>
            <a:endParaRPr lang="nl-NL" sz="2800" dirty="0">
              <a:solidFill>
                <a:srgbClr val="640000"/>
              </a:solidFill>
              <a:latin typeface="Courier New" panose="02070309020205020404" pitchFamily="49" charset="0"/>
              <a:cs typeface="Courier New" panose="02070309020205020404" pitchFamily="49" charset="0"/>
            </a:endParaRPr>
          </a:p>
          <a:p>
            <a:pPr>
              <a:tabLst>
                <a:tab pos="174625" algn="l"/>
                <a:tab pos="771525" algn="l"/>
                <a:tab pos="1133475" algn="l"/>
                <a:tab pos="1519238" algn="l"/>
                <a:tab pos="1905000" algn="l"/>
                <a:tab pos="2290763" algn="l"/>
                <a:tab pos="2598738" algn="l"/>
                <a:tab pos="3038475" algn="l"/>
                <a:tab pos="3424238" algn="l"/>
                <a:tab pos="3810000" algn="l"/>
                <a:tab pos="4195763" algn="l"/>
                <a:tab pos="4581525" algn="l"/>
                <a:tab pos="4943475" algn="l"/>
                <a:tab pos="5329238" algn="l"/>
                <a:tab pos="5805488" algn="l"/>
                <a:tab pos="6191250" algn="l"/>
              </a:tabLst>
            </a:pPr>
            <a:r>
              <a:rPr lang="nl-NL" sz="2800" dirty="0">
                <a:solidFill>
                  <a:srgbClr val="640000"/>
                </a:solidFill>
                <a:latin typeface="Courier New" panose="02070309020205020404" pitchFamily="49" charset="0"/>
                <a:cs typeface="Courier New" panose="02070309020205020404" pitchFamily="49" charset="0"/>
              </a:rPr>
              <a:t>  </a:t>
            </a:r>
            <a:r>
              <a:rPr lang="nl-NL" sz="2800" dirty="0" err="1" smtClean="0">
                <a:solidFill>
                  <a:srgbClr val="000000"/>
                </a:solidFill>
                <a:latin typeface="Courier New" panose="02070309020205020404" pitchFamily="49" charset="0"/>
                <a:cs typeface="Courier New" panose="02070309020205020404" pitchFamily="49" charset="0"/>
              </a:rPr>
              <a:t>KlantNr</a:t>
            </a:r>
            <a:r>
              <a:rPr lang="nl-NL" sz="2800" dirty="0" smtClean="0">
                <a:solidFill>
                  <a:srgbClr val="000000"/>
                </a:solidFill>
                <a:latin typeface="Courier New" panose="02070309020205020404" pitchFamily="49" charset="0"/>
                <a:cs typeface="Courier New" panose="02070309020205020404" pitchFamily="49" charset="0"/>
              </a:rPr>
              <a:t> </a:t>
            </a:r>
            <a:r>
              <a:rPr lang="nl-NL" sz="2800" b="1" dirty="0" smtClean="0">
                <a:solidFill>
                  <a:srgbClr val="C7002B"/>
                </a:solidFill>
                <a:latin typeface="Courier New" panose="02070309020205020404" pitchFamily="49" charset="0"/>
                <a:cs typeface="Courier New" panose="02070309020205020404" pitchFamily="49" charset="0"/>
              </a:rPr>
              <a:t>int PRIMARY </a:t>
            </a:r>
            <a:r>
              <a:rPr lang="nl-NL" sz="2800" b="1" dirty="0">
                <a:solidFill>
                  <a:srgbClr val="C7002B"/>
                </a:solidFill>
                <a:latin typeface="Courier New" panose="02070309020205020404" pitchFamily="49" charset="0"/>
                <a:cs typeface="Courier New" panose="02070309020205020404" pitchFamily="49" charset="0"/>
              </a:rPr>
              <a:t>KEY,</a:t>
            </a:r>
          </a:p>
          <a:p>
            <a:pPr>
              <a:tabLst>
                <a:tab pos="174625" algn="l"/>
                <a:tab pos="771525" algn="l"/>
                <a:tab pos="1133475" algn="l"/>
                <a:tab pos="1519238" algn="l"/>
                <a:tab pos="1905000" algn="l"/>
                <a:tab pos="2290763" algn="l"/>
                <a:tab pos="2598738" algn="l"/>
                <a:tab pos="3038475" algn="l"/>
                <a:tab pos="3424238" algn="l"/>
                <a:tab pos="3810000" algn="l"/>
                <a:tab pos="4195763" algn="l"/>
                <a:tab pos="4581525" algn="l"/>
                <a:tab pos="4943475" algn="l"/>
                <a:tab pos="5329238" algn="l"/>
                <a:tab pos="5805488" algn="l"/>
                <a:tab pos="6191250" algn="l"/>
              </a:tabLst>
            </a:pPr>
            <a:r>
              <a:rPr lang="nl-NL" sz="2800" dirty="0">
                <a:solidFill>
                  <a:srgbClr val="640000"/>
                </a:solidFill>
                <a:latin typeface="Courier New" panose="02070309020205020404" pitchFamily="49" charset="0"/>
                <a:cs typeface="Courier New" panose="02070309020205020404" pitchFamily="49" charset="0"/>
              </a:rPr>
              <a:t>  </a:t>
            </a:r>
            <a:r>
              <a:rPr lang="nl-NL" sz="2800" dirty="0" err="1" smtClean="0">
                <a:solidFill>
                  <a:srgbClr val="000000"/>
                </a:solidFill>
                <a:latin typeface="Courier New" panose="02070309020205020404" pitchFamily="49" charset="0"/>
                <a:cs typeface="Courier New" panose="02070309020205020404" pitchFamily="49" charset="0"/>
              </a:rPr>
              <a:t>KlantNaam</a:t>
            </a:r>
            <a:r>
              <a:rPr lang="nl-NL" sz="2800" dirty="0" smtClean="0">
                <a:solidFill>
                  <a:srgbClr val="000000"/>
                </a:solidFill>
                <a:latin typeface="Courier New" panose="02070309020205020404" pitchFamily="49" charset="0"/>
                <a:cs typeface="Courier New" panose="02070309020205020404" pitchFamily="49" charset="0"/>
              </a:rPr>
              <a:t> </a:t>
            </a:r>
            <a:r>
              <a:rPr lang="nl-NL" sz="2800" b="1" dirty="0" err="1" smtClean="0">
                <a:solidFill>
                  <a:srgbClr val="C7002B"/>
                </a:solidFill>
                <a:latin typeface="Courier New" panose="02070309020205020404" pitchFamily="49" charset="0"/>
                <a:cs typeface="Courier New" panose="02070309020205020404" pitchFamily="49" charset="0"/>
              </a:rPr>
              <a:t>nvarchar</a:t>
            </a:r>
            <a:r>
              <a:rPr lang="nl-NL" sz="2800" b="1" dirty="0" smtClean="0">
                <a:solidFill>
                  <a:srgbClr val="C7002B"/>
                </a:solidFill>
                <a:latin typeface="Courier New" panose="02070309020205020404" pitchFamily="49" charset="0"/>
                <a:cs typeface="Courier New" panose="02070309020205020404" pitchFamily="49" charset="0"/>
              </a:rPr>
              <a:t>(40),</a:t>
            </a:r>
            <a:endParaRPr lang="nl-NL" sz="2800" b="1" dirty="0">
              <a:solidFill>
                <a:srgbClr val="C7002B"/>
              </a:solidFill>
              <a:latin typeface="Courier New" panose="02070309020205020404" pitchFamily="49" charset="0"/>
              <a:cs typeface="Courier New" panose="02070309020205020404" pitchFamily="49" charset="0"/>
            </a:endParaRPr>
          </a:p>
          <a:p>
            <a:pPr>
              <a:tabLst>
                <a:tab pos="174625" algn="l"/>
                <a:tab pos="771525" algn="l"/>
                <a:tab pos="1133475" algn="l"/>
                <a:tab pos="1519238" algn="l"/>
                <a:tab pos="1905000" algn="l"/>
                <a:tab pos="2290763" algn="l"/>
                <a:tab pos="2598738" algn="l"/>
                <a:tab pos="3038475" algn="l"/>
                <a:tab pos="3424238" algn="l"/>
                <a:tab pos="3810000" algn="l"/>
                <a:tab pos="4195763" algn="l"/>
                <a:tab pos="4581525" algn="l"/>
                <a:tab pos="4943475" algn="l"/>
                <a:tab pos="5329238" algn="l"/>
                <a:tab pos="5805488" algn="l"/>
                <a:tab pos="6191250" algn="l"/>
              </a:tabLst>
            </a:pPr>
            <a:r>
              <a:rPr lang="nl-NL" sz="2800" dirty="0">
                <a:solidFill>
                  <a:srgbClr val="640000"/>
                </a:solidFill>
                <a:latin typeface="Courier New" panose="02070309020205020404" pitchFamily="49" charset="0"/>
                <a:cs typeface="Courier New" panose="02070309020205020404" pitchFamily="49" charset="0"/>
              </a:rPr>
              <a:t>  </a:t>
            </a:r>
            <a:r>
              <a:rPr lang="nl-NL" sz="2800" dirty="0" smtClean="0">
                <a:solidFill>
                  <a:srgbClr val="000000"/>
                </a:solidFill>
                <a:latin typeface="Courier New" panose="02070309020205020404" pitchFamily="49" charset="0"/>
                <a:cs typeface="Courier New" panose="02070309020205020404" pitchFamily="49" charset="0"/>
              </a:rPr>
              <a:t>Plaats </a:t>
            </a:r>
            <a:r>
              <a:rPr lang="nl-NL" sz="2800" b="1" dirty="0" err="1">
                <a:solidFill>
                  <a:srgbClr val="C7002B"/>
                </a:solidFill>
                <a:latin typeface="Courier New" panose="02070309020205020404" pitchFamily="49" charset="0"/>
                <a:cs typeface="Courier New" panose="02070309020205020404" pitchFamily="49" charset="0"/>
              </a:rPr>
              <a:t>nvarchar</a:t>
            </a:r>
            <a:r>
              <a:rPr lang="nl-NL" sz="2800" b="1" dirty="0">
                <a:solidFill>
                  <a:srgbClr val="C7002B"/>
                </a:solidFill>
                <a:latin typeface="Courier New" panose="02070309020205020404" pitchFamily="49" charset="0"/>
                <a:cs typeface="Courier New" panose="02070309020205020404" pitchFamily="49" charset="0"/>
              </a:rPr>
              <a:t>(40) DEFAULT </a:t>
            </a:r>
            <a:r>
              <a:rPr lang="nl-NL" sz="2800" dirty="0" smtClean="0">
                <a:latin typeface="Courier New" panose="02070309020205020404" pitchFamily="49" charset="0"/>
                <a:cs typeface="Courier New" panose="02070309020205020404" pitchFamily="49" charset="0"/>
              </a:rPr>
              <a:t>‘Breda'</a:t>
            </a:r>
            <a:r>
              <a:rPr lang="nl-NL" sz="2800" b="1" dirty="0" smtClean="0">
                <a:solidFill>
                  <a:srgbClr val="C7002B"/>
                </a:solidFill>
                <a:latin typeface="Courier New" panose="02070309020205020404" pitchFamily="49" charset="0"/>
                <a:cs typeface="Courier New" panose="02070309020205020404" pitchFamily="49" charset="0"/>
              </a:rPr>
              <a:t>,</a:t>
            </a:r>
            <a:endParaRPr lang="nl-NL" sz="2800" b="1" dirty="0">
              <a:solidFill>
                <a:srgbClr val="C7002B"/>
              </a:solidFill>
              <a:latin typeface="Courier New" panose="02070309020205020404" pitchFamily="49" charset="0"/>
              <a:cs typeface="Courier New" panose="02070309020205020404" pitchFamily="49" charset="0"/>
            </a:endParaRPr>
          </a:p>
          <a:p>
            <a:pPr>
              <a:tabLst>
                <a:tab pos="174625" algn="l"/>
                <a:tab pos="771525" algn="l"/>
                <a:tab pos="1133475" algn="l"/>
                <a:tab pos="1519238" algn="l"/>
                <a:tab pos="1905000" algn="l"/>
                <a:tab pos="2290763" algn="l"/>
                <a:tab pos="2598738" algn="l"/>
                <a:tab pos="3038475" algn="l"/>
                <a:tab pos="3424238" algn="l"/>
                <a:tab pos="3810000" algn="l"/>
                <a:tab pos="4195763" algn="l"/>
                <a:tab pos="4581525" algn="l"/>
                <a:tab pos="4943475" algn="l"/>
                <a:tab pos="5329238" algn="l"/>
                <a:tab pos="5805488" algn="l"/>
                <a:tab pos="6191250" algn="l"/>
              </a:tabLst>
            </a:pPr>
            <a:r>
              <a:rPr lang="nl-NL" sz="2800" dirty="0">
                <a:solidFill>
                  <a:srgbClr val="640000"/>
                </a:solidFill>
                <a:latin typeface="Courier New" panose="02070309020205020404" pitchFamily="49" charset="0"/>
                <a:cs typeface="Courier New" panose="02070309020205020404" pitchFamily="49" charset="0"/>
              </a:rPr>
              <a:t>  </a:t>
            </a:r>
            <a:r>
              <a:rPr lang="nl-NL" sz="2800" dirty="0" err="1" smtClean="0">
                <a:solidFill>
                  <a:srgbClr val="000000"/>
                </a:solidFill>
                <a:latin typeface="Courier New" panose="02070309020205020404" pitchFamily="49" charset="0"/>
                <a:cs typeface="Courier New" panose="02070309020205020404" pitchFamily="49" charset="0"/>
              </a:rPr>
              <a:t>VerkoperNr</a:t>
            </a:r>
            <a:r>
              <a:rPr lang="nl-NL" sz="2800" dirty="0" smtClean="0">
                <a:solidFill>
                  <a:srgbClr val="000000"/>
                </a:solidFill>
                <a:latin typeface="Courier New" panose="02070309020205020404" pitchFamily="49" charset="0"/>
                <a:cs typeface="Courier New" panose="02070309020205020404" pitchFamily="49" charset="0"/>
              </a:rPr>
              <a:t> </a:t>
            </a:r>
            <a:r>
              <a:rPr lang="nl-NL" sz="2800" b="1" dirty="0" smtClean="0">
                <a:solidFill>
                  <a:srgbClr val="C7002B"/>
                </a:solidFill>
                <a:latin typeface="Courier New" panose="02070309020205020404" pitchFamily="49" charset="0"/>
                <a:cs typeface="Courier New" panose="02070309020205020404" pitchFamily="49" charset="0"/>
              </a:rPr>
              <a:t>int NOT </a:t>
            </a:r>
            <a:r>
              <a:rPr lang="nl-NL" sz="2800" b="1" dirty="0">
                <a:solidFill>
                  <a:srgbClr val="C7002B"/>
                </a:solidFill>
                <a:latin typeface="Courier New" panose="02070309020205020404" pitchFamily="49" charset="0"/>
                <a:cs typeface="Courier New" panose="02070309020205020404" pitchFamily="49" charset="0"/>
              </a:rPr>
              <a:t>NULL</a:t>
            </a:r>
          </a:p>
          <a:p>
            <a:pPr>
              <a:tabLst>
                <a:tab pos="174625" algn="l"/>
                <a:tab pos="771525" algn="l"/>
                <a:tab pos="1133475" algn="l"/>
                <a:tab pos="1519238" algn="l"/>
                <a:tab pos="1905000" algn="l"/>
                <a:tab pos="2290763" algn="l"/>
                <a:tab pos="2598738" algn="l"/>
                <a:tab pos="3038475" algn="l"/>
                <a:tab pos="3424238" algn="l"/>
                <a:tab pos="3810000" algn="l"/>
                <a:tab pos="4195763" algn="l"/>
                <a:tab pos="4581525" algn="l"/>
                <a:tab pos="4943475" algn="l"/>
                <a:tab pos="5329238" algn="l"/>
                <a:tab pos="5805488" algn="l"/>
                <a:tab pos="6191250" algn="l"/>
              </a:tabLst>
            </a:pPr>
            <a:r>
              <a:rPr lang="nl-NL" sz="2800" b="1" dirty="0" smtClean="0">
                <a:solidFill>
                  <a:srgbClr val="C7002B"/>
                </a:solidFill>
                <a:latin typeface="Courier New" panose="02070309020205020404" pitchFamily="49" charset="0"/>
                <a:cs typeface="Courier New" panose="02070309020205020404" pitchFamily="49" charset="0"/>
              </a:rPr>
              <a:t>);</a:t>
            </a:r>
            <a:endParaRPr lang="nl-NL" sz="2800" dirty="0">
              <a:solidFill>
                <a:srgbClr val="640000"/>
              </a:solidFill>
              <a:latin typeface="Courier New" panose="02070309020205020404" pitchFamily="49" charset="0"/>
              <a:cs typeface="Courier New" panose="02070309020205020404" pitchFamily="49" charset="0"/>
            </a:endParaRPr>
          </a:p>
        </p:txBody>
      </p:sp>
      <p:sp>
        <p:nvSpPr>
          <p:cNvPr id="5" name="Rectangle 2"/>
          <p:cNvSpPr txBox="1">
            <a:spLocks noChangeArrowheads="1"/>
          </p:cNvSpPr>
          <p:nvPr/>
        </p:nvSpPr>
        <p:spPr>
          <a:xfrm>
            <a:off x="539552" y="288000"/>
            <a:ext cx="8100000" cy="1080000"/>
          </a:xfrm>
          <a:prstGeom prst="rect">
            <a:avLst/>
          </a:prstGeom>
        </p:spPr>
        <p:txBody>
          <a:bodyPr/>
          <a:lstStyle>
            <a:lvl1pPr algn="l" rtl="0" eaLnBrk="1" fontAlgn="base" hangingPunct="1">
              <a:spcBef>
                <a:spcPct val="50000"/>
              </a:spcBef>
              <a:spcAft>
                <a:spcPct val="0"/>
              </a:spcAft>
              <a:defRPr sz="2800" b="1">
                <a:solidFill>
                  <a:srgbClr val="C00000"/>
                </a:solidFill>
                <a:latin typeface="Arial" pitchFamily="34" charset="0"/>
                <a:ea typeface="+mj-ea"/>
                <a:cs typeface="+mj-cs"/>
              </a:defRPr>
            </a:lvl1pPr>
            <a:lvl2pPr algn="l" rtl="0" eaLnBrk="1" fontAlgn="base" hangingPunct="1">
              <a:spcBef>
                <a:spcPct val="50000"/>
              </a:spcBef>
              <a:spcAft>
                <a:spcPct val="0"/>
              </a:spcAft>
              <a:defRPr sz="2600" b="1">
                <a:solidFill>
                  <a:schemeClr val="tx2"/>
                </a:solidFill>
                <a:latin typeface="Verdana" pitchFamily="34" charset="0"/>
              </a:defRPr>
            </a:lvl2pPr>
            <a:lvl3pPr algn="l" rtl="0" eaLnBrk="1" fontAlgn="base" hangingPunct="1">
              <a:spcBef>
                <a:spcPct val="50000"/>
              </a:spcBef>
              <a:spcAft>
                <a:spcPct val="0"/>
              </a:spcAft>
              <a:defRPr sz="2600" b="1">
                <a:solidFill>
                  <a:schemeClr val="tx2"/>
                </a:solidFill>
                <a:latin typeface="Verdana" pitchFamily="34" charset="0"/>
              </a:defRPr>
            </a:lvl3pPr>
            <a:lvl4pPr algn="l" rtl="0" eaLnBrk="1" fontAlgn="base" hangingPunct="1">
              <a:spcBef>
                <a:spcPct val="50000"/>
              </a:spcBef>
              <a:spcAft>
                <a:spcPct val="0"/>
              </a:spcAft>
              <a:defRPr sz="2600" b="1">
                <a:solidFill>
                  <a:schemeClr val="tx2"/>
                </a:solidFill>
                <a:latin typeface="Verdana" pitchFamily="34" charset="0"/>
              </a:defRPr>
            </a:lvl4pPr>
            <a:lvl5pPr algn="l" rtl="0" eaLnBrk="1" fontAlgn="base" hangingPunct="1">
              <a:spcBef>
                <a:spcPct val="50000"/>
              </a:spcBef>
              <a:spcAft>
                <a:spcPct val="0"/>
              </a:spcAft>
              <a:defRPr sz="2600" b="1">
                <a:solidFill>
                  <a:schemeClr val="tx2"/>
                </a:solidFill>
                <a:latin typeface="Verdana" pitchFamily="34" charset="0"/>
              </a:defRPr>
            </a:lvl5pPr>
            <a:lvl6pPr marL="457200" algn="l" rtl="0" eaLnBrk="1" fontAlgn="base" hangingPunct="1">
              <a:spcBef>
                <a:spcPct val="50000"/>
              </a:spcBef>
              <a:spcAft>
                <a:spcPct val="0"/>
              </a:spcAft>
              <a:defRPr sz="2600" b="1">
                <a:solidFill>
                  <a:schemeClr val="tx2"/>
                </a:solidFill>
                <a:latin typeface="Verdana" pitchFamily="34" charset="0"/>
              </a:defRPr>
            </a:lvl6pPr>
            <a:lvl7pPr marL="914400" algn="l" rtl="0" eaLnBrk="1" fontAlgn="base" hangingPunct="1">
              <a:spcBef>
                <a:spcPct val="50000"/>
              </a:spcBef>
              <a:spcAft>
                <a:spcPct val="0"/>
              </a:spcAft>
              <a:defRPr sz="2600" b="1">
                <a:solidFill>
                  <a:schemeClr val="tx2"/>
                </a:solidFill>
                <a:latin typeface="Verdana" pitchFamily="34" charset="0"/>
              </a:defRPr>
            </a:lvl7pPr>
            <a:lvl8pPr marL="1371600" algn="l" rtl="0" eaLnBrk="1" fontAlgn="base" hangingPunct="1">
              <a:spcBef>
                <a:spcPct val="50000"/>
              </a:spcBef>
              <a:spcAft>
                <a:spcPct val="0"/>
              </a:spcAft>
              <a:defRPr sz="2600" b="1">
                <a:solidFill>
                  <a:schemeClr val="tx2"/>
                </a:solidFill>
                <a:latin typeface="Verdana" pitchFamily="34" charset="0"/>
              </a:defRPr>
            </a:lvl8pPr>
            <a:lvl9pPr marL="1828800" algn="l" rtl="0" eaLnBrk="1" fontAlgn="base" hangingPunct="1">
              <a:spcBef>
                <a:spcPct val="50000"/>
              </a:spcBef>
              <a:spcAft>
                <a:spcPct val="0"/>
              </a:spcAft>
              <a:defRPr sz="2600" b="1">
                <a:solidFill>
                  <a:schemeClr val="tx2"/>
                </a:solidFill>
                <a:latin typeface="Verdana" pitchFamily="34" charset="0"/>
              </a:defRPr>
            </a:lvl9pPr>
          </a:lstStyle>
          <a:p>
            <a:r>
              <a:rPr lang="nl-NL" kern="0" dirty="0" smtClean="0"/>
              <a:t>CREATE – Voorbeeld 2</a:t>
            </a:r>
            <a:endParaRPr lang="nl-NL" kern="0" dirty="0"/>
          </a:p>
        </p:txBody>
      </p:sp>
    </p:spTree>
    <p:extLst>
      <p:ext uri="{BB962C8B-B14F-4D97-AF65-F5344CB8AC3E}">
        <p14:creationId xmlns:p14="http://schemas.microsoft.com/office/powerpoint/2010/main" val="23333530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ChangeArrowheads="1"/>
          </p:cNvSpPr>
          <p:nvPr/>
        </p:nvSpPr>
        <p:spPr bwMode="auto">
          <a:xfrm>
            <a:off x="540000" y="288000"/>
            <a:ext cx="9144000" cy="908050"/>
          </a:xfrm>
          <a:prstGeom prst="rect">
            <a:avLst/>
          </a:prstGeom>
        </p:spPr>
        <p:txBody>
          <a:bodyPr/>
          <a:lstStyle/>
          <a:p>
            <a:pPr eaLnBrk="1" hangingPunct="1">
              <a:spcBef>
                <a:spcPct val="50000"/>
              </a:spcBef>
            </a:pPr>
            <a:r>
              <a:rPr lang="nl-NL" sz="2800" b="1" kern="0" dirty="0">
                <a:solidFill>
                  <a:srgbClr val="C00000"/>
                </a:solidFill>
                <a:latin typeface="Arial" pitchFamily="34" charset="0"/>
              </a:rPr>
              <a:t>Oefening </a:t>
            </a:r>
            <a:r>
              <a:rPr lang="nl-NL" sz="2800" b="1" kern="0" dirty="0" smtClean="0">
                <a:solidFill>
                  <a:srgbClr val="C00000"/>
                </a:solidFill>
                <a:latin typeface="Arial" pitchFamily="34" charset="0"/>
              </a:rPr>
              <a:t>3.1</a:t>
            </a:r>
            <a:endParaRPr lang="nl-NL" sz="2800" b="1" kern="0" dirty="0">
              <a:solidFill>
                <a:srgbClr val="C00000"/>
              </a:solidFill>
              <a:latin typeface="Arial" pitchFamily="34" charset="0"/>
            </a:endParaRPr>
          </a:p>
        </p:txBody>
      </p:sp>
      <p:sp>
        <p:nvSpPr>
          <p:cNvPr id="173059" name="Rectangle 3"/>
          <p:cNvSpPr>
            <a:spLocks noChangeArrowheads="1"/>
          </p:cNvSpPr>
          <p:nvPr/>
        </p:nvSpPr>
        <p:spPr bwMode="auto">
          <a:xfrm>
            <a:off x="446972" y="4902187"/>
            <a:ext cx="8315571" cy="831639"/>
          </a:xfrm>
          <a:prstGeom prst="rect">
            <a:avLst/>
          </a:prstGeom>
          <a:noFill/>
          <a:ln w="9525">
            <a:noFill/>
            <a:miter lim="800000"/>
            <a:headEnd/>
            <a:tailEnd/>
          </a:ln>
          <a:effectLst/>
        </p:spPr>
        <p:txBody>
          <a:bodyPr wrap="square" lIns="92075" tIns="46038" rIns="92075" bIns="46038">
            <a:spAutoFit/>
          </a:bodyPr>
          <a:lstStyle/>
          <a:p>
            <a:pPr>
              <a:tabLst>
                <a:tab pos="385763"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 pos="5805488" algn="l"/>
                <a:tab pos="6191250" algn="l"/>
              </a:tabLst>
            </a:pPr>
            <a:r>
              <a:rPr lang="nl-NL" dirty="0" smtClean="0">
                <a:solidFill>
                  <a:srgbClr val="000000"/>
                </a:solidFill>
                <a:latin typeface="Arial" charset="0"/>
              </a:rPr>
              <a:t>Huis(Straat, </a:t>
            </a:r>
            <a:r>
              <a:rPr lang="nl-NL" u="sng" dirty="0">
                <a:solidFill>
                  <a:srgbClr val="000000"/>
                </a:solidFill>
                <a:latin typeface="Arial" charset="0"/>
              </a:rPr>
              <a:t>HuisNummer</a:t>
            </a:r>
            <a:r>
              <a:rPr lang="nl-NL" dirty="0">
                <a:solidFill>
                  <a:srgbClr val="000000"/>
                </a:solidFill>
                <a:latin typeface="Arial" charset="0"/>
              </a:rPr>
              <a:t>, </a:t>
            </a:r>
            <a:r>
              <a:rPr lang="nl-NL" u="sng" dirty="0">
                <a:solidFill>
                  <a:srgbClr val="000000"/>
                </a:solidFill>
                <a:latin typeface="Arial" charset="0"/>
              </a:rPr>
              <a:t>PostCode</a:t>
            </a:r>
            <a:r>
              <a:rPr lang="nl-NL" dirty="0">
                <a:solidFill>
                  <a:srgbClr val="000000"/>
                </a:solidFill>
                <a:latin typeface="Arial" charset="0"/>
              </a:rPr>
              <a:t>, Plaats, </a:t>
            </a:r>
            <a:r>
              <a:rPr lang="nl-NL" dirty="0" smtClean="0">
                <a:solidFill>
                  <a:srgbClr val="000000"/>
                </a:solidFill>
                <a:latin typeface="Arial" charset="0"/>
              </a:rPr>
              <a:t>Bouwjaar</a:t>
            </a:r>
            <a:r>
              <a:rPr lang="nl-NL" dirty="0">
                <a:solidFill>
                  <a:srgbClr val="000000"/>
                </a:solidFill>
                <a:latin typeface="Arial" charset="0"/>
              </a:rPr>
              <a:t>, </a:t>
            </a:r>
            <a:r>
              <a:rPr lang="nl-NL" dirty="0" smtClean="0">
                <a:solidFill>
                  <a:srgbClr val="000000"/>
                </a:solidFill>
                <a:latin typeface="Arial" charset="0"/>
              </a:rPr>
              <a:t>Vraagprijs</a:t>
            </a:r>
            <a:r>
              <a:rPr lang="nl-NL" dirty="0">
                <a:solidFill>
                  <a:srgbClr val="000000"/>
                </a:solidFill>
                <a:latin typeface="Arial" charset="0"/>
              </a:rPr>
              <a:t>, AantalKamers)</a:t>
            </a:r>
          </a:p>
        </p:txBody>
      </p:sp>
      <p:sp>
        <p:nvSpPr>
          <p:cNvPr id="173062" name="Text Box 6"/>
          <p:cNvSpPr txBox="1">
            <a:spLocks noChangeArrowheads="1"/>
          </p:cNvSpPr>
          <p:nvPr/>
        </p:nvSpPr>
        <p:spPr bwMode="auto">
          <a:xfrm>
            <a:off x="3635896" y="1191649"/>
            <a:ext cx="4968552" cy="1200329"/>
          </a:xfrm>
          <a:prstGeom prst="rect">
            <a:avLst/>
          </a:prstGeom>
          <a:noFill/>
          <a:ln w="9525">
            <a:noFill/>
            <a:miter lim="800000"/>
            <a:headEnd/>
            <a:tailEnd/>
          </a:ln>
          <a:effectLst/>
        </p:spPr>
        <p:txBody>
          <a:bodyPr wrap="square">
            <a:spAutoFit/>
          </a:bodyPr>
          <a:lstStyle/>
          <a:p>
            <a:r>
              <a:rPr lang="nl-NL" dirty="0">
                <a:solidFill>
                  <a:srgbClr val="000000"/>
                </a:solidFill>
                <a:latin typeface="Arial" charset="0"/>
              </a:rPr>
              <a:t>Schrijf het SQL-statement voor de creatie van deze tabel. </a:t>
            </a:r>
            <a:r>
              <a:rPr lang="nl-NL" dirty="0" smtClean="0">
                <a:solidFill>
                  <a:srgbClr val="000000"/>
                </a:solidFill>
                <a:latin typeface="Arial" charset="0"/>
              </a:rPr>
              <a:t>Zet </a:t>
            </a:r>
            <a:r>
              <a:rPr lang="nl-NL" dirty="0">
                <a:solidFill>
                  <a:srgbClr val="000000"/>
                </a:solidFill>
                <a:latin typeface="Arial" charset="0"/>
              </a:rPr>
              <a:t>het aantal kamers standaard op 4.</a:t>
            </a:r>
          </a:p>
        </p:txBody>
      </p:sp>
      <p:pic>
        <p:nvPicPr>
          <p:cNvPr id="8" name="Picture 7"/>
          <p:cNvPicPr>
            <a:picLocks noChangeAspect="1"/>
          </p:cNvPicPr>
          <p:nvPr/>
        </p:nvPicPr>
        <p:blipFill>
          <a:blip r:embed="rId3"/>
          <a:stretch>
            <a:fillRect/>
          </a:stretch>
        </p:blipFill>
        <p:spPr>
          <a:xfrm>
            <a:off x="446972" y="1191649"/>
            <a:ext cx="3176291" cy="3450635"/>
          </a:xfrm>
          <a:prstGeom prst="rect">
            <a:avLst/>
          </a:prstGeom>
        </p:spPr>
      </p:pic>
    </p:spTree>
    <p:extLst>
      <p:ext uri="{BB962C8B-B14F-4D97-AF65-F5344CB8AC3E}">
        <p14:creationId xmlns:p14="http://schemas.microsoft.com/office/powerpoint/2010/main" val="27756534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ChangeArrowheads="1"/>
          </p:cNvSpPr>
          <p:nvPr/>
        </p:nvSpPr>
        <p:spPr bwMode="auto">
          <a:xfrm>
            <a:off x="539551" y="1368000"/>
            <a:ext cx="8604449" cy="4217181"/>
          </a:xfrm>
          <a:prstGeom prst="rect">
            <a:avLst/>
          </a:prstGeom>
          <a:noFill/>
          <a:ln w="9525">
            <a:noFill/>
            <a:miter lim="800000"/>
            <a:headEnd/>
            <a:tailEnd/>
          </a:ln>
          <a:effectLst/>
        </p:spPr>
        <p:txBody>
          <a:bodyPr wrap="square" lIns="92075" tIns="46038" rIns="92075" bIns="46038">
            <a:spAutoFit/>
          </a:bodyPr>
          <a:lstStyle/>
          <a:p>
            <a:pPr defTabSz="573088"/>
            <a:r>
              <a:rPr lang="nl-NL" b="1" dirty="0" smtClean="0">
                <a:solidFill>
                  <a:srgbClr val="C7002B"/>
                </a:solidFill>
                <a:latin typeface="Courier New" panose="02070309020205020404" pitchFamily="49" charset="0"/>
                <a:cs typeface="Courier New" panose="02070309020205020404" pitchFamily="49" charset="0"/>
              </a:rPr>
              <a:t>CREATE</a:t>
            </a:r>
            <a:r>
              <a:rPr lang="nl-NL" dirty="0" smtClean="0">
                <a:solidFill>
                  <a:srgbClr val="640000"/>
                </a:solidFill>
                <a:latin typeface="Courier New" panose="02070309020205020404" pitchFamily="49" charset="0"/>
                <a:cs typeface="Courier New" panose="02070309020205020404" pitchFamily="49" charset="0"/>
              </a:rPr>
              <a:t> </a:t>
            </a:r>
            <a:r>
              <a:rPr lang="nl-NL" b="1" dirty="0">
                <a:solidFill>
                  <a:srgbClr val="C7002B"/>
                </a:solidFill>
                <a:latin typeface="Courier New" panose="02070309020205020404" pitchFamily="49" charset="0"/>
                <a:cs typeface="Courier New" panose="02070309020205020404" pitchFamily="49" charset="0"/>
              </a:rPr>
              <a:t>TABLE</a:t>
            </a:r>
            <a:r>
              <a:rPr lang="nl-NL" dirty="0">
                <a:solidFill>
                  <a:srgbClr val="000000"/>
                </a:solidFill>
                <a:latin typeface="Courier New" panose="02070309020205020404" pitchFamily="49" charset="0"/>
                <a:cs typeface="Courier New" panose="02070309020205020404" pitchFamily="49" charset="0"/>
              </a:rPr>
              <a:t> </a:t>
            </a:r>
            <a:r>
              <a:rPr lang="nl-NL" dirty="0" smtClean="0">
                <a:solidFill>
                  <a:srgbClr val="000000"/>
                </a:solidFill>
                <a:latin typeface="Courier New" panose="02070309020205020404" pitchFamily="49" charset="0"/>
                <a:cs typeface="Courier New" panose="02070309020205020404" pitchFamily="49" charset="0"/>
              </a:rPr>
              <a:t>Klant</a:t>
            </a:r>
            <a:r>
              <a:rPr lang="nl-NL" i="1" dirty="0" smtClean="0">
                <a:solidFill>
                  <a:srgbClr val="000000"/>
                </a:solidFill>
                <a:latin typeface="Courier New" panose="02070309020205020404" pitchFamily="49" charset="0"/>
                <a:cs typeface="Courier New" panose="02070309020205020404" pitchFamily="49" charset="0"/>
              </a:rPr>
              <a:t> </a:t>
            </a:r>
            <a:r>
              <a:rPr lang="nl-NL" dirty="0" smtClean="0">
                <a:solidFill>
                  <a:srgbClr val="640000"/>
                </a:solidFill>
                <a:latin typeface="Courier New" panose="02070309020205020404" pitchFamily="49" charset="0"/>
                <a:cs typeface="Courier New" panose="02070309020205020404" pitchFamily="49" charset="0"/>
              </a:rPr>
              <a:t>(</a:t>
            </a:r>
            <a:endParaRPr lang="nl-NL" dirty="0">
              <a:solidFill>
                <a:srgbClr val="640000"/>
              </a:solidFill>
              <a:latin typeface="Courier New" panose="02070309020205020404" pitchFamily="49" charset="0"/>
              <a:cs typeface="Courier New" panose="02070309020205020404" pitchFamily="49" charset="0"/>
            </a:endParaRPr>
          </a:p>
          <a:p>
            <a:pPr defTabSz="573088"/>
            <a:r>
              <a:rPr lang="en-US" dirty="0" smtClean="0">
                <a:solidFill>
                  <a:srgbClr val="000000"/>
                </a:solidFill>
                <a:latin typeface="Courier New" panose="02070309020205020404" pitchFamily="49" charset="0"/>
                <a:cs typeface="Courier New" panose="02070309020205020404" pitchFamily="49" charset="0"/>
              </a:rPr>
              <a:t> </a:t>
            </a:r>
            <a:r>
              <a:rPr lang="nl-NL" dirty="0" err="1" smtClean="0">
                <a:solidFill>
                  <a:srgbClr val="000000"/>
                </a:solidFill>
                <a:latin typeface="Courier New" panose="02070309020205020404" pitchFamily="49" charset="0"/>
                <a:cs typeface="Courier New" panose="02070309020205020404" pitchFamily="49" charset="0"/>
              </a:rPr>
              <a:t>KlantNr</a:t>
            </a:r>
            <a:r>
              <a:rPr lang="en-US" dirty="0">
                <a:solidFill>
                  <a:srgbClr val="000000"/>
                </a:solidFill>
                <a:latin typeface="Courier New" panose="02070309020205020404" pitchFamily="49" charset="0"/>
                <a:cs typeface="Courier New" panose="02070309020205020404" pitchFamily="49" charset="0"/>
              </a:rPr>
              <a:t>		</a:t>
            </a:r>
            <a:r>
              <a:rPr lang="nl-NL" b="1" dirty="0" smtClean="0">
                <a:solidFill>
                  <a:srgbClr val="C7002B"/>
                </a:solidFill>
                <a:latin typeface="Courier New" panose="02070309020205020404" pitchFamily="49" charset="0"/>
                <a:cs typeface="Courier New" panose="02070309020205020404" pitchFamily="49" charset="0"/>
              </a:rPr>
              <a:t>int PRIMARY </a:t>
            </a:r>
            <a:r>
              <a:rPr lang="nl-NL" b="1" dirty="0">
                <a:solidFill>
                  <a:srgbClr val="C7002B"/>
                </a:solidFill>
                <a:latin typeface="Courier New" panose="02070309020205020404" pitchFamily="49" charset="0"/>
                <a:cs typeface="Courier New" panose="02070309020205020404" pitchFamily="49" charset="0"/>
              </a:rPr>
              <a:t>KEY,</a:t>
            </a:r>
            <a:endParaRPr lang="en-US" b="1" dirty="0">
              <a:solidFill>
                <a:srgbClr val="C7002B"/>
              </a:solidFill>
              <a:latin typeface="Courier New" panose="02070309020205020404" pitchFamily="49" charset="0"/>
              <a:cs typeface="Courier New" panose="02070309020205020404" pitchFamily="49" charset="0"/>
            </a:endParaRPr>
          </a:p>
          <a:p>
            <a:pPr defTabSz="573088"/>
            <a:r>
              <a:rPr lang="en-US" dirty="0" smtClean="0">
                <a:solidFill>
                  <a:srgbClr val="000000"/>
                </a:solidFill>
                <a:latin typeface="Courier New" panose="02070309020205020404" pitchFamily="49" charset="0"/>
                <a:cs typeface="Courier New" panose="02070309020205020404" pitchFamily="49" charset="0"/>
              </a:rPr>
              <a:t> </a:t>
            </a:r>
            <a:r>
              <a:rPr lang="nl-NL" dirty="0" err="1" smtClean="0">
                <a:solidFill>
                  <a:srgbClr val="000000"/>
                </a:solidFill>
                <a:latin typeface="Courier New" panose="02070309020205020404" pitchFamily="49" charset="0"/>
                <a:cs typeface="Courier New" panose="02070309020205020404" pitchFamily="49" charset="0"/>
              </a:rPr>
              <a:t>KlantNaam</a:t>
            </a:r>
            <a:r>
              <a:rPr lang="en-US" dirty="0">
                <a:solidFill>
                  <a:srgbClr val="000000"/>
                </a:solidFill>
                <a:latin typeface="Courier New" panose="02070309020205020404" pitchFamily="49" charset="0"/>
                <a:cs typeface="Courier New" panose="02070309020205020404" pitchFamily="49" charset="0"/>
              </a:rPr>
              <a:t>	</a:t>
            </a:r>
            <a:r>
              <a:rPr lang="nl-NL" b="1" dirty="0" err="1" smtClean="0">
                <a:solidFill>
                  <a:srgbClr val="C7002B"/>
                </a:solidFill>
                <a:latin typeface="Courier New" panose="02070309020205020404" pitchFamily="49" charset="0"/>
                <a:cs typeface="Courier New" panose="02070309020205020404" pitchFamily="49" charset="0"/>
              </a:rPr>
              <a:t>nvarchar</a:t>
            </a:r>
            <a:r>
              <a:rPr lang="nl-NL" b="1" dirty="0" smtClean="0">
                <a:solidFill>
                  <a:srgbClr val="C7002B"/>
                </a:solidFill>
                <a:latin typeface="Courier New" panose="02070309020205020404" pitchFamily="49" charset="0"/>
                <a:cs typeface="Courier New" panose="02070309020205020404" pitchFamily="49" charset="0"/>
              </a:rPr>
              <a:t>(40</a:t>
            </a:r>
            <a:r>
              <a:rPr lang="nl-NL" b="1" dirty="0">
                <a:solidFill>
                  <a:srgbClr val="C7002B"/>
                </a:solidFill>
                <a:latin typeface="Courier New" panose="02070309020205020404" pitchFamily="49" charset="0"/>
                <a:cs typeface="Courier New" panose="02070309020205020404" pitchFamily="49" charset="0"/>
              </a:rPr>
              <a:t>),</a:t>
            </a:r>
            <a:r>
              <a:rPr lang="nl-NL" dirty="0">
                <a:solidFill>
                  <a:srgbClr val="000000"/>
                </a:solidFill>
                <a:latin typeface="Courier New" panose="02070309020205020404" pitchFamily="49" charset="0"/>
                <a:cs typeface="Courier New" panose="02070309020205020404" pitchFamily="49" charset="0"/>
              </a:rPr>
              <a:t/>
            </a:r>
            <a:br>
              <a:rPr lang="nl-NL" dirty="0">
                <a:solidFill>
                  <a:srgbClr val="000000"/>
                </a:solidFill>
                <a:latin typeface="Courier New" panose="02070309020205020404" pitchFamily="49" charset="0"/>
                <a:cs typeface="Courier New" panose="02070309020205020404" pitchFamily="49" charset="0"/>
              </a:rPr>
            </a:br>
            <a:r>
              <a:rPr lang="nl-NL"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Plaats</a:t>
            </a:r>
            <a:r>
              <a:rPr lang="en-US" dirty="0">
                <a:solidFill>
                  <a:srgbClr val="000000"/>
                </a:solidFill>
                <a:latin typeface="Courier New" panose="02070309020205020404" pitchFamily="49" charset="0"/>
                <a:cs typeface="Courier New" panose="02070309020205020404" pitchFamily="49" charset="0"/>
              </a:rPr>
              <a:t>		</a:t>
            </a:r>
            <a:r>
              <a:rPr lang="nl-NL" b="1" dirty="0" err="1" smtClean="0">
                <a:solidFill>
                  <a:srgbClr val="C7002B"/>
                </a:solidFill>
                <a:latin typeface="Courier New" panose="02070309020205020404" pitchFamily="49" charset="0"/>
                <a:cs typeface="Courier New" panose="02070309020205020404" pitchFamily="49" charset="0"/>
              </a:rPr>
              <a:t>nvarchar</a:t>
            </a:r>
            <a:r>
              <a:rPr lang="nl-NL" b="1" dirty="0" smtClean="0">
                <a:solidFill>
                  <a:srgbClr val="C7002B"/>
                </a:solidFill>
                <a:latin typeface="Courier New" panose="02070309020205020404" pitchFamily="49" charset="0"/>
                <a:cs typeface="Courier New" panose="02070309020205020404" pitchFamily="49" charset="0"/>
              </a:rPr>
              <a:t>(40</a:t>
            </a:r>
            <a:r>
              <a:rPr lang="nl-NL" b="1" dirty="0">
                <a:solidFill>
                  <a:srgbClr val="C7002B"/>
                </a:solidFill>
                <a:latin typeface="Courier New" panose="02070309020205020404" pitchFamily="49" charset="0"/>
                <a:cs typeface="Courier New" panose="02070309020205020404" pitchFamily="49" charset="0"/>
              </a:rPr>
              <a:t>),</a:t>
            </a:r>
          </a:p>
          <a:p>
            <a:pPr defTabSz="573088"/>
            <a:r>
              <a:rPr lang="nl-NL" dirty="0" smtClean="0">
                <a:solidFill>
                  <a:srgbClr val="FFFF66"/>
                </a:solidFill>
                <a:latin typeface="Courier New" panose="02070309020205020404" pitchFamily="49" charset="0"/>
                <a:cs typeface="Courier New" panose="02070309020205020404" pitchFamily="49" charset="0"/>
              </a:rPr>
              <a:t> </a:t>
            </a:r>
            <a:r>
              <a:rPr lang="nl-NL" dirty="0" err="1" smtClean="0">
                <a:solidFill>
                  <a:srgbClr val="000000"/>
                </a:solidFill>
                <a:latin typeface="Courier New" panose="02070309020205020404" pitchFamily="49" charset="0"/>
                <a:cs typeface="Courier New" panose="02070309020205020404" pitchFamily="49" charset="0"/>
              </a:rPr>
              <a:t>VerkoperNr</a:t>
            </a:r>
            <a:r>
              <a:rPr lang="nl-NL" dirty="0">
                <a:solidFill>
                  <a:srgbClr val="FFFF66"/>
                </a:solidFill>
                <a:latin typeface="Courier New" panose="02070309020205020404" pitchFamily="49" charset="0"/>
                <a:cs typeface="Courier New" panose="02070309020205020404" pitchFamily="49" charset="0"/>
              </a:rPr>
              <a:t>	</a:t>
            </a:r>
            <a:r>
              <a:rPr lang="nl-NL" b="1" dirty="0" smtClean="0">
                <a:solidFill>
                  <a:srgbClr val="C7002B"/>
                </a:solidFill>
                <a:latin typeface="Courier New" panose="02070309020205020404" pitchFamily="49" charset="0"/>
                <a:cs typeface="Courier New" panose="02070309020205020404" pitchFamily="49" charset="0"/>
              </a:rPr>
              <a:t>int,</a:t>
            </a:r>
            <a:endParaRPr lang="nl-NL" b="1" dirty="0">
              <a:solidFill>
                <a:srgbClr val="C7002B"/>
              </a:solidFill>
              <a:latin typeface="Courier New" panose="02070309020205020404" pitchFamily="49" charset="0"/>
              <a:cs typeface="Courier New" panose="02070309020205020404" pitchFamily="49" charset="0"/>
            </a:endParaRPr>
          </a:p>
          <a:p>
            <a:pPr defTabSz="573088"/>
            <a:endParaRPr lang="nl-NL" dirty="0" smtClean="0">
              <a:solidFill>
                <a:srgbClr val="000000"/>
              </a:solidFill>
              <a:latin typeface="Courier New" panose="02070309020205020404" pitchFamily="49" charset="0"/>
              <a:cs typeface="Courier New" panose="02070309020205020404" pitchFamily="49" charset="0"/>
            </a:endParaRPr>
          </a:p>
          <a:p>
            <a:pPr defTabSz="573088"/>
            <a:r>
              <a:rPr lang="nl-NL" dirty="0" smtClean="0">
                <a:solidFill>
                  <a:srgbClr val="000000"/>
                </a:solidFill>
                <a:latin typeface="Courier New" panose="02070309020205020404" pitchFamily="49" charset="0"/>
                <a:cs typeface="Courier New" panose="02070309020205020404" pitchFamily="49" charset="0"/>
              </a:rPr>
              <a:t> </a:t>
            </a:r>
            <a:r>
              <a:rPr lang="nl-NL" b="1" dirty="0" smtClean="0">
                <a:solidFill>
                  <a:srgbClr val="C7002B"/>
                </a:solidFill>
                <a:latin typeface="Courier New" panose="02070309020205020404" pitchFamily="49" charset="0"/>
                <a:cs typeface="Courier New" panose="02070309020205020404" pitchFamily="49" charset="0"/>
              </a:rPr>
              <a:t>CONSTRAINT</a:t>
            </a:r>
            <a:r>
              <a:rPr lang="nl-NL" dirty="0" smtClean="0">
                <a:solidFill>
                  <a:srgbClr val="FFFF66"/>
                </a:solidFill>
                <a:latin typeface="Courier New" panose="02070309020205020404" pitchFamily="49" charset="0"/>
                <a:cs typeface="Courier New" panose="02070309020205020404" pitchFamily="49" charset="0"/>
              </a:rPr>
              <a:t> </a:t>
            </a:r>
            <a:r>
              <a:rPr lang="nl-NL" dirty="0" err="1" smtClean="0">
                <a:solidFill>
                  <a:srgbClr val="000000"/>
                </a:solidFill>
                <a:latin typeface="Courier New" panose="02070309020205020404" pitchFamily="49" charset="0"/>
                <a:cs typeface="Courier New" panose="02070309020205020404" pitchFamily="49" charset="0"/>
              </a:rPr>
              <a:t>KlantFK</a:t>
            </a:r>
            <a:endParaRPr lang="nl-NL" i="1" dirty="0">
              <a:solidFill>
                <a:srgbClr val="000000"/>
              </a:solidFill>
              <a:latin typeface="Courier New" panose="02070309020205020404" pitchFamily="49" charset="0"/>
              <a:cs typeface="Courier New" panose="02070309020205020404" pitchFamily="49" charset="0"/>
            </a:endParaRPr>
          </a:p>
          <a:p>
            <a:pPr defTabSz="573088"/>
            <a:r>
              <a:rPr lang="nl-NL" dirty="0" smtClean="0">
                <a:solidFill>
                  <a:srgbClr val="000000"/>
                </a:solidFill>
                <a:latin typeface="Courier New" panose="02070309020205020404" pitchFamily="49" charset="0"/>
                <a:cs typeface="Courier New" panose="02070309020205020404" pitchFamily="49" charset="0"/>
              </a:rPr>
              <a:t> </a:t>
            </a:r>
            <a:r>
              <a:rPr lang="nl-NL" dirty="0">
                <a:solidFill>
                  <a:srgbClr val="000000"/>
                </a:solidFill>
                <a:latin typeface="Courier New" panose="02070309020205020404" pitchFamily="49" charset="0"/>
                <a:cs typeface="Courier New" panose="02070309020205020404" pitchFamily="49" charset="0"/>
              </a:rPr>
              <a:t>	</a:t>
            </a:r>
            <a:r>
              <a:rPr lang="nl-NL" b="1" dirty="0">
                <a:solidFill>
                  <a:srgbClr val="C7002B"/>
                </a:solidFill>
                <a:latin typeface="Courier New" panose="02070309020205020404" pitchFamily="49" charset="0"/>
                <a:cs typeface="Courier New" panose="02070309020205020404" pitchFamily="49" charset="0"/>
              </a:rPr>
              <a:t>FOREIGN</a:t>
            </a:r>
            <a:r>
              <a:rPr lang="nl-NL" dirty="0">
                <a:solidFill>
                  <a:srgbClr val="640000"/>
                </a:solidFill>
                <a:latin typeface="Courier New" panose="02070309020205020404" pitchFamily="49" charset="0"/>
                <a:cs typeface="Courier New" panose="02070309020205020404" pitchFamily="49" charset="0"/>
              </a:rPr>
              <a:t> </a:t>
            </a:r>
            <a:r>
              <a:rPr lang="nl-NL" b="1" dirty="0">
                <a:solidFill>
                  <a:srgbClr val="C7002B"/>
                </a:solidFill>
                <a:latin typeface="Courier New" panose="02070309020205020404" pitchFamily="49" charset="0"/>
                <a:cs typeface="Courier New" panose="02070309020205020404" pitchFamily="49" charset="0"/>
              </a:rPr>
              <a:t>KEY</a:t>
            </a:r>
            <a:r>
              <a:rPr lang="nl-NL" i="1" dirty="0" smtClean="0">
                <a:solidFill>
                  <a:srgbClr val="000000"/>
                </a:solidFill>
                <a:latin typeface="Courier New" panose="02070309020205020404" pitchFamily="49" charset="0"/>
                <a:cs typeface="Courier New" panose="02070309020205020404" pitchFamily="49" charset="0"/>
              </a:rPr>
              <a:t> </a:t>
            </a:r>
            <a:r>
              <a:rPr lang="nl-NL" b="1" dirty="0" smtClean="0">
                <a:solidFill>
                  <a:srgbClr val="C7002B"/>
                </a:solidFill>
                <a:latin typeface="Courier New" panose="02070309020205020404" pitchFamily="49" charset="0"/>
                <a:cs typeface="Courier New" panose="02070309020205020404" pitchFamily="49" charset="0"/>
              </a:rPr>
              <a:t>(</a:t>
            </a:r>
            <a:r>
              <a:rPr lang="nl-NL" dirty="0" err="1" smtClean="0">
                <a:solidFill>
                  <a:srgbClr val="000000"/>
                </a:solidFill>
                <a:latin typeface="Courier New" panose="02070309020205020404" pitchFamily="49" charset="0"/>
                <a:cs typeface="Courier New" panose="02070309020205020404" pitchFamily="49" charset="0"/>
              </a:rPr>
              <a:t>VerkoperNr</a:t>
            </a:r>
            <a:r>
              <a:rPr lang="nl-NL" b="1" dirty="0" smtClean="0">
                <a:solidFill>
                  <a:srgbClr val="C7002B"/>
                </a:solidFill>
                <a:latin typeface="Courier New" panose="02070309020205020404" pitchFamily="49" charset="0"/>
                <a:cs typeface="Courier New" panose="02070309020205020404" pitchFamily="49" charset="0"/>
              </a:rPr>
              <a:t>)</a:t>
            </a:r>
            <a:endParaRPr lang="nl-NL" dirty="0">
              <a:solidFill>
                <a:srgbClr val="640000"/>
              </a:solidFill>
              <a:latin typeface="Courier New" panose="02070309020205020404" pitchFamily="49" charset="0"/>
              <a:cs typeface="Courier New" panose="02070309020205020404" pitchFamily="49" charset="0"/>
            </a:endParaRPr>
          </a:p>
          <a:p>
            <a:pPr defTabSz="573088"/>
            <a:r>
              <a:rPr lang="nl-NL" dirty="0">
                <a:solidFill>
                  <a:srgbClr val="000000"/>
                </a:solidFill>
                <a:latin typeface="Courier New" panose="02070309020205020404" pitchFamily="49" charset="0"/>
                <a:cs typeface="Courier New" panose="02070309020205020404" pitchFamily="49" charset="0"/>
              </a:rPr>
              <a:t>	</a:t>
            </a:r>
            <a:r>
              <a:rPr lang="nl-NL" b="1" dirty="0">
                <a:solidFill>
                  <a:srgbClr val="C7002B"/>
                </a:solidFill>
                <a:latin typeface="Courier New" panose="02070309020205020404" pitchFamily="49" charset="0"/>
                <a:cs typeface="Courier New" panose="02070309020205020404" pitchFamily="49" charset="0"/>
              </a:rPr>
              <a:t>REFERENCES</a:t>
            </a:r>
            <a:r>
              <a:rPr lang="nl-NL" dirty="0">
                <a:solidFill>
                  <a:srgbClr val="000000"/>
                </a:solidFill>
                <a:latin typeface="Courier New" panose="02070309020205020404" pitchFamily="49" charset="0"/>
                <a:cs typeface="Courier New" panose="02070309020205020404" pitchFamily="49" charset="0"/>
              </a:rPr>
              <a:t> </a:t>
            </a:r>
            <a:r>
              <a:rPr lang="nl-NL" dirty="0" smtClean="0">
                <a:solidFill>
                  <a:srgbClr val="000000"/>
                </a:solidFill>
                <a:latin typeface="Courier New" panose="02070309020205020404" pitchFamily="49" charset="0"/>
                <a:cs typeface="Courier New" panose="02070309020205020404" pitchFamily="49" charset="0"/>
              </a:rPr>
              <a:t>Verkoper</a:t>
            </a:r>
            <a:r>
              <a:rPr lang="nl-NL" b="1" dirty="0" smtClean="0">
                <a:solidFill>
                  <a:srgbClr val="C7002B"/>
                </a:solidFill>
                <a:latin typeface="Courier New" panose="02070309020205020404" pitchFamily="49" charset="0"/>
                <a:cs typeface="Courier New" panose="02070309020205020404" pitchFamily="49" charset="0"/>
              </a:rPr>
              <a:t>(</a:t>
            </a:r>
            <a:r>
              <a:rPr lang="nl-NL" dirty="0" err="1" smtClean="0">
                <a:solidFill>
                  <a:srgbClr val="000000"/>
                </a:solidFill>
                <a:latin typeface="Courier New" panose="02070309020205020404" pitchFamily="49" charset="0"/>
                <a:cs typeface="Courier New" panose="02070309020205020404" pitchFamily="49" charset="0"/>
              </a:rPr>
              <a:t>VerkoperNr</a:t>
            </a:r>
            <a:r>
              <a:rPr lang="nl-NL" b="1" dirty="0" smtClean="0">
                <a:solidFill>
                  <a:srgbClr val="C7002B"/>
                </a:solidFill>
                <a:latin typeface="Courier New" panose="02070309020205020404" pitchFamily="49" charset="0"/>
                <a:cs typeface="Courier New" panose="02070309020205020404" pitchFamily="49" charset="0"/>
              </a:rPr>
              <a:t>)</a:t>
            </a:r>
            <a:endParaRPr lang="nl-NL" dirty="0">
              <a:solidFill>
                <a:srgbClr val="640000"/>
              </a:solidFill>
              <a:latin typeface="Courier New" panose="02070309020205020404" pitchFamily="49" charset="0"/>
              <a:cs typeface="Courier New" panose="02070309020205020404" pitchFamily="49" charset="0"/>
            </a:endParaRPr>
          </a:p>
          <a:p>
            <a:pPr defTabSz="573088"/>
            <a:r>
              <a:rPr lang="nl-NL" dirty="0" smtClean="0">
                <a:solidFill>
                  <a:srgbClr val="000000"/>
                </a:solidFill>
                <a:latin typeface="Courier New" panose="02070309020205020404" pitchFamily="49" charset="0"/>
                <a:cs typeface="Courier New" panose="02070309020205020404" pitchFamily="49" charset="0"/>
              </a:rPr>
              <a:t>	</a:t>
            </a:r>
            <a:r>
              <a:rPr lang="nl-NL" dirty="0">
                <a:solidFill>
                  <a:srgbClr val="000000"/>
                </a:solidFill>
                <a:latin typeface="Courier New" panose="02070309020205020404" pitchFamily="49" charset="0"/>
                <a:cs typeface="Courier New" panose="02070309020205020404" pitchFamily="49" charset="0"/>
              </a:rPr>
              <a:t>	</a:t>
            </a:r>
            <a:r>
              <a:rPr lang="nl-NL" b="1" dirty="0">
                <a:solidFill>
                  <a:srgbClr val="C7002B"/>
                </a:solidFill>
                <a:latin typeface="Courier New" panose="02070309020205020404" pitchFamily="49" charset="0"/>
                <a:cs typeface="Courier New" panose="02070309020205020404" pitchFamily="49" charset="0"/>
              </a:rPr>
              <a:t>ON</a:t>
            </a:r>
            <a:r>
              <a:rPr lang="nl-NL" dirty="0">
                <a:solidFill>
                  <a:srgbClr val="640000"/>
                </a:solidFill>
                <a:latin typeface="Courier New" panose="02070309020205020404" pitchFamily="49" charset="0"/>
                <a:cs typeface="Courier New" panose="02070309020205020404" pitchFamily="49" charset="0"/>
              </a:rPr>
              <a:t> </a:t>
            </a:r>
            <a:r>
              <a:rPr lang="nl-NL" b="1" dirty="0">
                <a:solidFill>
                  <a:srgbClr val="C7002B"/>
                </a:solidFill>
                <a:latin typeface="Courier New" panose="02070309020205020404" pitchFamily="49" charset="0"/>
                <a:cs typeface="Courier New" panose="02070309020205020404" pitchFamily="49" charset="0"/>
              </a:rPr>
              <a:t>UPDATE</a:t>
            </a:r>
            <a:r>
              <a:rPr lang="nl-NL" dirty="0">
                <a:solidFill>
                  <a:srgbClr val="640000"/>
                </a:solidFill>
                <a:latin typeface="Courier New" panose="02070309020205020404" pitchFamily="49" charset="0"/>
                <a:cs typeface="Courier New" panose="02070309020205020404" pitchFamily="49" charset="0"/>
              </a:rPr>
              <a:t> </a:t>
            </a:r>
            <a:r>
              <a:rPr lang="nl-NL" b="1" dirty="0">
                <a:solidFill>
                  <a:srgbClr val="C7002B"/>
                </a:solidFill>
                <a:latin typeface="Courier New" panose="02070309020205020404" pitchFamily="49" charset="0"/>
                <a:cs typeface="Courier New" panose="02070309020205020404" pitchFamily="49" charset="0"/>
              </a:rPr>
              <a:t>CASCADE</a:t>
            </a:r>
          </a:p>
          <a:p>
            <a:pPr defTabSz="573088"/>
            <a:r>
              <a:rPr lang="nl-NL" dirty="0" smtClean="0">
                <a:solidFill>
                  <a:srgbClr val="000000"/>
                </a:solidFill>
                <a:latin typeface="Courier New" panose="02070309020205020404" pitchFamily="49" charset="0"/>
                <a:cs typeface="Courier New" panose="02070309020205020404" pitchFamily="49" charset="0"/>
              </a:rPr>
              <a:t>	</a:t>
            </a:r>
            <a:r>
              <a:rPr lang="nl-NL" dirty="0">
                <a:solidFill>
                  <a:srgbClr val="000000"/>
                </a:solidFill>
                <a:latin typeface="Courier New" panose="02070309020205020404" pitchFamily="49" charset="0"/>
                <a:cs typeface="Courier New" panose="02070309020205020404" pitchFamily="49" charset="0"/>
              </a:rPr>
              <a:t>	</a:t>
            </a:r>
            <a:r>
              <a:rPr lang="nl-NL" b="1" dirty="0">
                <a:solidFill>
                  <a:srgbClr val="C7002B"/>
                </a:solidFill>
                <a:latin typeface="Courier New" panose="02070309020205020404" pitchFamily="49" charset="0"/>
                <a:cs typeface="Courier New" panose="02070309020205020404" pitchFamily="49" charset="0"/>
              </a:rPr>
              <a:t>ON</a:t>
            </a:r>
            <a:r>
              <a:rPr lang="nl-NL" dirty="0">
                <a:solidFill>
                  <a:srgbClr val="640000"/>
                </a:solidFill>
                <a:latin typeface="Courier New" panose="02070309020205020404" pitchFamily="49" charset="0"/>
                <a:cs typeface="Courier New" panose="02070309020205020404" pitchFamily="49" charset="0"/>
              </a:rPr>
              <a:t> </a:t>
            </a:r>
            <a:r>
              <a:rPr lang="nl-NL" b="1" dirty="0">
                <a:solidFill>
                  <a:srgbClr val="C7002B"/>
                </a:solidFill>
                <a:latin typeface="Courier New" panose="02070309020205020404" pitchFamily="49" charset="0"/>
                <a:cs typeface="Courier New" panose="02070309020205020404" pitchFamily="49" charset="0"/>
              </a:rPr>
              <a:t>DELETE</a:t>
            </a:r>
            <a:r>
              <a:rPr lang="nl-NL" dirty="0">
                <a:solidFill>
                  <a:srgbClr val="640000"/>
                </a:solidFill>
                <a:latin typeface="Courier New" panose="02070309020205020404" pitchFamily="49" charset="0"/>
                <a:cs typeface="Courier New" panose="02070309020205020404" pitchFamily="49" charset="0"/>
              </a:rPr>
              <a:t> </a:t>
            </a:r>
            <a:r>
              <a:rPr lang="nl-NL" b="1" dirty="0" smtClean="0">
                <a:solidFill>
                  <a:srgbClr val="C7002B"/>
                </a:solidFill>
                <a:latin typeface="Courier New" panose="02070309020205020404" pitchFamily="49" charset="0"/>
                <a:cs typeface="Courier New" panose="02070309020205020404" pitchFamily="49" charset="0"/>
              </a:rPr>
              <a:t>NO ACTION);</a:t>
            </a:r>
            <a:endParaRPr lang="nl-NL" dirty="0">
              <a:solidFill>
                <a:srgbClr val="640000"/>
              </a:solidFill>
              <a:latin typeface="Courier New" panose="02070309020205020404" pitchFamily="49" charset="0"/>
              <a:cs typeface="Courier New" panose="02070309020205020404" pitchFamily="49" charset="0"/>
            </a:endParaRPr>
          </a:p>
        </p:txBody>
      </p:sp>
      <p:sp>
        <p:nvSpPr>
          <p:cNvPr id="5" name="Rectangle 2"/>
          <p:cNvSpPr txBox="1">
            <a:spLocks noChangeArrowheads="1"/>
          </p:cNvSpPr>
          <p:nvPr/>
        </p:nvSpPr>
        <p:spPr>
          <a:xfrm>
            <a:off x="539552" y="288000"/>
            <a:ext cx="8100000" cy="1080000"/>
          </a:xfrm>
          <a:prstGeom prst="rect">
            <a:avLst/>
          </a:prstGeom>
        </p:spPr>
        <p:txBody>
          <a:bodyPr/>
          <a:lstStyle>
            <a:lvl1pPr algn="l" rtl="0" eaLnBrk="1" fontAlgn="base" hangingPunct="1">
              <a:spcBef>
                <a:spcPct val="50000"/>
              </a:spcBef>
              <a:spcAft>
                <a:spcPct val="0"/>
              </a:spcAft>
              <a:defRPr sz="2800" b="1">
                <a:solidFill>
                  <a:srgbClr val="C00000"/>
                </a:solidFill>
                <a:latin typeface="Arial" pitchFamily="34" charset="0"/>
                <a:ea typeface="+mj-ea"/>
                <a:cs typeface="+mj-cs"/>
              </a:defRPr>
            </a:lvl1pPr>
            <a:lvl2pPr algn="l" rtl="0" eaLnBrk="1" fontAlgn="base" hangingPunct="1">
              <a:spcBef>
                <a:spcPct val="50000"/>
              </a:spcBef>
              <a:spcAft>
                <a:spcPct val="0"/>
              </a:spcAft>
              <a:defRPr sz="2600" b="1">
                <a:solidFill>
                  <a:schemeClr val="tx2"/>
                </a:solidFill>
                <a:latin typeface="Verdana" pitchFamily="34" charset="0"/>
              </a:defRPr>
            </a:lvl2pPr>
            <a:lvl3pPr algn="l" rtl="0" eaLnBrk="1" fontAlgn="base" hangingPunct="1">
              <a:spcBef>
                <a:spcPct val="50000"/>
              </a:spcBef>
              <a:spcAft>
                <a:spcPct val="0"/>
              </a:spcAft>
              <a:defRPr sz="2600" b="1">
                <a:solidFill>
                  <a:schemeClr val="tx2"/>
                </a:solidFill>
                <a:latin typeface="Verdana" pitchFamily="34" charset="0"/>
              </a:defRPr>
            </a:lvl3pPr>
            <a:lvl4pPr algn="l" rtl="0" eaLnBrk="1" fontAlgn="base" hangingPunct="1">
              <a:spcBef>
                <a:spcPct val="50000"/>
              </a:spcBef>
              <a:spcAft>
                <a:spcPct val="0"/>
              </a:spcAft>
              <a:defRPr sz="2600" b="1">
                <a:solidFill>
                  <a:schemeClr val="tx2"/>
                </a:solidFill>
                <a:latin typeface="Verdana" pitchFamily="34" charset="0"/>
              </a:defRPr>
            </a:lvl4pPr>
            <a:lvl5pPr algn="l" rtl="0" eaLnBrk="1" fontAlgn="base" hangingPunct="1">
              <a:spcBef>
                <a:spcPct val="50000"/>
              </a:spcBef>
              <a:spcAft>
                <a:spcPct val="0"/>
              </a:spcAft>
              <a:defRPr sz="2600" b="1">
                <a:solidFill>
                  <a:schemeClr val="tx2"/>
                </a:solidFill>
                <a:latin typeface="Verdana" pitchFamily="34" charset="0"/>
              </a:defRPr>
            </a:lvl5pPr>
            <a:lvl6pPr marL="457200" algn="l" rtl="0" eaLnBrk="1" fontAlgn="base" hangingPunct="1">
              <a:spcBef>
                <a:spcPct val="50000"/>
              </a:spcBef>
              <a:spcAft>
                <a:spcPct val="0"/>
              </a:spcAft>
              <a:defRPr sz="2600" b="1">
                <a:solidFill>
                  <a:schemeClr val="tx2"/>
                </a:solidFill>
                <a:latin typeface="Verdana" pitchFamily="34" charset="0"/>
              </a:defRPr>
            </a:lvl6pPr>
            <a:lvl7pPr marL="914400" algn="l" rtl="0" eaLnBrk="1" fontAlgn="base" hangingPunct="1">
              <a:spcBef>
                <a:spcPct val="50000"/>
              </a:spcBef>
              <a:spcAft>
                <a:spcPct val="0"/>
              </a:spcAft>
              <a:defRPr sz="2600" b="1">
                <a:solidFill>
                  <a:schemeClr val="tx2"/>
                </a:solidFill>
                <a:latin typeface="Verdana" pitchFamily="34" charset="0"/>
              </a:defRPr>
            </a:lvl7pPr>
            <a:lvl8pPr marL="1371600" algn="l" rtl="0" eaLnBrk="1" fontAlgn="base" hangingPunct="1">
              <a:spcBef>
                <a:spcPct val="50000"/>
              </a:spcBef>
              <a:spcAft>
                <a:spcPct val="0"/>
              </a:spcAft>
              <a:defRPr sz="2600" b="1">
                <a:solidFill>
                  <a:schemeClr val="tx2"/>
                </a:solidFill>
                <a:latin typeface="Verdana" pitchFamily="34" charset="0"/>
              </a:defRPr>
            </a:lvl8pPr>
            <a:lvl9pPr marL="1828800" algn="l" rtl="0" eaLnBrk="1" fontAlgn="base" hangingPunct="1">
              <a:spcBef>
                <a:spcPct val="50000"/>
              </a:spcBef>
              <a:spcAft>
                <a:spcPct val="0"/>
              </a:spcAft>
              <a:defRPr sz="2600" b="1">
                <a:solidFill>
                  <a:schemeClr val="tx2"/>
                </a:solidFill>
                <a:latin typeface="Verdana" pitchFamily="34" charset="0"/>
              </a:defRPr>
            </a:lvl9pPr>
          </a:lstStyle>
          <a:p>
            <a:r>
              <a:rPr lang="nl-NL" kern="0" dirty="0" smtClean="0"/>
              <a:t>CREATE – Voorbeeld 3</a:t>
            </a:r>
            <a:endParaRPr lang="nl-NL" kern="0" dirty="0"/>
          </a:p>
        </p:txBody>
      </p:sp>
    </p:spTree>
    <p:extLst>
      <p:ext uri="{BB962C8B-B14F-4D97-AF65-F5344CB8AC3E}">
        <p14:creationId xmlns:p14="http://schemas.microsoft.com/office/powerpoint/2010/main" val="20855004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ChangeArrowheads="1"/>
          </p:cNvSpPr>
          <p:nvPr/>
        </p:nvSpPr>
        <p:spPr bwMode="auto">
          <a:xfrm>
            <a:off x="539551" y="1341438"/>
            <a:ext cx="8604449" cy="3355407"/>
          </a:xfrm>
          <a:prstGeom prst="rect">
            <a:avLst/>
          </a:prstGeom>
          <a:noFill/>
          <a:ln w="9525">
            <a:noFill/>
            <a:miter lim="800000"/>
            <a:headEnd/>
            <a:tailEnd/>
          </a:ln>
          <a:effectLst/>
        </p:spPr>
        <p:txBody>
          <a:bodyPr wrap="square" lIns="92075" tIns="46038" rIns="92075" bIns="46038">
            <a:spAutoFit/>
          </a:bodyPr>
          <a:lstStyle/>
          <a:p>
            <a:pPr defTabSz="573088">
              <a:spcBef>
                <a:spcPts val="0"/>
              </a:spcBef>
              <a:spcAft>
                <a:spcPts val="1200"/>
              </a:spcAft>
            </a:pPr>
            <a:r>
              <a:rPr lang="nl-NL" dirty="0" smtClean="0">
                <a:solidFill>
                  <a:srgbClr val="000000"/>
                </a:solidFill>
                <a:latin typeface="Arial" charset="0"/>
              </a:rPr>
              <a:t>SQL </a:t>
            </a:r>
            <a:r>
              <a:rPr lang="nl-NL" dirty="0">
                <a:solidFill>
                  <a:srgbClr val="000000"/>
                </a:solidFill>
                <a:latin typeface="Arial" charset="0"/>
              </a:rPr>
              <a:t>ondersteunt de standaardacties van het relationeel model als volgt</a:t>
            </a:r>
            <a:r>
              <a:rPr lang="nl-NL" dirty="0" smtClean="0">
                <a:solidFill>
                  <a:srgbClr val="000000"/>
                </a:solidFill>
                <a:latin typeface="Arial" charset="0"/>
              </a:rPr>
              <a:t>:</a:t>
            </a:r>
          </a:p>
          <a:p>
            <a:pPr marL="457200" indent="-457200" defTabSz="573088">
              <a:spcBef>
                <a:spcPts val="0"/>
              </a:spcBef>
              <a:spcAft>
                <a:spcPts val="1200"/>
              </a:spcAft>
              <a:buFont typeface="Arial" panose="020B0604020202020204" pitchFamily="34" charset="0"/>
              <a:buChar char="•"/>
            </a:pPr>
            <a:r>
              <a:rPr lang="nl-NL" dirty="0" smtClean="0">
                <a:solidFill>
                  <a:srgbClr val="000000"/>
                </a:solidFill>
                <a:latin typeface="Arial" charset="0"/>
              </a:rPr>
              <a:t>Invoegen </a:t>
            </a:r>
            <a:r>
              <a:rPr lang="nl-NL" dirty="0">
                <a:solidFill>
                  <a:srgbClr val="000000"/>
                </a:solidFill>
                <a:latin typeface="Arial" charset="0"/>
              </a:rPr>
              <a:t>en bijwerken in de Child-relatie worden afgedekt door FOREIGN </a:t>
            </a:r>
            <a:r>
              <a:rPr lang="nl-NL" dirty="0" smtClean="0">
                <a:solidFill>
                  <a:srgbClr val="000000"/>
                </a:solidFill>
                <a:latin typeface="Arial" charset="0"/>
              </a:rPr>
              <a:t>KEY-clausule</a:t>
            </a:r>
            <a:r>
              <a:rPr lang="nl-NL" dirty="0">
                <a:solidFill>
                  <a:srgbClr val="000000"/>
                </a:solidFill>
                <a:latin typeface="Arial" charset="0"/>
              </a:rPr>
              <a:t>, die feitelijk een </a:t>
            </a:r>
            <a:r>
              <a:rPr lang="nl-NL" dirty="0" smtClean="0">
                <a:solidFill>
                  <a:srgbClr val="000000"/>
                </a:solidFill>
                <a:latin typeface="Arial" charset="0"/>
              </a:rPr>
              <a:t>NO ACTION implementeert</a:t>
            </a:r>
            <a:r>
              <a:rPr lang="nl-NL" dirty="0">
                <a:solidFill>
                  <a:srgbClr val="000000"/>
                </a:solidFill>
                <a:latin typeface="Arial" charset="0"/>
              </a:rPr>
              <a:t>; alleen bestaande waardes zijn mogelijk</a:t>
            </a:r>
            <a:r>
              <a:rPr lang="nl-NL" dirty="0" smtClean="0">
                <a:solidFill>
                  <a:srgbClr val="000000"/>
                </a:solidFill>
                <a:latin typeface="Arial" charset="0"/>
              </a:rPr>
              <a:t>.</a:t>
            </a:r>
            <a:endParaRPr lang="nl-NL" dirty="0">
              <a:solidFill>
                <a:srgbClr val="000000"/>
              </a:solidFill>
              <a:latin typeface="Arial" charset="0"/>
            </a:endParaRPr>
          </a:p>
          <a:p>
            <a:pPr marL="457200" indent="-457200" defTabSz="573088">
              <a:spcBef>
                <a:spcPts val="0"/>
              </a:spcBef>
              <a:spcAft>
                <a:spcPts val="1200"/>
              </a:spcAft>
              <a:buFont typeface="Arial" panose="020B0604020202020204" pitchFamily="34" charset="0"/>
              <a:buChar char="•"/>
            </a:pPr>
            <a:r>
              <a:rPr lang="nl-NL" dirty="0" smtClean="0">
                <a:solidFill>
                  <a:srgbClr val="000000"/>
                </a:solidFill>
                <a:latin typeface="Arial" charset="0"/>
              </a:rPr>
              <a:t>Voor wijzigen </a:t>
            </a:r>
            <a:r>
              <a:rPr lang="nl-NL" dirty="0">
                <a:solidFill>
                  <a:srgbClr val="000000"/>
                </a:solidFill>
                <a:latin typeface="Arial" charset="0"/>
              </a:rPr>
              <a:t>en verwijderen in de Parent-relatie kunnen de </a:t>
            </a:r>
            <a:r>
              <a:rPr lang="nl-NL" dirty="0" smtClean="0">
                <a:solidFill>
                  <a:srgbClr val="000000"/>
                </a:solidFill>
                <a:latin typeface="Arial" charset="0"/>
              </a:rPr>
              <a:t>mogelijkheden </a:t>
            </a:r>
            <a:r>
              <a:rPr lang="nl-NL" dirty="0">
                <a:solidFill>
                  <a:srgbClr val="000000"/>
                </a:solidFill>
                <a:latin typeface="Arial" charset="0"/>
              </a:rPr>
              <a:t>CASCADE, </a:t>
            </a:r>
            <a:r>
              <a:rPr lang="nl-NL" dirty="0" smtClean="0">
                <a:solidFill>
                  <a:srgbClr val="000000"/>
                </a:solidFill>
                <a:latin typeface="Arial" charset="0"/>
              </a:rPr>
              <a:t>NO ACTION en </a:t>
            </a:r>
            <a:r>
              <a:rPr lang="nl-NL" dirty="0">
                <a:solidFill>
                  <a:srgbClr val="000000"/>
                </a:solidFill>
                <a:latin typeface="Arial" charset="0"/>
              </a:rPr>
              <a:t>SET NULL opgegeven worden</a:t>
            </a:r>
            <a:r>
              <a:rPr lang="nl-NL" dirty="0" smtClean="0">
                <a:solidFill>
                  <a:srgbClr val="000000"/>
                </a:solidFill>
                <a:latin typeface="Arial" charset="0"/>
              </a:rPr>
              <a:t>.</a:t>
            </a:r>
            <a:endParaRPr lang="nl-NL" dirty="0">
              <a:solidFill>
                <a:srgbClr val="000000"/>
              </a:solidFill>
              <a:latin typeface="Arial" charset="0"/>
            </a:endParaRPr>
          </a:p>
        </p:txBody>
      </p:sp>
      <p:sp>
        <p:nvSpPr>
          <p:cNvPr id="5" name="Rectangle 2"/>
          <p:cNvSpPr txBox="1">
            <a:spLocks noChangeArrowheads="1"/>
          </p:cNvSpPr>
          <p:nvPr/>
        </p:nvSpPr>
        <p:spPr>
          <a:xfrm>
            <a:off x="539552" y="288000"/>
            <a:ext cx="8100000" cy="1080000"/>
          </a:xfrm>
          <a:prstGeom prst="rect">
            <a:avLst/>
          </a:prstGeom>
        </p:spPr>
        <p:txBody>
          <a:bodyPr/>
          <a:lstStyle>
            <a:lvl1pPr algn="l" rtl="0" eaLnBrk="1" fontAlgn="base" hangingPunct="1">
              <a:spcBef>
                <a:spcPct val="50000"/>
              </a:spcBef>
              <a:spcAft>
                <a:spcPct val="0"/>
              </a:spcAft>
              <a:defRPr sz="2800" b="1">
                <a:solidFill>
                  <a:srgbClr val="C00000"/>
                </a:solidFill>
                <a:latin typeface="Arial" pitchFamily="34" charset="0"/>
                <a:ea typeface="+mj-ea"/>
                <a:cs typeface="+mj-cs"/>
              </a:defRPr>
            </a:lvl1pPr>
            <a:lvl2pPr algn="l" rtl="0" eaLnBrk="1" fontAlgn="base" hangingPunct="1">
              <a:spcBef>
                <a:spcPct val="50000"/>
              </a:spcBef>
              <a:spcAft>
                <a:spcPct val="0"/>
              </a:spcAft>
              <a:defRPr sz="2600" b="1">
                <a:solidFill>
                  <a:schemeClr val="tx2"/>
                </a:solidFill>
                <a:latin typeface="Verdana" pitchFamily="34" charset="0"/>
              </a:defRPr>
            </a:lvl2pPr>
            <a:lvl3pPr algn="l" rtl="0" eaLnBrk="1" fontAlgn="base" hangingPunct="1">
              <a:spcBef>
                <a:spcPct val="50000"/>
              </a:spcBef>
              <a:spcAft>
                <a:spcPct val="0"/>
              </a:spcAft>
              <a:defRPr sz="2600" b="1">
                <a:solidFill>
                  <a:schemeClr val="tx2"/>
                </a:solidFill>
                <a:latin typeface="Verdana" pitchFamily="34" charset="0"/>
              </a:defRPr>
            </a:lvl3pPr>
            <a:lvl4pPr algn="l" rtl="0" eaLnBrk="1" fontAlgn="base" hangingPunct="1">
              <a:spcBef>
                <a:spcPct val="50000"/>
              </a:spcBef>
              <a:spcAft>
                <a:spcPct val="0"/>
              </a:spcAft>
              <a:defRPr sz="2600" b="1">
                <a:solidFill>
                  <a:schemeClr val="tx2"/>
                </a:solidFill>
                <a:latin typeface="Verdana" pitchFamily="34" charset="0"/>
              </a:defRPr>
            </a:lvl4pPr>
            <a:lvl5pPr algn="l" rtl="0" eaLnBrk="1" fontAlgn="base" hangingPunct="1">
              <a:spcBef>
                <a:spcPct val="50000"/>
              </a:spcBef>
              <a:spcAft>
                <a:spcPct val="0"/>
              </a:spcAft>
              <a:defRPr sz="2600" b="1">
                <a:solidFill>
                  <a:schemeClr val="tx2"/>
                </a:solidFill>
                <a:latin typeface="Verdana" pitchFamily="34" charset="0"/>
              </a:defRPr>
            </a:lvl5pPr>
            <a:lvl6pPr marL="457200" algn="l" rtl="0" eaLnBrk="1" fontAlgn="base" hangingPunct="1">
              <a:spcBef>
                <a:spcPct val="50000"/>
              </a:spcBef>
              <a:spcAft>
                <a:spcPct val="0"/>
              </a:spcAft>
              <a:defRPr sz="2600" b="1">
                <a:solidFill>
                  <a:schemeClr val="tx2"/>
                </a:solidFill>
                <a:latin typeface="Verdana" pitchFamily="34" charset="0"/>
              </a:defRPr>
            </a:lvl6pPr>
            <a:lvl7pPr marL="914400" algn="l" rtl="0" eaLnBrk="1" fontAlgn="base" hangingPunct="1">
              <a:spcBef>
                <a:spcPct val="50000"/>
              </a:spcBef>
              <a:spcAft>
                <a:spcPct val="0"/>
              </a:spcAft>
              <a:defRPr sz="2600" b="1">
                <a:solidFill>
                  <a:schemeClr val="tx2"/>
                </a:solidFill>
                <a:latin typeface="Verdana" pitchFamily="34" charset="0"/>
              </a:defRPr>
            </a:lvl7pPr>
            <a:lvl8pPr marL="1371600" algn="l" rtl="0" eaLnBrk="1" fontAlgn="base" hangingPunct="1">
              <a:spcBef>
                <a:spcPct val="50000"/>
              </a:spcBef>
              <a:spcAft>
                <a:spcPct val="0"/>
              </a:spcAft>
              <a:defRPr sz="2600" b="1">
                <a:solidFill>
                  <a:schemeClr val="tx2"/>
                </a:solidFill>
                <a:latin typeface="Verdana" pitchFamily="34" charset="0"/>
              </a:defRPr>
            </a:lvl8pPr>
            <a:lvl9pPr marL="1828800" algn="l" rtl="0" eaLnBrk="1" fontAlgn="base" hangingPunct="1">
              <a:spcBef>
                <a:spcPct val="50000"/>
              </a:spcBef>
              <a:spcAft>
                <a:spcPct val="0"/>
              </a:spcAft>
              <a:defRPr sz="2600" b="1">
                <a:solidFill>
                  <a:schemeClr val="tx2"/>
                </a:solidFill>
                <a:latin typeface="Verdana" pitchFamily="34" charset="0"/>
              </a:defRPr>
            </a:lvl9pPr>
          </a:lstStyle>
          <a:p>
            <a:r>
              <a:rPr lang="nl-NL" kern="0" dirty="0" err="1" smtClean="0"/>
              <a:t>Referentiële</a:t>
            </a:r>
            <a:r>
              <a:rPr lang="nl-NL" kern="0" dirty="0" smtClean="0"/>
              <a:t> integriteit</a:t>
            </a:r>
            <a:endParaRPr lang="nl-NL" kern="0" dirty="0"/>
          </a:p>
        </p:txBody>
      </p:sp>
    </p:spTree>
    <p:extLst>
      <p:ext uri="{BB962C8B-B14F-4D97-AF65-F5344CB8AC3E}">
        <p14:creationId xmlns:p14="http://schemas.microsoft.com/office/powerpoint/2010/main" val="35918632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inhoud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000" y="1368000"/>
            <a:ext cx="7272360" cy="4509272"/>
          </a:xfrm>
        </p:spPr>
      </p:pic>
      <p:sp>
        <p:nvSpPr>
          <p:cNvPr id="3" name="Titel 2"/>
          <p:cNvSpPr>
            <a:spLocks noGrp="1"/>
          </p:cNvSpPr>
          <p:nvPr>
            <p:ph type="title"/>
          </p:nvPr>
        </p:nvSpPr>
        <p:spPr/>
        <p:txBody>
          <a:bodyPr/>
          <a:lstStyle/>
          <a:p>
            <a:r>
              <a:rPr lang="en-US" dirty="0" smtClean="0"/>
              <a:t>Cascading</a:t>
            </a:r>
            <a:endParaRPr lang="en-US" dirty="0"/>
          </a:p>
        </p:txBody>
      </p:sp>
      <p:sp>
        <p:nvSpPr>
          <p:cNvPr id="4" name="Tijdelijke aanduiding voor dianummer 3"/>
          <p:cNvSpPr>
            <a:spLocks noGrp="1"/>
          </p:cNvSpPr>
          <p:nvPr>
            <p:ph type="sldNum" sz="quarter" idx="11"/>
          </p:nvPr>
        </p:nvSpPr>
        <p:spPr/>
        <p:txBody>
          <a:bodyPr/>
          <a:lstStyle/>
          <a:p>
            <a:r>
              <a:rPr lang="en-US" smtClean="0">
                <a:solidFill>
                  <a:srgbClr val="FFFFFF"/>
                </a:solidFill>
              </a:rPr>
              <a:t>5-</a:t>
            </a:r>
            <a:fld id="{8BED72B0-39A0-4E41-8ACD-B2489ECDB20C}" type="slidenum">
              <a:rPr lang="en-US" smtClean="0">
                <a:solidFill>
                  <a:srgbClr val="FFFFFF"/>
                </a:solidFill>
              </a:rPr>
              <a:pPr/>
              <a:t>24</a:t>
            </a:fld>
            <a:endParaRPr lang="en-US" dirty="0">
              <a:solidFill>
                <a:srgbClr val="FFFFFF"/>
              </a:solidFill>
            </a:endParaRPr>
          </a:p>
        </p:txBody>
      </p:sp>
    </p:spTree>
    <p:extLst>
      <p:ext uri="{BB962C8B-B14F-4D97-AF65-F5344CB8AC3E}">
        <p14:creationId xmlns:p14="http://schemas.microsoft.com/office/powerpoint/2010/main" val="35525011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539552" y="288000"/>
            <a:ext cx="8100000" cy="1080000"/>
          </a:xfrm>
          <a:prstGeom prst="rect">
            <a:avLst/>
          </a:prstGeom>
        </p:spPr>
        <p:txBody>
          <a:bodyPr/>
          <a:lstStyle>
            <a:lvl1pPr algn="l" rtl="0" eaLnBrk="1" fontAlgn="base" hangingPunct="1">
              <a:spcBef>
                <a:spcPct val="50000"/>
              </a:spcBef>
              <a:spcAft>
                <a:spcPct val="0"/>
              </a:spcAft>
              <a:defRPr sz="2800" b="1">
                <a:solidFill>
                  <a:srgbClr val="C00000"/>
                </a:solidFill>
                <a:latin typeface="Arial" pitchFamily="34" charset="0"/>
                <a:ea typeface="+mj-ea"/>
                <a:cs typeface="+mj-cs"/>
              </a:defRPr>
            </a:lvl1pPr>
            <a:lvl2pPr algn="l" rtl="0" eaLnBrk="1" fontAlgn="base" hangingPunct="1">
              <a:spcBef>
                <a:spcPct val="50000"/>
              </a:spcBef>
              <a:spcAft>
                <a:spcPct val="0"/>
              </a:spcAft>
              <a:defRPr sz="2600" b="1">
                <a:solidFill>
                  <a:schemeClr val="tx2"/>
                </a:solidFill>
                <a:latin typeface="Verdana" pitchFamily="34" charset="0"/>
              </a:defRPr>
            </a:lvl2pPr>
            <a:lvl3pPr algn="l" rtl="0" eaLnBrk="1" fontAlgn="base" hangingPunct="1">
              <a:spcBef>
                <a:spcPct val="50000"/>
              </a:spcBef>
              <a:spcAft>
                <a:spcPct val="0"/>
              </a:spcAft>
              <a:defRPr sz="2600" b="1">
                <a:solidFill>
                  <a:schemeClr val="tx2"/>
                </a:solidFill>
                <a:latin typeface="Verdana" pitchFamily="34" charset="0"/>
              </a:defRPr>
            </a:lvl3pPr>
            <a:lvl4pPr algn="l" rtl="0" eaLnBrk="1" fontAlgn="base" hangingPunct="1">
              <a:spcBef>
                <a:spcPct val="50000"/>
              </a:spcBef>
              <a:spcAft>
                <a:spcPct val="0"/>
              </a:spcAft>
              <a:defRPr sz="2600" b="1">
                <a:solidFill>
                  <a:schemeClr val="tx2"/>
                </a:solidFill>
                <a:latin typeface="Verdana" pitchFamily="34" charset="0"/>
              </a:defRPr>
            </a:lvl4pPr>
            <a:lvl5pPr algn="l" rtl="0" eaLnBrk="1" fontAlgn="base" hangingPunct="1">
              <a:spcBef>
                <a:spcPct val="50000"/>
              </a:spcBef>
              <a:spcAft>
                <a:spcPct val="0"/>
              </a:spcAft>
              <a:defRPr sz="2600" b="1">
                <a:solidFill>
                  <a:schemeClr val="tx2"/>
                </a:solidFill>
                <a:latin typeface="Verdana" pitchFamily="34" charset="0"/>
              </a:defRPr>
            </a:lvl5pPr>
            <a:lvl6pPr marL="457200" algn="l" rtl="0" eaLnBrk="1" fontAlgn="base" hangingPunct="1">
              <a:spcBef>
                <a:spcPct val="50000"/>
              </a:spcBef>
              <a:spcAft>
                <a:spcPct val="0"/>
              </a:spcAft>
              <a:defRPr sz="2600" b="1">
                <a:solidFill>
                  <a:schemeClr val="tx2"/>
                </a:solidFill>
                <a:latin typeface="Verdana" pitchFamily="34" charset="0"/>
              </a:defRPr>
            </a:lvl6pPr>
            <a:lvl7pPr marL="914400" algn="l" rtl="0" eaLnBrk="1" fontAlgn="base" hangingPunct="1">
              <a:spcBef>
                <a:spcPct val="50000"/>
              </a:spcBef>
              <a:spcAft>
                <a:spcPct val="0"/>
              </a:spcAft>
              <a:defRPr sz="2600" b="1">
                <a:solidFill>
                  <a:schemeClr val="tx2"/>
                </a:solidFill>
                <a:latin typeface="Verdana" pitchFamily="34" charset="0"/>
              </a:defRPr>
            </a:lvl7pPr>
            <a:lvl8pPr marL="1371600" algn="l" rtl="0" eaLnBrk="1" fontAlgn="base" hangingPunct="1">
              <a:spcBef>
                <a:spcPct val="50000"/>
              </a:spcBef>
              <a:spcAft>
                <a:spcPct val="0"/>
              </a:spcAft>
              <a:defRPr sz="2600" b="1">
                <a:solidFill>
                  <a:schemeClr val="tx2"/>
                </a:solidFill>
                <a:latin typeface="Verdana" pitchFamily="34" charset="0"/>
              </a:defRPr>
            </a:lvl8pPr>
            <a:lvl9pPr marL="1828800" algn="l" rtl="0" eaLnBrk="1" fontAlgn="base" hangingPunct="1">
              <a:spcBef>
                <a:spcPct val="50000"/>
              </a:spcBef>
              <a:spcAft>
                <a:spcPct val="0"/>
              </a:spcAft>
              <a:defRPr sz="2600" b="1">
                <a:solidFill>
                  <a:schemeClr val="tx2"/>
                </a:solidFill>
                <a:latin typeface="Verdana" pitchFamily="34" charset="0"/>
              </a:defRPr>
            </a:lvl9pPr>
          </a:lstStyle>
          <a:p>
            <a:r>
              <a:rPr lang="nl-NL" kern="0" dirty="0" err="1"/>
              <a:t>R</a:t>
            </a:r>
            <a:r>
              <a:rPr lang="nl-NL" kern="0" dirty="0" err="1" smtClean="0"/>
              <a:t>eferentiële</a:t>
            </a:r>
            <a:r>
              <a:rPr lang="nl-NL" kern="0" dirty="0" smtClean="0"/>
              <a:t> integriteit</a:t>
            </a:r>
            <a:endParaRPr lang="nl-NL" kern="0" dirty="0"/>
          </a:p>
        </p:txBody>
      </p:sp>
      <p:graphicFrame>
        <p:nvGraphicFramePr>
          <p:cNvPr id="2" name="Tabel 1"/>
          <p:cNvGraphicFramePr>
            <a:graphicFrameLocks noGrp="1"/>
          </p:cNvGraphicFramePr>
          <p:nvPr>
            <p:extLst>
              <p:ext uri="{D42A27DB-BD31-4B8C-83A1-F6EECF244321}">
                <p14:modId xmlns:p14="http://schemas.microsoft.com/office/powerpoint/2010/main" val="529162936"/>
              </p:ext>
            </p:extLst>
          </p:nvPr>
        </p:nvGraphicFramePr>
        <p:xfrm>
          <a:off x="611560" y="1196753"/>
          <a:ext cx="7008441" cy="3858701"/>
        </p:xfrm>
        <a:graphic>
          <a:graphicData uri="http://schemas.openxmlformats.org/drawingml/2006/table">
            <a:tbl>
              <a:tblPr firstRow="1" bandRow="1">
                <a:tableStyleId>{5C22544A-7EE6-4342-B048-85BDC9FD1C3A}</a:tableStyleId>
              </a:tblPr>
              <a:tblGrid>
                <a:gridCol w="1517355"/>
                <a:gridCol w="2299069"/>
                <a:gridCol w="3192017"/>
              </a:tblGrid>
              <a:tr h="390947">
                <a:tc>
                  <a:txBody>
                    <a:bodyPr/>
                    <a:lstStyle/>
                    <a:p>
                      <a:endParaRPr lang="nl-NL" dirty="0"/>
                    </a:p>
                  </a:txBody>
                  <a:tcPr/>
                </a:tc>
                <a:tc>
                  <a:txBody>
                    <a:bodyPr/>
                    <a:lstStyle/>
                    <a:p>
                      <a:r>
                        <a:rPr lang="nl-NL" dirty="0" smtClean="0"/>
                        <a:t>Parent </a:t>
                      </a:r>
                      <a:r>
                        <a:rPr lang="nl-NL" b="0" dirty="0" smtClean="0"/>
                        <a:t>(één)</a:t>
                      </a:r>
                      <a:endParaRPr lang="nl-NL" b="0" dirty="0"/>
                    </a:p>
                  </a:txBody>
                  <a:tcPr/>
                </a:tc>
                <a:tc>
                  <a:txBody>
                    <a:bodyPr/>
                    <a:lstStyle/>
                    <a:p>
                      <a:r>
                        <a:rPr lang="nl-NL" dirty="0" smtClean="0"/>
                        <a:t>Child </a:t>
                      </a:r>
                      <a:r>
                        <a:rPr lang="nl-NL" b="0" dirty="0" smtClean="0"/>
                        <a:t>(veel)</a:t>
                      </a:r>
                      <a:endParaRPr lang="nl-NL" b="0" dirty="0"/>
                    </a:p>
                  </a:txBody>
                  <a:tcPr/>
                </a:tc>
              </a:tr>
              <a:tr h="473148">
                <a:tc>
                  <a:txBody>
                    <a:bodyPr/>
                    <a:lstStyle/>
                    <a:p>
                      <a:r>
                        <a:rPr lang="nl-NL" b="1" dirty="0" smtClean="0">
                          <a:solidFill>
                            <a:schemeClr val="bg1"/>
                          </a:solidFill>
                        </a:rPr>
                        <a:t>INSERT</a:t>
                      </a:r>
                      <a:endParaRPr lang="nl-NL" b="1" dirty="0">
                        <a:solidFill>
                          <a:schemeClr val="bg1"/>
                        </a:solidFill>
                      </a:endParaRPr>
                    </a:p>
                  </a:txBody>
                  <a:tcPr/>
                </a:tc>
                <a:tc>
                  <a:txBody>
                    <a:bodyPr/>
                    <a:lstStyle/>
                    <a:p>
                      <a:r>
                        <a:rPr lang="nl-NL" dirty="0" smtClean="0"/>
                        <a:t>geen</a:t>
                      </a:r>
                      <a:r>
                        <a:rPr lang="nl-NL" baseline="0" dirty="0" smtClean="0"/>
                        <a:t> probleem</a:t>
                      </a:r>
                    </a:p>
                    <a:p>
                      <a:endParaRPr lang="nl-NL" dirty="0"/>
                    </a:p>
                  </a:txBody>
                  <a:tcPr/>
                </a:tc>
                <a:tc rowSpan="2">
                  <a:txBody>
                    <a:bodyPr/>
                    <a:lstStyle/>
                    <a:p>
                      <a:r>
                        <a:rPr lang="nl-NL" dirty="0" smtClean="0"/>
                        <a:t>moet</a:t>
                      </a:r>
                      <a:r>
                        <a:rPr lang="nl-NL" baseline="0" dirty="0" smtClean="0"/>
                        <a:t> voldoen aan </a:t>
                      </a:r>
                      <a:r>
                        <a:rPr lang="nl-NL" dirty="0" smtClean="0"/>
                        <a:t>FOREIGN KEY-</a:t>
                      </a:r>
                      <a:r>
                        <a:rPr lang="nl-NL" dirty="0" err="1" smtClean="0"/>
                        <a:t>constraint</a:t>
                      </a:r>
                      <a:r>
                        <a:rPr lang="nl-NL" dirty="0" smtClean="0"/>
                        <a:t>, anders foutmelding in runtime</a:t>
                      </a:r>
                      <a:endParaRPr lang="nl-NL" dirty="0"/>
                    </a:p>
                  </a:txBody>
                  <a:tcPr/>
                </a:tc>
              </a:tr>
              <a:tr h="1413837">
                <a:tc>
                  <a:txBody>
                    <a:bodyPr/>
                    <a:lstStyle/>
                    <a:p>
                      <a:r>
                        <a:rPr lang="nl-NL" b="1" dirty="0" smtClean="0">
                          <a:solidFill>
                            <a:schemeClr val="bg1"/>
                          </a:solidFill>
                        </a:rPr>
                        <a:t>UPDATE</a:t>
                      </a:r>
                      <a:endParaRPr lang="nl-NL" b="1" dirty="0">
                        <a:solidFill>
                          <a:schemeClr val="bg1"/>
                        </a:solidFill>
                      </a:endParaRPr>
                    </a:p>
                  </a:txBody>
                  <a:tcPr/>
                </a:tc>
                <a:tc>
                  <a:txBody>
                    <a:bodyPr/>
                    <a:lstStyle/>
                    <a:p>
                      <a:r>
                        <a:rPr lang="nl-NL" dirty="0" smtClean="0"/>
                        <a:t>ON UPDATE</a:t>
                      </a:r>
                    </a:p>
                    <a:p>
                      <a:pPr marL="285750" indent="-285750">
                        <a:buFont typeface="Arial" panose="020B0604020202020204" pitchFamily="34" charset="0"/>
                        <a:buChar char="•"/>
                      </a:pPr>
                      <a:r>
                        <a:rPr lang="nl-NL" sz="1600" i="1" dirty="0" smtClean="0"/>
                        <a:t>NO ACTION </a:t>
                      </a:r>
                      <a:r>
                        <a:rPr lang="nl-NL" sz="1600" i="1" baseline="0" dirty="0" smtClean="0"/>
                        <a:t>*</a:t>
                      </a:r>
                    </a:p>
                    <a:p>
                      <a:pPr marL="285750" indent="-285750">
                        <a:buFont typeface="Arial" panose="020B0604020202020204" pitchFamily="34" charset="0"/>
                        <a:buChar char="•"/>
                      </a:pPr>
                      <a:r>
                        <a:rPr lang="nl-NL" sz="1600" baseline="0" dirty="0" smtClean="0"/>
                        <a:t>CASCADE</a:t>
                      </a:r>
                    </a:p>
                    <a:p>
                      <a:pPr marL="285750" indent="-285750">
                        <a:buFont typeface="Arial" panose="020B0604020202020204" pitchFamily="34" charset="0"/>
                        <a:buChar char="•"/>
                      </a:pPr>
                      <a:r>
                        <a:rPr lang="nl-NL" sz="1600" baseline="0" dirty="0" smtClean="0"/>
                        <a:t>SET NULL</a:t>
                      </a:r>
                    </a:p>
                    <a:p>
                      <a:pPr marL="285750" indent="-285750">
                        <a:buFont typeface="Arial" panose="020B0604020202020204" pitchFamily="34" charset="0"/>
                        <a:buChar char="•"/>
                      </a:pPr>
                      <a:r>
                        <a:rPr lang="nl-NL" sz="1600" baseline="0" dirty="0" smtClean="0"/>
                        <a:t>SET DEFAULT</a:t>
                      </a:r>
                      <a:endParaRPr lang="nl-NL" sz="1600" dirty="0"/>
                    </a:p>
                  </a:txBody>
                  <a:tcPr/>
                </a:tc>
                <a:tc vMerge="1">
                  <a:txBody>
                    <a:bodyPr/>
                    <a:lstStyle/>
                    <a:p>
                      <a:endParaRPr lang="nl-NL" dirty="0"/>
                    </a:p>
                  </a:txBody>
                  <a:tcPr/>
                </a:tc>
              </a:tr>
              <a:tr h="1413837">
                <a:tc>
                  <a:txBody>
                    <a:bodyPr/>
                    <a:lstStyle/>
                    <a:p>
                      <a:r>
                        <a:rPr lang="nl-NL" b="1" dirty="0" smtClean="0">
                          <a:solidFill>
                            <a:schemeClr val="bg1"/>
                          </a:solidFill>
                        </a:rPr>
                        <a:t>DELETE</a:t>
                      </a:r>
                      <a:endParaRPr lang="nl-NL" b="1" dirty="0">
                        <a:solidFill>
                          <a:schemeClr val="bg1"/>
                        </a:solidFill>
                      </a:endParaRPr>
                    </a:p>
                  </a:txBody>
                  <a:tcPr/>
                </a:tc>
                <a:tc>
                  <a:txBody>
                    <a:bodyPr/>
                    <a:lstStyle/>
                    <a:p>
                      <a:r>
                        <a:rPr lang="nl-NL" dirty="0" smtClean="0"/>
                        <a:t>ON DELETE</a:t>
                      </a:r>
                    </a:p>
                    <a:p>
                      <a:pPr marL="285750" indent="-285750">
                        <a:buFont typeface="Arial" panose="020B0604020202020204" pitchFamily="34" charset="0"/>
                        <a:buChar char="•"/>
                      </a:pPr>
                      <a:r>
                        <a:rPr lang="nl-NL" sz="1600" i="1" dirty="0" smtClean="0"/>
                        <a:t>NO ACTION </a:t>
                      </a:r>
                      <a:r>
                        <a:rPr lang="nl-NL" sz="1600" i="1" baseline="0" dirty="0" smtClean="0"/>
                        <a:t>*</a:t>
                      </a:r>
                    </a:p>
                    <a:p>
                      <a:pPr marL="285750" indent="-285750">
                        <a:buFont typeface="Arial" panose="020B0604020202020204" pitchFamily="34" charset="0"/>
                        <a:buChar char="•"/>
                      </a:pPr>
                      <a:r>
                        <a:rPr lang="nl-NL" sz="1600" baseline="0" dirty="0" smtClean="0"/>
                        <a:t>CASCADE</a:t>
                      </a:r>
                    </a:p>
                    <a:p>
                      <a:pPr marL="285750" indent="-285750">
                        <a:buFont typeface="Arial" panose="020B0604020202020204" pitchFamily="34" charset="0"/>
                        <a:buChar char="•"/>
                      </a:pPr>
                      <a:r>
                        <a:rPr lang="nl-NL" sz="1600" baseline="0" dirty="0" smtClean="0"/>
                        <a:t>SET NULL</a:t>
                      </a:r>
                    </a:p>
                    <a:p>
                      <a:pPr marL="285750" indent="-285750">
                        <a:buFont typeface="Arial" panose="020B0604020202020204" pitchFamily="34" charset="0"/>
                        <a:buChar char="•"/>
                      </a:pPr>
                      <a:r>
                        <a:rPr lang="nl-NL" sz="1600" baseline="0" dirty="0" smtClean="0"/>
                        <a:t>SET DEFAULT</a:t>
                      </a:r>
                      <a:endParaRPr lang="nl-NL" sz="1600" dirty="0" smtClean="0"/>
                    </a:p>
                  </a:txBody>
                  <a:tcPr/>
                </a:tc>
                <a:tc>
                  <a:txBody>
                    <a:bodyPr/>
                    <a:lstStyle/>
                    <a:p>
                      <a:r>
                        <a:rPr lang="nl-NL" dirty="0" smtClean="0"/>
                        <a:t>geen probleem</a:t>
                      </a:r>
                      <a:endParaRPr lang="nl-NL" dirty="0"/>
                    </a:p>
                  </a:txBody>
                  <a:tcPr/>
                </a:tc>
              </a:tr>
            </a:tbl>
          </a:graphicData>
        </a:graphic>
      </p:graphicFrame>
      <p:sp>
        <p:nvSpPr>
          <p:cNvPr id="3" name="Rechthoek 2"/>
          <p:cNvSpPr/>
          <p:nvPr/>
        </p:nvSpPr>
        <p:spPr>
          <a:xfrm>
            <a:off x="567638" y="5288340"/>
            <a:ext cx="7100706" cy="830997"/>
          </a:xfrm>
          <a:prstGeom prst="rect">
            <a:avLst/>
          </a:prstGeom>
        </p:spPr>
        <p:txBody>
          <a:bodyPr wrap="square">
            <a:spAutoFit/>
          </a:bodyPr>
          <a:lstStyle/>
          <a:p>
            <a:r>
              <a:rPr lang="nl-NL" sz="1600" dirty="0" smtClean="0">
                <a:solidFill>
                  <a:srgbClr val="000000"/>
                </a:solidFill>
                <a:latin typeface="Verdana"/>
              </a:rPr>
              <a:t>*) De </a:t>
            </a:r>
            <a:r>
              <a:rPr lang="nl-NL" sz="1600" dirty="0">
                <a:solidFill>
                  <a:srgbClr val="000000"/>
                </a:solidFill>
                <a:latin typeface="Verdana"/>
              </a:rPr>
              <a:t>default is </a:t>
            </a:r>
            <a:r>
              <a:rPr lang="nl-NL" sz="1600" dirty="0" smtClean="0">
                <a:solidFill>
                  <a:srgbClr val="000000"/>
                </a:solidFill>
                <a:latin typeface="Verdana"/>
              </a:rPr>
              <a:t>NO ACTION (soms </a:t>
            </a:r>
            <a:r>
              <a:rPr lang="nl-NL" sz="1600" dirty="0">
                <a:solidFill>
                  <a:srgbClr val="000000"/>
                </a:solidFill>
                <a:latin typeface="Verdana"/>
              </a:rPr>
              <a:t>RESTRICT genoemd</a:t>
            </a:r>
            <a:r>
              <a:rPr lang="nl-NL" sz="1600" dirty="0" smtClean="0">
                <a:solidFill>
                  <a:srgbClr val="000000"/>
                </a:solidFill>
                <a:latin typeface="Verdana"/>
              </a:rPr>
              <a:t>). </a:t>
            </a:r>
            <a:br>
              <a:rPr lang="nl-NL" sz="1600" dirty="0" smtClean="0">
                <a:solidFill>
                  <a:srgbClr val="000000"/>
                </a:solidFill>
                <a:latin typeface="Verdana"/>
              </a:rPr>
            </a:br>
            <a:r>
              <a:rPr lang="nl-NL" sz="1600" dirty="0" smtClean="0">
                <a:solidFill>
                  <a:srgbClr val="000000"/>
                </a:solidFill>
                <a:latin typeface="Verdana"/>
              </a:rPr>
              <a:t>Daarbij volgt een foutmelding in </a:t>
            </a:r>
            <a:r>
              <a:rPr lang="nl-NL" sz="1600" dirty="0" err="1" smtClean="0">
                <a:solidFill>
                  <a:srgbClr val="000000"/>
                </a:solidFill>
                <a:latin typeface="Verdana"/>
              </a:rPr>
              <a:t>runtime</a:t>
            </a:r>
            <a:r>
              <a:rPr lang="nl-NL" sz="1600" dirty="0" smtClean="0">
                <a:solidFill>
                  <a:srgbClr val="000000"/>
                </a:solidFill>
                <a:latin typeface="Verdana"/>
              </a:rPr>
              <a:t> als niet aan de </a:t>
            </a:r>
            <a:br>
              <a:rPr lang="nl-NL" sz="1600" dirty="0" smtClean="0">
                <a:solidFill>
                  <a:srgbClr val="000000"/>
                </a:solidFill>
                <a:latin typeface="Verdana"/>
              </a:rPr>
            </a:br>
            <a:r>
              <a:rPr lang="nl-NL" sz="1600" dirty="0" smtClean="0">
                <a:solidFill>
                  <a:srgbClr val="000000"/>
                </a:solidFill>
                <a:latin typeface="Verdana"/>
              </a:rPr>
              <a:t>FOREIGN KEY-constraints (in Child) </a:t>
            </a:r>
            <a:r>
              <a:rPr lang="nl-NL" sz="1600" dirty="0">
                <a:solidFill>
                  <a:srgbClr val="000000"/>
                </a:solidFill>
                <a:latin typeface="Verdana"/>
              </a:rPr>
              <a:t>voldaan </a:t>
            </a:r>
            <a:r>
              <a:rPr lang="nl-NL" sz="1600" dirty="0" smtClean="0">
                <a:solidFill>
                  <a:srgbClr val="000000"/>
                </a:solidFill>
                <a:latin typeface="Verdana"/>
              </a:rPr>
              <a:t>wordt.</a:t>
            </a:r>
            <a:endParaRPr lang="nl-NL" sz="1600" dirty="0">
              <a:solidFill>
                <a:srgbClr val="000000"/>
              </a:solidFill>
              <a:latin typeface="Verdana"/>
            </a:endParaRPr>
          </a:p>
        </p:txBody>
      </p:sp>
    </p:spTree>
    <p:extLst>
      <p:ext uri="{BB962C8B-B14F-4D97-AF65-F5344CB8AC3E}">
        <p14:creationId xmlns:p14="http://schemas.microsoft.com/office/powerpoint/2010/main" val="26649643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ChangeArrowheads="1"/>
          </p:cNvSpPr>
          <p:nvPr/>
        </p:nvSpPr>
        <p:spPr bwMode="auto">
          <a:xfrm>
            <a:off x="540000" y="288000"/>
            <a:ext cx="9144000" cy="908050"/>
          </a:xfrm>
          <a:prstGeom prst="rect">
            <a:avLst/>
          </a:prstGeom>
        </p:spPr>
        <p:txBody>
          <a:bodyPr/>
          <a:lstStyle/>
          <a:p>
            <a:pPr eaLnBrk="1" hangingPunct="1">
              <a:spcBef>
                <a:spcPct val="50000"/>
              </a:spcBef>
            </a:pPr>
            <a:r>
              <a:rPr lang="nl-NL" sz="2800" b="1" kern="0" dirty="0">
                <a:solidFill>
                  <a:srgbClr val="C00000"/>
                </a:solidFill>
                <a:latin typeface="Arial" pitchFamily="34" charset="0"/>
              </a:rPr>
              <a:t>Oefening </a:t>
            </a:r>
            <a:r>
              <a:rPr lang="nl-NL" sz="2800" b="1" kern="0" dirty="0" smtClean="0">
                <a:solidFill>
                  <a:srgbClr val="C00000"/>
                </a:solidFill>
                <a:latin typeface="Arial" pitchFamily="34" charset="0"/>
              </a:rPr>
              <a:t>3.2</a:t>
            </a:r>
            <a:endParaRPr lang="nl-NL" sz="2800" b="1" kern="0" dirty="0">
              <a:solidFill>
                <a:srgbClr val="C00000"/>
              </a:solidFill>
              <a:latin typeface="Arial" pitchFamily="34" charset="0"/>
            </a:endParaRPr>
          </a:p>
        </p:txBody>
      </p:sp>
      <p:sp>
        <p:nvSpPr>
          <p:cNvPr id="173059" name="Rectangle 3"/>
          <p:cNvSpPr>
            <a:spLocks noChangeArrowheads="1"/>
          </p:cNvSpPr>
          <p:nvPr/>
        </p:nvSpPr>
        <p:spPr bwMode="auto">
          <a:xfrm>
            <a:off x="540000" y="4725144"/>
            <a:ext cx="8315571" cy="831639"/>
          </a:xfrm>
          <a:prstGeom prst="rect">
            <a:avLst/>
          </a:prstGeom>
          <a:noFill/>
          <a:ln w="9525">
            <a:noFill/>
            <a:miter lim="800000"/>
            <a:headEnd/>
            <a:tailEnd/>
          </a:ln>
          <a:effectLst/>
        </p:spPr>
        <p:txBody>
          <a:bodyPr wrap="square" lIns="92075" tIns="46038" rIns="92075" bIns="46038">
            <a:spAutoFit/>
          </a:bodyPr>
          <a:lstStyle/>
          <a:p>
            <a:pPr>
              <a:tabLst>
                <a:tab pos="385763"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 pos="5805488" algn="l"/>
                <a:tab pos="6191250" algn="l"/>
              </a:tabLst>
            </a:pPr>
            <a:r>
              <a:rPr lang="nl-NL" dirty="0" smtClean="0">
                <a:solidFill>
                  <a:srgbClr val="000000"/>
                </a:solidFill>
                <a:latin typeface="Arial" charset="0"/>
              </a:rPr>
              <a:t>Schrijf de </a:t>
            </a:r>
            <a:r>
              <a:rPr lang="nl-NL" b="1" dirty="0" smtClean="0">
                <a:solidFill>
                  <a:srgbClr val="000000"/>
                </a:solidFill>
                <a:latin typeface="Arial" charset="0"/>
              </a:rPr>
              <a:t>CREATE TABLE</a:t>
            </a:r>
            <a:r>
              <a:rPr lang="nl-NL" dirty="0" smtClean="0">
                <a:solidFill>
                  <a:srgbClr val="000000"/>
                </a:solidFill>
                <a:latin typeface="Arial" charset="0"/>
              </a:rPr>
              <a:t>-statement voor tabel </a:t>
            </a:r>
            <a:r>
              <a:rPr lang="nl-NL" i="1" dirty="0" smtClean="0">
                <a:solidFill>
                  <a:srgbClr val="000000"/>
                </a:solidFill>
                <a:latin typeface="Arial" charset="0"/>
              </a:rPr>
              <a:t>Makelaar</a:t>
            </a:r>
            <a:r>
              <a:rPr lang="nl-NL" dirty="0" smtClean="0">
                <a:solidFill>
                  <a:srgbClr val="000000"/>
                </a:solidFill>
                <a:latin typeface="Arial" charset="0"/>
              </a:rPr>
              <a:t> en tabel </a:t>
            </a:r>
            <a:r>
              <a:rPr lang="nl-NL" i="1" dirty="0" smtClean="0">
                <a:solidFill>
                  <a:srgbClr val="000000"/>
                </a:solidFill>
                <a:latin typeface="Arial" charset="0"/>
              </a:rPr>
              <a:t>Verkoper</a:t>
            </a:r>
          </a:p>
        </p:txBody>
      </p:sp>
      <p:sp>
        <p:nvSpPr>
          <p:cNvPr id="7" name="Rectangle 3"/>
          <p:cNvSpPr>
            <a:spLocks noChangeArrowheads="1"/>
          </p:cNvSpPr>
          <p:nvPr/>
        </p:nvSpPr>
        <p:spPr bwMode="auto">
          <a:xfrm>
            <a:off x="538194" y="1196050"/>
            <a:ext cx="8315571" cy="462307"/>
          </a:xfrm>
          <a:prstGeom prst="rect">
            <a:avLst/>
          </a:prstGeom>
          <a:noFill/>
          <a:ln w="9525">
            <a:noFill/>
            <a:miter lim="800000"/>
            <a:headEnd/>
            <a:tailEnd/>
          </a:ln>
          <a:effectLst/>
        </p:spPr>
        <p:txBody>
          <a:bodyPr wrap="square" lIns="92075" tIns="46038" rIns="92075" bIns="46038">
            <a:spAutoFit/>
          </a:bodyPr>
          <a:lstStyle/>
          <a:p>
            <a:pPr>
              <a:tabLst>
                <a:tab pos="385763"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 pos="5805488" algn="l"/>
                <a:tab pos="6191250" algn="l"/>
              </a:tabLst>
            </a:pPr>
            <a:r>
              <a:rPr lang="nl-NL" dirty="0" smtClean="0">
                <a:solidFill>
                  <a:srgbClr val="000000"/>
                </a:solidFill>
                <a:latin typeface="Arial" charset="0"/>
              </a:rPr>
              <a:t>Gegeven een </a:t>
            </a:r>
            <a:r>
              <a:rPr lang="nl-NL" b="1" dirty="0" smtClean="0">
                <a:solidFill>
                  <a:srgbClr val="000000"/>
                </a:solidFill>
                <a:latin typeface="Arial" charset="0"/>
              </a:rPr>
              <a:t>ERD</a:t>
            </a:r>
            <a:r>
              <a:rPr lang="nl-NL" dirty="0" smtClean="0">
                <a:solidFill>
                  <a:srgbClr val="000000"/>
                </a:solidFill>
                <a:latin typeface="Arial" charset="0"/>
              </a:rPr>
              <a:t>:</a:t>
            </a:r>
          </a:p>
        </p:txBody>
      </p:sp>
      <p:pic>
        <p:nvPicPr>
          <p:cNvPr id="4" name="Picture 3"/>
          <p:cNvPicPr>
            <a:picLocks noChangeAspect="1"/>
          </p:cNvPicPr>
          <p:nvPr/>
        </p:nvPicPr>
        <p:blipFill>
          <a:blip r:embed="rId3"/>
          <a:stretch>
            <a:fillRect/>
          </a:stretch>
        </p:blipFill>
        <p:spPr>
          <a:xfrm>
            <a:off x="538194" y="1890141"/>
            <a:ext cx="8120576" cy="2603218"/>
          </a:xfrm>
          <a:prstGeom prst="rect">
            <a:avLst/>
          </a:prstGeom>
        </p:spPr>
      </p:pic>
    </p:spTree>
    <p:extLst>
      <p:ext uri="{BB962C8B-B14F-4D97-AF65-F5344CB8AC3E}">
        <p14:creationId xmlns:p14="http://schemas.microsoft.com/office/powerpoint/2010/main" val="2294662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323528" y="288000"/>
            <a:ext cx="8316024" cy="1080000"/>
          </a:xfrm>
        </p:spPr>
        <p:txBody>
          <a:bodyPr/>
          <a:lstStyle/>
          <a:p>
            <a:r>
              <a:rPr lang="nl-NL" dirty="0" smtClean="0"/>
              <a:t>ALTER TABLE</a:t>
            </a:r>
            <a:endParaRPr lang="nl-NL" dirty="0"/>
          </a:p>
        </p:txBody>
      </p:sp>
      <p:sp>
        <p:nvSpPr>
          <p:cNvPr id="4" name="Tijdelijke aanduiding voor dianummer 4"/>
          <p:cNvSpPr>
            <a:spLocks noGrp="1"/>
          </p:cNvSpPr>
          <p:nvPr>
            <p:ph type="sldNum" sz="quarter" idx="11"/>
          </p:nvPr>
        </p:nvSpPr>
        <p:spPr/>
        <p:txBody>
          <a:bodyPr/>
          <a:lstStyle/>
          <a:p>
            <a:r>
              <a:rPr lang="en-US" smtClean="0">
                <a:solidFill>
                  <a:srgbClr val="FFFFFF"/>
                </a:solidFill>
              </a:rPr>
              <a:t>5-</a:t>
            </a:r>
            <a:fld id="{23BA1E1C-7BA7-4EBE-9669-2FC8D9A7BF69}" type="slidenum">
              <a:rPr lang="en-US" smtClean="0">
                <a:solidFill>
                  <a:srgbClr val="FFFFFF"/>
                </a:solidFill>
              </a:rPr>
              <a:pPr/>
              <a:t>27</a:t>
            </a:fld>
            <a:endParaRPr lang="en-US" dirty="0">
              <a:solidFill>
                <a:srgbClr val="FFFFFF"/>
              </a:solidFill>
            </a:endParaRPr>
          </a:p>
        </p:txBody>
      </p:sp>
      <p:sp>
        <p:nvSpPr>
          <p:cNvPr id="141315" name="Rectangle 3"/>
          <p:cNvSpPr>
            <a:spLocks noChangeArrowheads="1"/>
          </p:cNvSpPr>
          <p:nvPr/>
        </p:nvSpPr>
        <p:spPr bwMode="auto">
          <a:xfrm>
            <a:off x="250825" y="1268413"/>
            <a:ext cx="8588375" cy="5017400"/>
          </a:xfrm>
          <a:prstGeom prst="rect">
            <a:avLst/>
          </a:prstGeom>
          <a:noFill/>
          <a:ln w="9525">
            <a:noFill/>
            <a:miter lim="800000"/>
            <a:headEnd/>
            <a:tailEnd/>
          </a:ln>
          <a:effectLst/>
        </p:spPr>
        <p:txBody>
          <a:bodyPr lIns="92075" tIns="46038" rIns="92075" bIns="46038">
            <a:spAutoFit/>
          </a:bodyPr>
          <a:lstStyle/>
          <a:p>
            <a:pPr>
              <a:buClr>
                <a:srgbClr val="FFFF66"/>
              </a:buClr>
              <a:buSzPct val="80000"/>
              <a:tabLst>
                <a:tab pos="385763" algn="l"/>
                <a:tab pos="657225" algn="l"/>
              </a:tabLst>
            </a:pPr>
            <a:r>
              <a:rPr lang="nl-NL" sz="2800" dirty="0">
                <a:solidFill>
                  <a:srgbClr val="000000"/>
                </a:solidFill>
                <a:latin typeface="Arial" charset="0"/>
              </a:rPr>
              <a:t>Tabellen kunnen ook gewijzigd worden</a:t>
            </a:r>
          </a:p>
          <a:p>
            <a:pPr marL="361950" indent="-361950">
              <a:buClr>
                <a:srgbClr val="FFFF66"/>
              </a:buClr>
              <a:buSzPct val="80000"/>
              <a:buFont typeface="Symbol" pitchFamily="18" charset="2"/>
              <a:buNone/>
              <a:tabLst>
                <a:tab pos="385763" algn="l"/>
                <a:tab pos="657225" algn="l"/>
              </a:tabLst>
            </a:pPr>
            <a:endParaRPr lang="nl-NL" sz="3200" dirty="0">
              <a:solidFill>
                <a:srgbClr val="000000"/>
              </a:solidFill>
              <a:effectLst>
                <a:outerShdw blurRad="38100" dist="38100" dir="2700000" algn="tl">
                  <a:srgbClr val="000000"/>
                </a:outerShdw>
              </a:effectLst>
              <a:latin typeface="Arial" charset="0"/>
            </a:endParaRPr>
          </a:p>
          <a:p>
            <a:pPr marL="361950" indent="-361950">
              <a:tabLst>
                <a:tab pos="385763" algn="l"/>
                <a:tab pos="657225" algn="l"/>
              </a:tabLst>
            </a:pPr>
            <a:r>
              <a:rPr lang="nl-NL" sz="3200" dirty="0">
                <a:solidFill>
                  <a:srgbClr val="000000"/>
                </a:solidFill>
                <a:effectLst>
                  <a:outerShdw blurRad="38100" dist="38100" dir="2700000" algn="tl">
                    <a:srgbClr val="000000"/>
                  </a:outerShdw>
                </a:effectLst>
                <a:latin typeface="Arial" charset="0"/>
              </a:rPr>
              <a:t>	</a:t>
            </a:r>
            <a:r>
              <a:rPr lang="nl-NL" sz="2800" b="1" dirty="0" smtClean="0">
                <a:solidFill>
                  <a:srgbClr val="C00000"/>
                </a:solidFill>
                <a:latin typeface="Courier New" panose="02070309020205020404" pitchFamily="49" charset="0"/>
                <a:cs typeface="Courier New" panose="02070309020205020404" pitchFamily="49" charset="0"/>
              </a:rPr>
              <a:t>ALTER TABLE </a:t>
            </a:r>
            <a:r>
              <a:rPr lang="nl-NL" sz="2800" i="1" dirty="0" err="1" smtClean="0">
                <a:solidFill>
                  <a:srgbClr val="000000"/>
                </a:solidFill>
                <a:latin typeface="Arial" charset="0"/>
              </a:rPr>
              <a:t>TabelNaam</a:t>
            </a:r>
            <a:endParaRPr lang="nl-NL" sz="2800" i="1" dirty="0">
              <a:solidFill>
                <a:srgbClr val="000000"/>
              </a:solidFill>
              <a:latin typeface="Arial" charset="0"/>
            </a:endParaRPr>
          </a:p>
          <a:p>
            <a:pPr marL="361950" indent="-361950">
              <a:tabLst>
                <a:tab pos="385763" algn="l"/>
                <a:tab pos="657225" algn="l"/>
              </a:tabLst>
            </a:pPr>
            <a:r>
              <a:rPr lang="nl-NL" sz="3200" dirty="0">
                <a:solidFill>
                  <a:srgbClr val="000000"/>
                </a:solidFill>
                <a:effectLst>
                  <a:outerShdw blurRad="38100" dist="38100" dir="2700000" algn="tl">
                    <a:srgbClr val="000000"/>
                  </a:outerShdw>
                </a:effectLst>
                <a:latin typeface="Arial" charset="0"/>
              </a:rPr>
              <a:t>			</a:t>
            </a:r>
            <a:r>
              <a:rPr lang="nl-NL" sz="2800" b="1" dirty="0" smtClean="0">
                <a:solidFill>
                  <a:srgbClr val="C00000"/>
                </a:solidFill>
                <a:latin typeface="Courier New" panose="02070309020205020404" pitchFamily="49" charset="0"/>
              </a:rPr>
              <a:t>ADD</a:t>
            </a:r>
            <a:r>
              <a:rPr lang="nl-NL" sz="3200" dirty="0" smtClean="0">
                <a:solidFill>
                  <a:srgbClr val="C00000"/>
                </a:solidFill>
                <a:effectLst>
                  <a:outerShdw blurRad="38100" dist="38100" dir="2700000" algn="tl">
                    <a:srgbClr val="000000"/>
                  </a:outerShdw>
                </a:effectLst>
                <a:latin typeface="Arial" charset="0"/>
              </a:rPr>
              <a:t> </a:t>
            </a:r>
            <a:r>
              <a:rPr lang="nl-NL" sz="3200" dirty="0" smtClean="0">
                <a:solidFill>
                  <a:srgbClr val="000000"/>
                </a:solidFill>
                <a:effectLst>
                  <a:outerShdw blurRad="38100" dist="38100" dir="2700000" algn="tl">
                    <a:srgbClr val="000000"/>
                  </a:outerShdw>
                </a:effectLst>
                <a:latin typeface="Arial" charset="0"/>
              </a:rPr>
              <a:t>…</a:t>
            </a:r>
            <a:r>
              <a:rPr lang="nl-NL" sz="3200" dirty="0" smtClean="0">
                <a:solidFill>
                  <a:srgbClr val="FFFF66"/>
                </a:solidFill>
                <a:effectLst>
                  <a:outerShdw blurRad="38100" dist="38100" dir="2700000" algn="tl">
                    <a:srgbClr val="000000"/>
                  </a:outerShdw>
                </a:effectLst>
                <a:latin typeface="Arial" charset="0"/>
              </a:rPr>
              <a:t> </a:t>
            </a:r>
            <a:r>
              <a:rPr lang="nl-NL" sz="3200" dirty="0">
                <a:solidFill>
                  <a:srgbClr val="640000"/>
                </a:solidFill>
                <a:effectLst>
                  <a:outerShdw blurRad="38100" dist="38100" dir="2700000" algn="tl">
                    <a:srgbClr val="000000"/>
                  </a:outerShdw>
                </a:effectLst>
                <a:latin typeface="Arial" charset="0"/>
              </a:rPr>
              <a:t>;</a:t>
            </a:r>
          </a:p>
          <a:p>
            <a:pPr marL="361950" indent="-361950">
              <a:tabLst>
                <a:tab pos="385763" algn="l"/>
                <a:tab pos="657225" algn="l"/>
              </a:tabLst>
            </a:pPr>
            <a:endParaRPr lang="nl-NL" sz="3200" dirty="0">
              <a:solidFill>
                <a:srgbClr val="FFFF66"/>
              </a:solidFill>
              <a:effectLst>
                <a:outerShdw blurRad="38100" dist="38100" dir="2700000" algn="tl">
                  <a:srgbClr val="000000"/>
                </a:outerShdw>
              </a:effectLst>
              <a:latin typeface="Arial" charset="0"/>
            </a:endParaRPr>
          </a:p>
          <a:p>
            <a:pPr marL="361950" indent="-361950">
              <a:tabLst>
                <a:tab pos="385763" algn="l"/>
                <a:tab pos="657225" algn="l"/>
              </a:tabLst>
            </a:pPr>
            <a:r>
              <a:rPr lang="nl-NL" sz="3200" dirty="0">
                <a:solidFill>
                  <a:srgbClr val="FFFF66"/>
                </a:solidFill>
                <a:effectLst>
                  <a:outerShdw blurRad="38100" dist="38100" dir="2700000" algn="tl">
                    <a:srgbClr val="000000"/>
                  </a:outerShdw>
                </a:effectLst>
                <a:latin typeface="Arial" charset="0"/>
              </a:rPr>
              <a:t>	</a:t>
            </a:r>
            <a:r>
              <a:rPr lang="nl-NL" sz="2800" b="1" dirty="0">
                <a:solidFill>
                  <a:srgbClr val="C00000"/>
                </a:solidFill>
                <a:latin typeface="Courier New" panose="02070309020205020404" pitchFamily="49" charset="0"/>
              </a:rPr>
              <a:t>ALTER TABLE </a:t>
            </a:r>
            <a:r>
              <a:rPr lang="nl-NL" sz="2800" i="1" dirty="0">
                <a:solidFill>
                  <a:srgbClr val="000000"/>
                </a:solidFill>
                <a:latin typeface="Arial" charset="0"/>
              </a:rPr>
              <a:t>TabelNaam</a:t>
            </a:r>
            <a:endParaRPr lang="nl-NL" sz="2800" dirty="0">
              <a:solidFill>
                <a:srgbClr val="FFFF66"/>
              </a:solidFill>
              <a:latin typeface="Arial" charset="0"/>
            </a:endParaRPr>
          </a:p>
          <a:p>
            <a:pPr marL="361950" indent="-361950">
              <a:tabLst>
                <a:tab pos="385763" algn="l"/>
                <a:tab pos="657225" algn="l"/>
              </a:tabLst>
            </a:pPr>
            <a:r>
              <a:rPr lang="nl-NL" sz="3200" dirty="0">
                <a:solidFill>
                  <a:srgbClr val="000000"/>
                </a:solidFill>
                <a:effectLst>
                  <a:outerShdw blurRad="38100" dist="38100" dir="2700000" algn="tl">
                    <a:srgbClr val="000000"/>
                  </a:outerShdw>
                </a:effectLst>
                <a:latin typeface="Arial" charset="0"/>
              </a:rPr>
              <a:t>			</a:t>
            </a:r>
            <a:r>
              <a:rPr lang="nl-NL" sz="2800" b="1" dirty="0" smtClean="0">
                <a:solidFill>
                  <a:srgbClr val="C00000"/>
                </a:solidFill>
                <a:latin typeface="Courier New" panose="02070309020205020404" pitchFamily="49" charset="0"/>
              </a:rPr>
              <a:t>ALTER</a:t>
            </a:r>
            <a:r>
              <a:rPr lang="nl-NL" sz="2800" b="1" dirty="0">
                <a:solidFill>
                  <a:srgbClr val="C00000"/>
                </a:solidFill>
                <a:latin typeface="Courier New" panose="02070309020205020404" pitchFamily="49" charset="0"/>
              </a:rPr>
              <a:t> </a:t>
            </a:r>
            <a:r>
              <a:rPr lang="nl-NL" sz="2800" b="1" dirty="0" smtClean="0">
                <a:solidFill>
                  <a:srgbClr val="C00000"/>
                </a:solidFill>
                <a:latin typeface="Courier New" panose="02070309020205020404" pitchFamily="49" charset="0"/>
              </a:rPr>
              <a:t>COLUMN </a:t>
            </a:r>
            <a:r>
              <a:rPr lang="nl-NL" sz="3200" dirty="0">
                <a:solidFill>
                  <a:srgbClr val="000000"/>
                </a:solidFill>
                <a:effectLst>
                  <a:outerShdw blurRad="38100" dist="38100" dir="2700000" algn="tl">
                    <a:srgbClr val="000000"/>
                  </a:outerShdw>
                </a:effectLst>
                <a:latin typeface="Arial" charset="0"/>
              </a:rPr>
              <a:t>…;</a:t>
            </a:r>
          </a:p>
          <a:p>
            <a:pPr marL="361950" indent="-361950">
              <a:tabLst>
                <a:tab pos="385763" algn="l"/>
                <a:tab pos="657225" algn="l"/>
              </a:tabLst>
            </a:pPr>
            <a:endParaRPr lang="nl-NL" sz="3200" dirty="0">
              <a:solidFill>
                <a:srgbClr val="000000"/>
              </a:solidFill>
              <a:effectLst>
                <a:outerShdw blurRad="38100" dist="38100" dir="2700000" algn="tl">
                  <a:srgbClr val="000000"/>
                </a:outerShdw>
              </a:effectLst>
              <a:latin typeface="Arial" charset="0"/>
            </a:endParaRPr>
          </a:p>
          <a:p>
            <a:pPr marL="361950" indent="-361950">
              <a:tabLst>
                <a:tab pos="385763" algn="l"/>
                <a:tab pos="657225" algn="l"/>
              </a:tabLst>
            </a:pPr>
            <a:r>
              <a:rPr lang="nl-NL" sz="3200" dirty="0">
                <a:solidFill>
                  <a:srgbClr val="FFFF66"/>
                </a:solidFill>
                <a:effectLst>
                  <a:outerShdw blurRad="38100" dist="38100" dir="2700000" algn="tl">
                    <a:srgbClr val="000000"/>
                  </a:outerShdw>
                </a:effectLst>
                <a:latin typeface="Arial" charset="0"/>
              </a:rPr>
              <a:t>	</a:t>
            </a:r>
            <a:r>
              <a:rPr lang="nl-NL" sz="2800" b="1" dirty="0">
                <a:solidFill>
                  <a:srgbClr val="C00000"/>
                </a:solidFill>
                <a:latin typeface="Courier New" panose="02070309020205020404" pitchFamily="49" charset="0"/>
              </a:rPr>
              <a:t>ALTER TABLE</a:t>
            </a:r>
            <a:r>
              <a:rPr lang="nl-NL" sz="2800" dirty="0">
                <a:solidFill>
                  <a:srgbClr val="C00000"/>
                </a:solidFill>
                <a:effectLst>
                  <a:outerShdw blurRad="38100" dist="38100" dir="2700000" algn="tl">
                    <a:srgbClr val="000000"/>
                  </a:outerShdw>
                </a:effectLst>
                <a:latin typeface="Courier New" panose="02070309020205020404" pitchFamily="49" charset="0"/>
              </a:rPr>
              <a:t> </a:t>
            </a:r>
            <a:r>
              <a:rPr lang="nl-NL" sz="2800" i="1" dirty="0">
                <a:solidFill>
                  <a:srgbClr val="000000"/>
                </a:solidFill>
                <a:latin typeface="Arial" charset="0"/>
              </a:rPr>
              <a:t>TabelNaam</a:t>
            </a:r>
            <a:endParaRPr lang="nl-NL" sz="2800" dirty="0">
              <a:solidFill>
                <a:srgbClr val="FFFF66"/>
              </a:solidFill>
              <a:latin typeface="Arial" charset="0"/>
            </a:endParaRPr>
          </a:p>
          <a:p>
            <a:pPr marL="361950" indent="-361950">
              <a:tabLst>
                <a:tab pos="385763" algn="l"/>
                <a:tab pos="657225" algn="l"/>
              </a:tabLst>
            </a:pPr>
            <a:r>
              <a:rPr lang="nl-NL" sz="3200" dirty="0">
                <a:solidFill>
                  <a:srgbClr val="000000"/>
                </a:solidFill>
                <a:effectLst>
                  <a:outerShdw blurRad="38100" dist="38100" dir="2700000" algn="tl">
                    <a:srgbClr val="000000"/>
                  </a:outerShdw>
                </a:effectLst>
                <a:latin typeface="Arial" charset="0"/>
              </a:rPr>
              <a:t>			</a:t>
            </a:r>
            <a:r>
              <a:rPr lang="nl-NL" sz="2800" b="1" dirty="0" smtClean="0">
                <a:solidFill>
                  <a:srgbClr val="C00000"/>
                </a:solidFill>
                <a:latin typeface="Courier New" panose="02070309020205020404" pitchFamily="49" charset="0"/>
              </a:rPr>
              <a:t>DROP</a:t>
            </a:r>
            <a:r>
              <a:rPr lang="nl-NL" sz="3200" b="1" dirty="0">
                <a:solidFill>
                  <a:srgbClr val="C00000"/>
                </a:solidFill>
                <a:latin typeface="Courier New" panose="02070309020205020404" pitchFamily="49" charset="0"/>
              </a:rPr>
              <a:t> </a:t>
            </a:r>
            <a:r>
              <a:rPr lang="nl-NL" sz="3200" b="1" dirty="0" smtClean="0">
                <a:solidFill>
                  <a:srgbClr val="C00000"/>
                </a:solidFill>
                <a:latin typeface="Courier New" panose="02070309020205020404" pitchFamily="49" charset="0"/>
              </a:rPr>
              <a:t>COLUMN/CONSTRAINT </a:t>
            </a:r>
            <a:r>
              <a:rPr lang="nl-NL" sz="3600" dirty="0" smtClean="0">
                <a:solidFill>
                  <a:srgbClr val="000000"/>
                </a:solidFill>
                <a:effectLst>
                  <a:outerShdw blurRad="38100" dist="38100" dir="2700000" algn="tl">
                    <a:srgbClr val="000000"/>
                  </a:outerShdw>
                </a:effectLst>
                <a:latin typeface="Arial" charset="0"/>
              </a:rPr>
              <a:t>…</a:t>
            </a:r>
            <a:r>
              <a:rPr lang="nl-NL" sz="3200" dirty="0" smtClean="0">
                <a:solidFill>
                  <a:srgbClr val="000000"/>
                </a:solidFill>
                <a:effectLst>
                  <a:outerShdw blurRad="38100" dist="38100" dir="2700000" algn="tl">
                    <a:srgbClr val="000000"/>
                  </a:outerShdw>
                </a:effectLst>
                <a:latin typeface="Arial" charset="0"/>
              </a:rPr>
              <a:t>;</a:t>
            </a:r>
            <a:endParaRPr lang="nl-NL" sz="3200" dirty="0">
              <a:solidFill>
                <a:srgbClr val="000000"/>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23376707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1"/>
          </p:nvPr>
        </p:nvSpPr>
        <p:spPr/>
        <p:txBody>
          <a:bodyPr/>
          <a:lstStyle/>
          <a:p>
            <a:r>
              <a:rPr lang="en-US" smtClean="0">
                <a:solidFill>
                  <a:srgbClr val="FFFFFF"/>
                </a:solidFill>
              </a:rPr>
              <a:t>5-</a:t>
            </a:r>
            <a:fld id="{A68E7793-BEF2-4449-9849-667DA5FEF1EF}" type="slidenum">
              <a:rPr lang="en-US" smtClean="0">
                <a:solidFill>
                  <a:srgbClr val="FFFFFF"/>
                </a:solidFill>
              </a:rPr>
              <a:pPr/>
              <a:t>28</a:t>
            </a:fld>
            <a:endParaRPr lang="en-US" dirty="0">
              <a:solidFill>
                <a:srgbClr val="FFFFFF"/>
              </a:solidFill>
            </a:endParaRPr>
          </a:p>
        </p:txBody>
      </p:sp>
      <p:sp>
        <p:nvSpPr>
          <p:cNvPr id="143362" name="Rectangle 2"/>
          <p:cNvSpPr>
            <a:spLocks noChangeArrowheads="1"/>
          </p:cNvSpPr>
          <p:nvPr/>
        </p:nvSpPr>
        <p:spPr bwMode="auto">
          <a:xfrm>
            <a:off x="250824" y="0"/>
            <a:ext cx="8893175" cy="908050"/>
          </a:xfrm>
          <a:prstGeom prst="rect">
            <a:avLst/>
          </a:prstGeom>
          <a:noFill/>
          <a:ln w="38100">
            <a:noFill/>
            <a:miter lim="800000"/>
            <a:headEnd/>
            <a:tailEnd/>
          </a:ln>
          <a:effectLst/>
        </p:spPr>
        <p:txBody>
          <a:bodyPr lIns="92075" tIns="46038" rIns="92075" bIns="46038" anchor="ctr"/>
          <a:lstStyle/>
          <a:p>
            <a:r>
              <a:rPr lang="nl-NL" sz="2800" b="1" dirty="0" smtClean="0">
                <a:solidFill>
                  <a:srgbClr val="C00000"/>
                </a:solidFill>
                <a:latin typeface="Arial" charset="0"/>
              </a:rPr>
              <a:t>ALTER/ADD: </a:t>
            </a:r>
            <a:r>
              <a:rPr lang="nl-NL" sz="2800" b="1" dirty="0">
                <a:solidFill>
                  <a:srgbClr val="C00000"/>
                </a:solidFill>
                <a:latin typeface="Arial" charset="0"/>
              </a:rPr>
              <a:t>Voorbeelden</a:t>
            </a:r>
          </a:p>
        </p:txBody>
      </p:sp>
      <p:sp>
        <p:nvSpPr>
          <p:cNvPr id="143363" name="Rectangle 3"/>
          <p:cNvSpPr>
            <a:spLocks noChangeArrowheads="1"/>
          </p:cNvSpPr>
          <p:nvPr/>
        </p:nvSpPr>
        <p:spPr bwMode="auto">
          <a:xfrm>
            <a:off x="250825" y="1341438"/>
            <a:ext cx="8678893" cy="3416962"/>
          </a:xfrm>
          <a:prstGeom prst="rect">
            <a:avLst/>
          </a:prstGeom>
          <a:noFill/>
          <a:ln w="9525">
            <a:noFill/>
            <a:miter lim="800000"/>
            <a:headEnd/>
            <a:tailEnd/>
          </a:ln>
          <a:effectLst/>
        </p:spPr>
        <p:txBody>
          <a:bodyPr wrap="square" lIns="92075" tIns="46038" rIns="92075" bIns="46038">
            <a:spAutoFit/>
          </a:bodyPr>
          <a:lstStyle/>
          <a:p>
            <a:pPr>
              <a:tabLst>
                <a:tab pos="385763" algn="l"/>
                <a:tab pos="771525" algn="l"/>
                <a:tab pos="1133475" algn="l"/>
                <a:tab pos="1519238" algn="l"/>
                <a:tab pos="1905000" algn="l"/>
                <a:tab pos="2290763" algn="l"/>
                <a:tab pos="2676525" algn="l"/>
              </a:tabLst>
            </a:pPr>
            <a:r>
              <a:rPr lang="nl-NL" b="1" dirty="0">
                <a:solidFill>
                  <a:srgbClr val="C00000"/>
                </a:solidFill>
                <a:latin typeface="Courier New" panose="02070309020205020404" pitchFamily="49" charset="0"/>
                <a:cs typeface="Courier New" panose="02070309020205020404" pitchFamily="49" charset="0"/>
              </a:rPr>
              <a:t>ALTER TABLE </a:t>
            </a:r>
            <a:r>
              <a:rPr lang="nl-NL" b="1" i="1" dirty="0" smtClean="0">
                <a:solidFill>
                  <a:srgbClr val="000000"/>
                </a:solidFill>
                <a:latin typeface="Arial" charset="0"/>
              </a:rPr>
              <a:t>Klant</a:t>
            </a:r>
          </a:p>
          <a:p>
            <a:pPr>
              <a:tabLst>
                <a:tab pos="385763" algn="l"/>
                <a:tab pos="771525" algn="l"/>
                <a:tab pos="1133475" algn="l"/>
                <a:tab pos="1519238" algn="l"/>
                <a:tab pos="1905000" algn="l"/>
                <a:tab pos="2290763" algn="l"/>
                <a:tab pos="2676525" algn="l"/>
              </a:tabLst>
            </a:pPr>
            <a:r>
              <a:rPr lang="nl-NL" i="1" dirty="0">
                <a:solidFill>
                  <a:srgbClr val="FFFF66"/>
                </a:solidFill>
                <a:effectLst>
                  <a:outerShdw blurRad="38100" dist="38100" dir="2700000" algn="tl">
                    <a:srgbClr val="000000"/>
                  </a:outerShdw>
                </a:effectLst>
                <a:latin typeface="Arial" charset="0"/>
              </a:rPr>
              <a:t>	</a:t>
            </a:r>
            <a:r>
              <a:rPr lang="nl-NL" b="1" dirty="0" smtClean="0">
                <a:solidFill>
                  <a:srgbClr val="C00000"/>
                </a:solidFill>
                <a:latin typeface="Courier New" panose="02070309020205020404" pitchFamily="49" charset="0"/>
                <a:cs typeface="Courier New" panose="02070309020205020404" pitchFamily="49" charset="0"/>
              </a:rPr>
              <a:t>ADD (</a:t>
            </a:r>
            <a:r>
              <a:rPr lang="nl-NL" dirty="0" smtClean="0">
                <a:solidFill>
                  <a:srgbClr val="C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nl-NL" b="1" dirty="0" smtClean="0">
                <a:solidFill>
                  <a:srgbClr val="C00000"/>
                </a:solidFill>
                <a:latin typeface="Courier New" panose="02070309020205020404" pitchFamily="49" charset="0"/>
                <a:cs typeface="Courier New" panose="02070309020205020404" pitchFamily="49" charset="0"/>
              </a:rPr>
              <a:t>CONSTRAINT</a:t>
            </a:r>
            <a:r>
              <a:rPr lang="nl-NL" dirty="0" smtClean="0">
                <a:solidFill>
                  <a:srgbClr val="C00000"/>
                </a:solidFill>
                <a:effectLst>
                  <a:outerShdw blurRad="38100" dist="38100" dir="2700000" algn="tl">
                    <a:srgbClr val="000000"/>
                  </a:outerShdw>
                </a:effectLst>
                <a:latin typeface="Courier New" panose="02070309020205020404" pitchFamily="49" charset="0"/>
                <a:cs typeface="Courier New" panose="02070309020205020404" pitchFamily="49" charset="0"/>
              </a:rPr>
              <a:t> </a:t>
            </a:r>
            <a:r>
              <a:rPr lang="nl-NL" b="1" i="1" dirty="0" smtClean="0">
                <a:solidFill>
                  <a:srgbClr val="000000"/>
                </a:solidFill>
                <a:latin typeface="Arial" charset="0"/>
              </a:rPr>
              <a:t>KlantFK</a:t>
            </a:r>
            <a:endParaRPr lang="nl-NL" b="1" i="1" dirty="0">
              <a:solidFill>
                <a:srgbClr val="000000"/>
              </a:solidFill>
              <a:latin typeface="Arial" charset="0"/>
            </a:endParaRPr>
          </a:p>
          <a:p>
            <a:pPr>
              <a:tabLst>
                <a:tab pos="385763" algn="l"/>
                <a:tab pos="771525" algn="l"/>
                <a:tab pos="1133475" algn="l"/>
                <a:tab pos="1519238" algn="l"/>
                <a:tab pos="1905000" algn="l"/>
                <a:tab pos="2290763" algn="l"/>
                <a:tab pos="2676525" algn="l"/>
              </a:tabLst>
            </a:pPr>
            <a:r>
              <a:rPr lang="nl-NL" i="1" dirty="0" smtClean="0">
                <a:solidFill>
                  <a:srgbClr val="FFFF66"/>
                </a:solidFill>
                <a:effectLst>
                  <a:outerShdw blurRad="38100" dist="38100" dir="2700000" algn="tl">
                    <a:srgbClr val="000000"/>
                  </a:outerShdw>
                </a:effectLst>
                <a:latin typeface="Arial" charset="0"/>
              </a:rPr>
              <a:t>		</a:t>
            </a:r>
            <a:r>
              <a:rPr lang="nl-NL" b="1" dirty="0" smtClean="0">
                <a:solidFill>
                  <a:srgbClr val="C00000"/>
                </a:solidFill>
                <a:latin typeface="Courier New" panose="02070309020205020404" pitchFamily="49" charset="0"/>
                <a:cs typeface="Courier New" panose="02070309020205020404" pitchFamily="49" charset="0"/>
              </a:rPr>
              <a:t>FOREIGN </a:t>
            </a:r>
            <a:r>
              <a:rPr lang="nl-NL" b="1" dirty="0">
                <a:solidFill>
                  <a:srgbClr val="C00000"/>
                </a:solidFill>
                <a:latin typeface="Courier New" panose="02070309020205020404" pitchFamily="49" charset="0"/>
                <a:cs typeface="Courier New" panose="02070309020205020404" pitchFamily="49" charset="0"/>
              </a:rPr>
              <a:t>KEY(</a:t>
            </a:r>
            <a:r>
              <a:rPr lang="nl-NL" i="1" dirty="0">
                <a:solidFill>
                  <a:srgbClr val="000000"/>
                </a:solidFill>
                <a:effectLst>
                  <a:outerShdw blurRad="38100" dist="38100" dir="2700000" algn="tl">
                    <a:srgbClr val="000000"/>
                  </a:outerShdw>
                </a:effectLst>
                <a:latin typeface="Arial" charset="0"/>
              </a:rPr>
              <a:t>V</a:t>
            </a:r>
            <a:r>
              <a:rPr lang="nl-NL" b="1" i="1" dirty="0">
                <a:solidFill>
                  <a:srgbClr val="000000"/>
                </a:solidFill>
                <a:latin typeface="Arial" charset="0"/>
              </a:rPr>
              <a:t>erkoperNr</a:t>
            </a:r>
            <a:r>
              <a:rPr lang="nl-NL" b="1" dirty="0">
                <a:solidFill>
                  <a:srgbClr val="C00000"/>
                </a:solidFill>
                <a:latin typeface="Courier New" panose="02070309020205020404" pitchFamily="49" charset="0"/>
                <a:cs typeface="Courier New" panose="02070309020205020404" pitchFamily="49" charset="0"/>
              </a:rPr>
              <a:t>)</a:t>
            </a:r>
          </a:p>
          <a:p>
            <a:pPr>
              <a:tabLst>
                <a:tab pos="385763" algn="l"/>
                <a:tab pos="771525" algn="l"/>
                <a:tab pos="1133475" algn="l"/>
                <a:tab pos="1519238" algn="l"/>
                <a:tab pos="1905000" algn="l"/>
                <a:tab pos="2290763" algn="l"/>
                <a:tab pos="2676525" algn="l"/>
              </a:tabLst>
            </a:pPr>
            <a:r>
              <a:rPr lang="nl-NL" dirty="0">
                <a:solidFill>
                  <a:srgbClr val="000000"/>
                </a:solidFill>
                <a:effectLst>
                  <a:outerShdw blurRad="38100" dist="38100" dir="2700000" algn="tl">
                    <a:srgbClr val="000000"/>
                  </a:outerShdw>
                </a:effectLst>
                <a:latin typeface="Arial" charset="0"/>
              </a:rPr>
              <a:t>		</a:t>
            </a:r>
            <a:r>
              <a:rPr lang="nl-NL" b="1" dirty="0">
                <a:solidFill>
                  <a:srgbClr val="C00000"/>
                </a:solidFill>
                <a:latin typeface="Courier New" panose="02070309020205020404" pitchFamily="49" charset="0"/>
                <a:cs typeface="Courier New" panose="02070309020205020404" pitchFamily="49" charset="0"/>
              </a:rPr>
              <a:t>REFERENCES </a:t>
            </a:r>
            <a:r>
              <a:rPr lang="nl-NL" b="1" i="1" dirty="0" smtClean="0">
                <a:solidFill>
                  <a:srgbClr val="000000"/>
                </a:solidFill>
                <a:latin typeface="Arial" charset="0"/>
              </a:rPr>
              <a:t>Verkoper</a:t>
            </a:r>
            <a:r>
              <a:rPr lang="nl-NL" b="1" dirty="0" smtClean="0">
                <a:solidFill>
                  <a:srgbClr val="C00000"/>
                </a:solidFill>
                <a:latin typeface="Courier New" panose="02070309020205020404" pitchFamily="49" charset="0"/>
                <a:cs typeface="Courier New" panose="02070309020205020404" pitchFamily="49" charset="0"/>
              </a:rPr>
              <a:t>(</a:t>
            </a:r>
            <a:r>
              <a:rPr lang="nl-NL" b="1" i="1" dirty="0" err="1" smtClean="0">
                <a:solidFill>
                  <a:srgbClr val="000000"/>
                </a:solidFill>
                <a:latin typeface="Arial" charset="0"/>
              </a:rPr>
              <a:t>VerkoperNr</a:t>
            </a:r>
            <a:r>
              <a:rPr lang="nl-NL" b="1" dirty="0">
                <a:solidFill>
                  <a:srgbClr val="C00000"/>
                </a:solidFill>
                <a:latin typeface="Courier New" panose="02070309020205020404" pitchFamily="49" charset="0"/>
                <a:cs typeface="Courier New" panose="02070309020205020404" pitchFamily="49" charset="0"/>
              </a:rPr>
              <a:t>)</a:t>
            </a:r>
          </a:p>
          <a:p>
            <a:pPr>
              <a:tabLst>
                <a:tab pos="385763" algn="l"/>
                <a:tab pos="771525" algn="l"/>
                <a:tab pos="1133475" algn="l"/>
                <a:tab pos="1519238" algn="l"/>
                <a:tab pos="1905000" algn="l"/>
                <a:tab pos="2290763" algn="l"/>
                <a:tab pos="2676525" algn="l"/>
              </a:tabLst>
            </a:pPr>
            <a:r>
              <a:rPr lang="nl-NL" dirty="0">
                <a:solidFill>
                  <a:srgbClr val="000000"/>
                </a:solidFill>
                <a:effectLst>
                  <a:outerShdw blurRad="38100" dist="38100" dir="2700000" algn="tl">
                    <a:srgbClr val="000000"/>
                  </a:outerShdw>
                </a:effectLst>
                <a:latin typeface="Arial" charset="0"/>
              </a:rPr>
              <a:t>		</a:t>
            </a:r>
            <a:r>
              <a:rPr lang="nl-NL" b="1" dirty="0">
                <a:solidFill>
                  <a:srgbClr val="C00000"/>
                </a:solidFill>
                <a:latin typeface="Courier New" panose="02070309020205020404" pitchFamily="49" charset="0"/>
                <a:cs typeface="Courier New" panose="02070309020205020404" pitchFamily="49" charset="0"/>
              </a:rPr>
              <a:t>ON UPDATE CASCADE</a:t>
            </a:r>
          </a:p>
          <a:p>
            <a:pPr>
              <a:tabLst>
                <a:tab pos="385763" algn="l"/>
                <a:tab pos="771525" algn="l"/>
                <a:tab pos="1133475" algn="l"/>
                <a:tab pos="1519238" algn="l"/>
                <a:tab pos="1905000" algn="l"/>
                <a:tab pos="2290763" algn="l"/>
                <a:tab pos="2676525" algn="l"/>
              </a:tabLst>
            </a:pPr>
            <a:r>
              <a:rPr lang="nl-NL" b="1" dirty="0">
                <a:solidFill>
                  <a:srgbClr val="C00000"/>
                </a:solidFill>
                <a:latin typeface="Courier New" panose="02070309020205020404" pitchFamily="49" charset="0"/>
                <a:cs typeface="Courier New" panose="02070309020205020404" pitchFamily="49" charset="0"/>
              </a:rPr>
              <a:t>		ON DELETE </a:t>
            </a:r>
            <a:r>
              <a:rPr lang="nl-NL" b="1" dirty="0" smtClean="0">
                <a:solidFill>
                  <a:srgbClr val="C00000"/>
                </a:solidFill>
                <a:latin typeface="Courier New" panose="02070309020205020404" pitchFamily="49" charset="0"/>
                <a:cs typeface="Courier New" panose="02070309020205020404" pitchFamily="49" charset="0"/>
              </a:rPr>
              <a:t>NO ACTION) </a:t>
            </a:r>
            <a:r>
              <a:rPr lang="nl-NL" b="1" dirty="0">
                <a:solidFill>
                  <a:srgbClr val="C00000"/>
                </a:solidFill>
                <a:latin typeface="Courier New" panose="02070309020205020404" pitchFamily="49" charset="0"/>
                <a:cs typeface="Courier New" panose="02070309020205020404" pitchFamily="49" charset="0"/>
              </a:rPr>
              <a:t>;</a:t>
            </a:r>
          </a:p>
          <a:p>
            <a:pPr>
              <a:tabLst>
                <a:tab pos="385763" algn="l"/>
                <a:tab pos="771525" algn="l"/>
                <a:tab pos="1133475" algn="l"/>
                <a:tab pos="1519238" algn="l"/>
                <a:tab pos="1905000" algn="l"/>
                <a:tab pos="2290763" algn="l"/>
                <a:tab pos="2676525" algn="l"/>
              </a:tabLst>
            </a:pPr>
            <a:endParaRPr lang="nl-NL" dirty="0">
              <a:solidFill>
                <a:srgbClr val="000000"/>
              </a:solidFill>
              <a:effectLst>
                <a:outerShdw blurRad="38100" dist="38100" dir="2700000" algn="tl">
                  <a:srgbClr val="000000"/>
                </a:outerShdw>
              </a:effectLst>
              <a:latin typeface="Arial" charset="0"/>
            </a:endParaRPr>
          </a:p>
          <a:p>
            <a:pPr>
              <a:tabLst>
                <a:tab pos="385763" algn="l"/>
                <a:tab pos="771525" algn="l"/>
                <a:tab pos="1133475" algn="l"/>
                <a:tab pos="1519238" algn="l"/>
                <a:tab pos="1905000" algn="l"/>
                <a:tab pos="2290763" algn="l"/>
                <a:tab pos="2676525" algn="l"/>
              </a:tabLst>
            </a:pPr>
            <a:r>
              <a:rPr lang="nl-NL" b="1" dirty="0">
                <a:solidFill>
                  <a:srgbClr val="C00000"/>
                </a:solidFill>
                <a:latin typeface="Courier New" panose="02070309020205020404" pitchFamily="49" charset="0"/>
                <a:cs typeface="Courier New" panose="02070309020205020404" pitchFamily="49" charset="0"/>
              </a:rPr>
              <a:t>ALTER TABLE </a:t>
            </a:r>
            <a:r>
              <a:rPr lang="nl-NL" b="1" i="1" dirty="0" smtClean="0">
                <a:solidFill>
                  <a:srgbClr val="000000"/>
                </a:solidFill>
                <a:latin typeface="Arial" charset="0"/>
              </a:rPr>
              <a:t>Klant</a:t>
            </a:r>
            <a:endParaRPr lang="nl-NL" b="1" i="1" dirty="0">
              <a:solidFill>
                <a:srgbClr val="000000"/>
              </a:solidFill>
              <a:latin typeface="Arial" charset="0"/>
            </a:endParaRPr>
          </a:p>
          <a:p>
            <a:pPr>
              <a:tabLst>
                <a:tab pos="385763" algn="l"/>
                <a:tab pos="771525" algn="l"/>
                <a:tab pos="1133475" algn="l"/>
                <a:tab pos="1519238" algn="l"/>
                <a:tab pos="1905000" algn="l"/>
                <a:tab pos="2290763" algn="l"/>
                <a:tab pos="2676525" algn="l"/>
              </a:tabLst>
            </a:pPr>
            <a:r>
              <a:rPr lang="nl-NL" dirty="0">
                <a:solidFill>
                  <a:srgbClr val="000000"/>
                </a:solidFill>
                <a:effectLst>
                  <a:outerShdw blurRad="38100" dist="38100" dir="2700000" algn="tl">
                    <a:srgbClr val="000000"/>
                  </a:outerShdw>
                </a:effectLst>
                <a:latin typeface="Arial" charset="0"/>
              </a:rPr>
              <a:t>	</a:t>
            </a:r>
            <a:r>
              <a:rPr lang="nl-NL" b="1" dirty="0">
                <a:solidFill>
                  <a:srgbClr val="C00000"/>
                </a:solidFill>
                <a:latin typeface="Courier New" panose="02070309020205020404" pitchFamily="49" charset="0"/>
                <a:cs typeface="Courier New" panose="02070309020205020404" pitchFamily="49" charset="0"/>
              </a:rPr>
              <a:t>ADD	</a:t>
            </a:r>
            <a:r>
              <a:rPr lang="nl-NL" b="1" dirty="0" smtClean="0">
                <a:solidFill>
                  <a:srgbClr val="C00000"/>
                </a:solidFill>
                <a:latin typeface="Courier New" panose="02070309020205020404" pitchFamily="49" charset="0"/>
                <a:cs typeface="Courier New" panose="02070309020205020404" pitchFamily="49" charset="0"/>
              </a:rPr>
              <a:t>( </a:t>
            </a:r>
            <a:r>
              <a:rPr lang="nl-NL" b="1" i="1" dirty="0" smtClean="0">
                <a:solidFill>
                  <a:srgbClr val="000000"/>
                </a:solidFill>
                <a:latin typeface="Arial" charset="0"/>
              </a:rPr>
              <a:t>Geslacht</a:t>
            </a:r>
            <a:r>
              <a:rPr lang="nl-NL" dirty="0" smtClean="0">
                <a:solidFill>
                  <a:srgbClr val="000000"/>
                </a:solidFill>
                <a:effectLst>
                  <a:outerShdw blurRad="38100" dist="38100" dir="2700000" algn="tl">
                    <a:srgbClr val="000000"/>
                  </a:outerShdw>
                </a:effectLst>
                <a:latin typeface="Arial" charset="0"/>
              </a:rPr>
              <a:t> </a:t>
            </a:r>
            <a:r>
              <a:rPr lang="nl-NL" b="1" dirty="0" smtClean="0">
                <a:solidFill>
                  <a:srgbClr val="C00000"/>
                </a:solidFill>
                <a:latin typeface="Courier New" panose="02070309020205020404" pitchFamily="49" charset="0"/>
                <a:cs typeface="Courier New" panose="02070309020205020404" pitchFamily="49" charset="0"/>
              </a:rPr>
              <a:t> </a:t>
            </a:r>
            <a:r>
              <a:rPr lang="nl-NL" b="1" dirty="0" err="1" smtClean="0">
                <a:solidFill>
                  <a:srgbClr val="C00000"/>
                </a:solidFill>
                <a:latin typeface="Courier New" panose="02070309020205020404" pitchFamily="49" charset="0"/>
                <a:cs typeface="Courier New" panose="02070309020205020404" pitchFamily="49" charset="0"/>
              </a:rPr>
              <a:t>nvarchar</a:t>
            </a:r>
            <a:r>
              <a:rPr lang="nl-NL" b="1" dirty="0" smtClean="0">
                <a:solidFill>
                  <a:srgbClr val="C00000"/>
                </a:solidFill>
                <a:latin typeface="Courier New" panose="02070309020205020404" pitchFamily="49" charset="0"/>
                <a:cs typeface="Courier New" panose="02070309020205020404" pitchFamily="49" charset="0"/>
              </a:rPr>
              <a:t>(1) </a:t>
            </a:r>
            <a:r>
              <a:rPr lang="nl-NL" b="1" dirty="0">
                <a:solidFill>
                  <a:srgbClr val="C00000"/>
                </a:solidFill>
                <a:latin typeface="Courier New" panose="02070309020205020404" pitchFamily="49" charset="0"/>
                <a:cs typeface="Courier New" panose="02070309020205020404" pitchFamily="49" charset="0"/>
              </a:rPr>
              <a:t>NOT NULL </a:t>
            </a:r>
            <a:r>
              <a:rPr lang="nl-NL" b="1" dirty="0" smtClean="0">
                <a:solidFill>
                  <a:srgbClr val="C00000"/>
                </a:solidFill>
                <a:latin typeface="Courier New" panose="02070309020205020404" pitchFamily="49" charset="0"/>
                <a:cs typeface="Courier New" panose="02070309020205020404" pitchFamily="49" charset="0"/>
              </a:rPr>
              <a:t>) ;</a:t>
            </a:r>
            <a:endParaRPr lang="nl-NL" b="1" dirty="0">
              <a:solidFill>
                <a:srgbClr val="C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551340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250824" y="116632"/>
            <a:ext cx="8893175" cy="791418"/>
          </a:xfrm>
          <a:noFill/>
          <a:ln/>
        </p:spPr>
        <p:txBody>
          <a:bodyPr lIns="92075" tIns="46038" rIns="92075" bIns="46038" anchorCtr="0"/>
          <a:lstStyle/>
          <a:p>
            <a:r>
              <a:rPr lang="nl-NL" dirty="0"/>
              <a:t>Acties gegevensmanipulatie</a:t>
            </a:r>
          </a:p>
        </p:txBody>
      </p:sp>
      <p:sp>
        <p:nvSpPr>
          <p:cNvPr id="4" name="Tijdelijke aanduiding voor dianummer 4"/>
          <p:cNvSpPr>
            <a:spLocks noGrp="1"/>
          </p:cNvSpPr>
          <p:nvPr>
            <p:ph type="sldNum" sz="quarter" idx="11"/>
          </p:nvPr>
        </p:nvSpPr>
        <p:spPr>
          <a:xfrm>
            <a:off x="7010432" y="6543700"/>
            <a:ext cx="2133600" cy="457200"/>
          </a:xfrm>
        </p:spPr>
        <p:txBody>
          <a:bodyPr/>
          <a:lstStyle/>
          <a:p>
            <a:r>
              <a:rPr lang="en-US" dirty="0" smtClean="0">
                <a:solidFill>
                  <a:srgbClr val="FFFFFF"/>
                </a:solidFill>
              </a:rPr>
              <a:t>5-</a:t>
            </a:r>
            <a:fld id="{7BE6C2AC-60A1-4676-8B29-C92953A18546}" type="slidenum">
              <a:rPr lang="en-US" smtClean="0">
                <a:solidFill>
                  <a:srgbClr val="FFFFFF"/>
                </a:solidFill>
              </a:rPr>
              <a:pPr/>
              <a:t>29</a:t>
            </a:fld>
            <a:endParaRPr lang="en-US" dirty="0">
              <a:solidFill>
                <a:srgbClr val="FFFFFF"/>
              </a:solidFill>
            </a:endParaRPr>
          </a:p>
        </p:txBody>
      </p:sp>
      <p:sp>
        <p:nvSpPr>
          <p:cNvPr id="147459" name="Rectangle 3"/>
          <p:cNvSpPr>
            <a:spLocks noChangeArrowheads="1"/>
          </p:cNvSpPr>
          <p:nvPr/>
        </p:nvSpPr>
        <p:spPr bwMode="auto">
          <a:xfrm>
            <a:off x="250825" y="1268413"/>
            <a:ext cx="8678893" cy="3786294"/>
          </a:xfrm>
          <a:prstGeom prst="rect">
            <a:avLst/>
          </a:prstGeom>
          <a:noFill/>
          <a:ln w="9525">
            <a:noFill/>
            <a:miter lim="800000"/>
            <a:headEnd/>
            <a:tailEnd/>
          </a:ln>
          <a:effectLst/>
        </p:spPr>
        <p:txBody>
          <a:bodyPr wrap="square" lIns="92075" tIns="46038" rIns="92075" bIns="46038">
            <a:spAutoFit/>
          </a:bodyPr>
          <a:lstStyle/>
          <a:p>
            <a:pPr marL="457200" indent="-457200">
              <a:buClr>
                <a:srgbClr val="C00000"/>
              </a:buClr>
              <a:buSzPct val="80000"/>
              <a:buFont typeface="Arial" panose="020B0604020202020204" pitchFamily="34" charset="0"/>
              <a:buChar char="•"/>
              <a:tabLst>
                <a:tab pos="811213" algn="l"/>
              </a:tabLst>
            </a:pPr>
            <a:r>
              <a:rPr lang="nl-NL" dirty="0">
                <a:solidFill>
                  <a:srgbClr val="000000"/>
                </a:solidFill>
                <a:latin typeface="Arial" charset="0"/>
              </a:rPr>
              <a:t>Het vullen van tabellen is </a:t>
            </a:r>
            <a:r>
              <a:rPr lang="nl-NL" dirty="0" smtClean="0">
                <a:solidFill>
                  <a:srgbClr val="000000"/>
                </a:solidFill>
                <a:latin typeface="Arial" charset="0"/>
              </a:rPr>
              <a:t>geen </a:t>
            </a:r>
            <a:r>
              <a:rPr lang="nl-NL" dirty="0">
                <a:solidFill>
                  <a:srgbClr val="000000"/>
                </a:solidFill>
                <a:latin typeface="Arial" charset="0"/>
              </a:rPr>
              <a:t>onderdeel van de DDL, maar van de DML</a:t>
            </a:r>
          </a:p>
          <a:p>
            <a:pPr marL="457200" indent="-457200">
              <a:buClr>
                <a:srgbClr val="C00000"/>
              </a:buClr>
              <a:buSzPct val="80000"/>
              <a:buFont typeface="Arial" panose="020B0604020202020204" pitchFamily="34" charset="0"/>
              <a:buChar char="•"/>
              <a:tabLst>
                <a:tab pos="811213" algn="l"/>
              </a:tabLst>
            </a:pPr>
            <a:endParaRPr lang="nl-NL" dirty="0">
              <a:solidFill>
                <a:srgbClr val="000000"/>
              </a:solidFill>
              <a:latin typeface="Arial" charset="0"/>
            </a:endParaRPr>
          </a:p>
          <a:p>
            <a:pPr marL="457200" indent="-457200">
              <a:buClr>
                <a:srgbClr val="C00000"/>
              </a:buClr>
              <a:buSzPct val="80000"/>
              <a:buFont typeface="Arial" panose="020B0604020202020204" pitchFamily="34" charset="0"/>
              <a:buChar char="•"/>
              <a:tabLst>
                <a:tab pos="811213" algn="l"/>
              </a:tabLst>
            </a:pPr>
            <a:r>
              <a:rPr lang="nl-NL" dirty="0">
                <a:solidFill>
                  <a:srgbClr val="000000"/>
                </a:solidFill>
                <a:latin typeface="Arial" charset="0"/>
              </a:rPr>
              <a:t>Maar het ligt er wel dicht tegenaan</a:t>
            </a:r>
          </a:p>
          <a:p>
            <a:pPr marL="457200" indent="-457200">
              <a:buClr>
                <a:srgbClr val="C00000"/>
              </a:buClr>
              <a:buFont typeface="Arial" panose="020B0604020202020204" pitchFamily="34" charset="0"/>
              <a:buChar char="•"/>
              <a:tabLst>
                <a:tab pos="811213" algn="l"/>
              </a:tabLst>
            </a:pPr>
            <a:endParaRPr lang="nl-NL" dirty="0">
              <a:solidFill>
                <a:srgbClr val="000000"/>
              </a:solidFill>
              <a:latin typeface="Arial" charset="0"/>
            </a:endParaRPr>
          </a:p>
          <a:p>
            <a:pPr marL="457200" indent="-457200">
              <a:buClr>
                <a:srgbClr val="C00000"/>
              </a:buClr>
              <a:buSzPct val="80000"/>
              <a:buFont typeface="Arial" panose="020B0604020202020204" pitchFamily="34" charset="0"/>
              <a:buChar char="•"/>
              <a:tabLst>
                <a:tab pos="811213" algn="l"/>
              </a:tabLst>
            </a:pPr>
            <a:r>
              <a:rPr lang="nl-NL" dirty="0">
                <a:solidFill>
                  <a:srgbClr val="000000"/>
                </a:solidFill>
                <a:latin typeface="Arial" charset="0"/>
              </a:rPr>
              <a:t>Er zijn 3 belangrijke commando’s om gegevens in te voeren, wijzigen, </a:t>
            </a:r>
            <a:r>
              <a:rPr lang="nl-NL" dirty="0" smtClean="0">
                <a:solidFill>
                  <a:srgbClr val="000000"/>
                </a:solidFill>
                <a:latin typeface="Arial" charset="0"/>
              </a:rPr>
              <a:t>verwijderen</a:t>
            </a:r>
          </a:p>
          <a:p>
            <a:pPr marL="914400" lvl="1" indent="-457200">
              <a:buClr>
                <a:srgbClr val="C00000"/>
              </a:buClr>
              <a:buSzPct val="80000"/>
              <a:buFont typeface="Arial" panose="020B0604020202020204" pitchFamily="34" charset="0"/>
              <a:buChar char="•"/>
              <a:tabLst>
                <a:tab pos="811213" algn="l"/>
              </a:tabLst>
            </a:pPr>
            <a:r>
              <a:rPr lang="nl-NL" b="1" dirty="0" smtClean="0">
                <a:solidFill>
                  <a:srgbClr val="C00000"/>
                </a:solidFill>
                <a:latin typeface="Courier New" panose="02070309020205020404" pitchFamily="49" charset="0"/>
                <a:cs typeface="Courier New" panose="02070309020205020404" pitchFamily="49" charset="0"/>
              </a:rPr>
              <a:t>INSERT</a:t>
            </a:r>
            <a:r>
              <a:rPr lang="nl-NL" dirty="0" smtClean="0">
                <a:solidFill>
                  <a:srgbClr val="000000"/>
                </a:solidFill>
                <a:latin typeface="Arial" charset="0"/>
              </a:rPr>
              <a:t> </a:t>
            </a:r>
            <a:r>
              <a:rPr lang="nl-NL" dirty="0">
                <a:solidFill>
                  <a:srgbClr val="000000"/>
                </a:solidFill>
                <a:latin typeface="Arial" charset="0"/>
              </a:rPr>
              <a:t>- voeg nieuwe records in een tabel </a:t>
            </a:r>
            <a:r>
              <a:rPr lang="nl-NL" dirty="0" smtClean="0">
                <a:solidFill>
                  <a:srgbClr val="000000"/>
                </a:solidFill>
                <a:latin typeface="Arial" charset="0"/>
              </a:rPr>
              <a:t>toe</a:t>
            </a:r>
          </a:p>
          <a:p>
            <a:pPr marL="914400" lvl="1" indent="-457200">
              <a:buClr>
                <a:srgbClr val="C00000"/>
              </a:buClr>
              <a:buSzPct val="80000"/>
              <a:buFont typeface="Arial" panose="020B0604020202020204" pitchFamily="34" charset="0"/>
              <a:buChar char="•"/>
              <a:tabLst>
                <a:tab pos="811213" algn="l"/>
              </a:tabLst>
            </a:pPr>
            <a:r>
              <a:rPr lang="nl-NL" b="1" dirty="0" smtClean="0">
                <a:solidFill>
                  <a:srgbClr val="C00000"/>
                </a:solidFill>
                <a:latin typeface="Courier New" panose="02070309020205020404" pitchFamily="49" charset="0"/>
                <a:cs typeface="Courier New" panose="02070309020205020404" pitchFamily="49" charset="0"/>
              </a:rPr>
              <a:t>UPDATE</a:t>
            </a:r>
            <a:r>
              <a:rPr lang="nl-NL" dirty="0" smtClean="0">
                <a:solidFill>
                  <a:srgbClr val="000000"/>
                </a:solidFill>
                <a:latin typeface="Arial" charset="0"/>
              </a:rPr>
              <a:t> </a:t>
            </a:r>
            <a:r>
              <a:rPr lang="nl-NL" dirty="0">
                <a:solidFill>
                  <a:srgbClr val="000000"/>
                </a:solidFill>
                <a:latin typeface="Arial" charset="0"/>
              </a:rPr>
              <a:t>- werk gegevens in bestaande records </a:t>
            </a:r>
            <a:r>
              <a:rPr lang="nl-NL" dirty="0" smtClean="0">
                <a:solidFill>
                  <a:srgbClr val="000000"/>
                </a:solidFill>
                <a:latin typeface="Arial" charset="0"/>
              </a:rPr>
              <a:t>bij</a:t>
            </a:r>
          </a:p>
          <a:p>
            <a:pPr marL="914400" lvl="1" indent="-457200">
              <a:buClr>
                <a:srgbClr val="C00000"/>
              </a:buClr>
              <a:buSzPct val="80000"/>
              <a:buFont typeface="Arial" panose="020B0604020202020204" pitchFamily="34" charset="0"/>
              <a:buChar char="•"/>
              <a:tabLst>
                <a:tab pos="811213" algn="l"/>
              </a:tabLst>
            </a:pPr>
            <a:r>
              <a:rPr lang="nl-NL" b="1" dirty="0" smtClean="0">
                <a:solidFill>
                  <a:srgbClr val="C00000"/>
                </a:solidFill>
                <a:latin typeface="Courier New" panose="02070309020205020404" pitchFamily="49" charset="0"/>
                <a:cs typeface="Courier New" panose="02070309020205020404" pitchFamily="49" charset="0"/>
              </a:rPr>
              <a:t>DELETE</a:t>
            </a:r>
            <a:r>
              <a:rPr lang="nl-NL" dirty="0" smtClean="0">
                <a:solidFill>
                  <a:srgbClr val="000000"/>
                </a:solidFill>
                <a:latin typeface="Arial" charset="0"/>
              </a:rPr>
              <a:t> </a:t>
            </a:r>
            <a:r>
              <a:rPr lang="nl-NL" dirty="0">
                <a:solidFill>
                  <a:srgbClr val="000000"/>
                </a:solidFill>
                <a:latin typeface="Arial" charset="0"/>
              </a:rPr>
              <a:t>- verwijder bestaande records</a:t>
            </a:r>
          </a:p>
        </p:txBody>
      </p:sp>
    </p:spTree>
    <p:extLst>
      <p:ext uri="{BB962C8B-B14F-4D97-AF65-F5344CB8AC3E}">
        <p14:creationId xmlns:p14="http://schemas.microsoft.com/office/powerpoint/2010/main" val="37174322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540000" y="288000"/>
            <a:ext cx="7020000" cy="719410"/>
          </a:xfrm>
        </p:spPr>
        <p:txBody>
          <a:bodyPr>
            <a:normAutofit/>
          </a:bodyPr>
          <a:lstStyle/>
          <a:p>
            <a:r>
              <a:rPr lang="nl-NL" dirty="0"/>
              <a:t>Inhoud</a:t>
            </a:r>
          </a:p>
        </p:txBody>
      </p:sp>
      <p:sp>
        <p:nvSpPr>
          <p:cNvPr id="283651" name="Rectangle 3"/>
          <p:cNvSpPr>
            <a:spLocks noGrp="1" noChangeArrowheads="1"/>
          </p:cNvSpPr>
          <p:nvPr>
            <p:ph idx="1"/>
          </p:nvPr>
        </p:nvSpPr>
        <p:spPr>
          <a:xfrm>
            <a:off x="539552" y="1052736"/>
            <a:ext cx="8100000" cy="4862512"/>
          </a:xfrm>
        </p:spPr>
        <p:txBody>
          <a:bodyPr/>
          <a:lstStyle/>
          <a:p>
            <a:pPr>
              <a:spcBef>
                <a:spcPct val="0"/>
              </a:spcBef>
            </a:pPr>
            <a:endParaRPr lang="nl-NL" dirty="0" smtClean="0"/>
          </a:p>
          <a:p>
            <a:pPr>
              <a:spcBef>
                <a:spcPts val="0"/>
              </a:spcBef>
              <a:spcAft>
                <a:spcPts val="0"/>
              </a:spcAft>
              <a:buNone/>
            </a:pPr>
            <a:endParaRPr lang="nl-NL" dirty="0" smtClean="0"/>
          </a:p>
          <a:p>
            <a:pPr>
              <a:spcBef>
                <a:spcPts val="0"/>
              </a:spcBef>
              <a:spcAft>
                <a:spcPts val="0"/>
              </a:spcAft>
              <a:buNone/>
            </a:pPr>
            <a:endParaRPr lang="nl-NL" dirty="0" smtClean="0"/>
          </a:p>
        </p:txBody>
      </p:sp>
      <p:sp>
        <p:nvSpPr>
          <p:cNvPr id="7" name="Tijdelijke aanduiding voor datum 4"/>
          <p:cNvSpPr>
            <a:spLocks noGrp="1"/>
          </p:cNvSpPr>
          <p:nvPr>
            <p:ph type="dt" sz="half" idx="10"/>
          </p:nvPr>
        </p:nvSpPr>
        <p:spPr>
          <a:xfrm>
            <a:off x="457200" y="6552000"/>
            <a:ext cx="2133600" cy="216000"/>
          </a:xfrm>
        </p:spPr>
        <p:txBody>
          <a:bodyPr/>
          <a:lstStyle/>
          <a:p>
            <a:fld id="{06D41A05-5A69-4594-B36C-BC2DCA4B88B1}" type="datetime1">
              <a:rPr lang="nl-NL" smtClean="0"/>
              <a:t>7-9-2017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3</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
        <p:nvSpPr>
          <p:cNvPr id="10" name="Tijdelijke aanduiding voor inhoud 1"/>
          <p:cNvSpPr txBox="1">
            <a:spLocks/>
          </p:cNvSpPr>
          <p:nvPr/>
        </p:nvSpPr>
        <p:spPr bwMode="auto">
          <a:xfrm>
            <a:off x="539552" y="1556792"/>
            <a:ext cx="8136904" cy="43204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Font typeface="Verdana" pitchFamily="34" charset="0"/>
              <a:buChar char="•"/>
              <a:defRPr sz="2400">
                <a:solidFill>
                  <a:srgbClr val="000000"/>
                </a:solidFill>
                <a:latin typeface="Arial" pitchFamily="34" charset="0"/>
                <a:ea typeface="+mn-ea"/>
                <a:cs typeface="Arial" pitchFamily="34" charset="0"/>
              </a:defRPr>
            </a:lvl1pPr>
            <a:lvl2pPr marL="444500" indent="-165100" algn="l" rtl="0" eaLnBrk="1" fontAlgn="base" hangingPunct="1">
              <a:spcBef>
                <a:spcPct val="20000"/>
              </a:spcBef>
              <a:spcAft>
                <a:spcPct val="0"/>
              </a:spcAft>
              <a:buChar char="–"/>
              <a:defRPr sz="2400" i="1">
                <a:solidFill>
                  <a:srgbClr val="000000"/>
                </a:solidFill>
                <a:latin typeface="Arial" pitchFamily="34" charset="0"/>
                <a:cs typeface="Arial" pitchFamily="34" charset="0"/>
              </a:defRPr>
            </a:lvl2pPr>
            <a:lvl3pPr marL="723900" indent="-177800" algn="l" rtl="0" eaLnBrk="1" fontAlgn="base" hangingPunct="1">
              <a:spcBef>
                <a:spcPct val="20000"/>
              </a:spcBef>
              <a:spcAft>
                <a:spcPct val="0"/>
              </a:spcAft>
              <a:buChar char="–"/>
              <a:defRPr sz="2400" i="1">
                <a:solidFill>
                  <a:srgbClr val="000000"/>
                </a:solidFill>
                <a:latin typeface="Arial" pitchFamily="34" charset="0"/>
                <a:cs typeface="Arial" pitchFamily="34" charset="0"/>
              </a:defRPr>
            </a:lvl3pPr>
            <a:lvl4pPr marL="965200" indent="-139700" algn="l" rtl="0" eaLnBrk="1" fontAlgn="base" hangingPunct="1">
              <a:spcBef>
                <a:spcPct val="20000"/>
              </a:spcBef>
              <a:spcAft>
                <a:spcPct val="0"/>
              </a:spcAft>
              <a:buChar char="–"/>
              <a:defRPr sz="2400" i="1">
                <a:solidFill>
                  <a:srgbClr val="000000"/>
                </a:solidFill>
                <a:latin typeface="Arial" pitchFamily="34" charset="0"/>
                <a:cs typeface="Arial" pitchFamily="34" charset="0"/>
              </a:defRPr>
            </a:lvl4pPr>
            <a:lvl5pPr marL="2057400" indent="-228600" algn="l" rtl="0" eaLnBrk="1" fontAlgn="base" hangingPunct="1">
              <a:spcBef>
                <a:spcPct val="20000"/>
              </a:spcBef>
              <a:spcAft>
                <a:spcPct val="0"/>
              </a:spcAft>
              <a:buChar char="»"/>
              <a:defRPr sz="2000">
                <a:solidFill>
                  <a:srgbClr val="000000"/>
                </a:solidFill>
                <a:latin typeface="Arial" pitchFamily="34" charset="0"/>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kern="0" dirty="0" smtClean="0"/>
              <a:t>Primary Key</a:t>
            </a:r>
          </a:p>
          <a:p>
            <a:endParaRPr lang="en-US" kern="0" dirty="0"/>
          </a:p>
          <a:p>
            <a:r>
              <a:rPr lang="en-US" kern="0" dirty="0" smtClean="0"/>
              <a:t>Foreign Key</a:t>
            </a:r>
          </a:p>
          <a:p>
            <a:pPr marL="0" indent="0">
              <a:buNone/>
            </a:pPr>
            <a:endParaRPr lang="en-US" kern="0" dirty="0"/>
          </a:p>
          <a:p>
            <a:r>
              <a:rPr lang="en-US" kern="0" dirty="0" smtClean="0"/>
              <a:t>Data Definition Language</a:t>
            </a:r>
          </a:p>
          <a:p>
            <a:endParaRPr lang="en-US" kern="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323528" y="260648"/>
            <a:ext cx="8820472" cy="720427"/>
          </a:xfrm>
          <a:noFill/>
          <a:ln w="38100">
            <a:noFill/>
          </a:ln>
        </p:spPr>
        <p:txBody>
          <a:bodyPr lIns="92075" tIns="46038" rIns="92075" bIns="46038" anchorCtr="0"/>
          <a:lstStyle/>
          <a:p>
            <a:r>
              <a:rPr lang="nl-NL" dirty="0"/>
              <a:t>DML: INSERT</a:t>
            </a:r>
          </a:p>
        </p:txBody>
      </p:sp>
      <p:sp>
        <p:nvSpPr>
          <p:cNvPr id="4" name="Tijdelijke aanduiding voor dianummer 4"/>
          <p:cNvSpPr>
            <a:spLocks noGrp="1"/>
          </p:cNvSpPr>
          <p:nvPr>
            <p:ph type="sldNum" sz="quarter" idx="11"/>
          </p:nvPr>
        </p:nvSpPr>
        <p:spPr>
          <a:xfrm>
            <a:off x="7010432" y="6543700"/>
            <a:ext cx="2133600" cy="457200"/>
          </a:xfrm>
        </p:spPr>
        <p:txBody>
          <a:bodyPr/>
          <a:lstStyle/>
          <a:p>
            <a:r>
              <a:rPr lang="en-US" dirty="0" smtClean="0">
                <a:solidFill>
                  <a:srgbClr val="FFFFFF"/>
                </a:solidFill>
              </a:rPr>
              <a:t>5-</a:t>
            </a:r>
            <a:fld id="{548852A2-B8D5-492D-A62C-DB9F57BC16F1}" type="slidenum">
              <a:rPr lang="en-US" smtClean="0">
                <a:solidFill>
                  <a:srgbClr val="FFFFFF"/>
                </a:solidFill>
              </a:rPr>
              <a:pPr/>
              <a:t>30</a:t>
            </a:fld>
            <a:endParaRPr lang="en-US" dirty="0">
              <a:solidFill>
                <a:srgbClr val="FFFFFF"/>
              </a:solidFill>
            </a:endParaRPr>
          </a:p>
        </p:txBody>
      </p:sp>
      <p:sp>
        <p:nvSpPr>
          <p:cNvPr id="167939" name="Rectangle 3"/>
          <p:cNvSpPr>
            <a:spLocks noChangeArrowheads="1"/>
          </p:cNvSpPr>
          <p:nvPr/>
        </p:nvSpPr>
        <p:spPr bwMode="auto">
          <a:xfrm>
            <a:off x="214282" y="1268413"/>
            <a:ext cx="8929718" cy="4155626"/>
          </a:xfrm>
          <a:prstGeom prst="rect">
            <a:avLst/>
          </a:prstGeom>
          <a:noFill/>
          <a:ln w="9525">
            <a:noFill/>
            <a:miter lim="800000"/>
            <a:headEnd/>
            <a:tailEnd/>
          </a:ln>
          <a:effectLst/>
        </p:spPr>
        <p:txBody>
          <a:bodyPr wrap="square" lIns="92075" tIns="46038" rIns="92075" bIns="46038">
            <a:spAutoFit/>
          </a:bodyPr>
          <a:lstStyle/>
          <a:p>
            <a:pPr defTabSz="449263"/>
            <a:r>
              <a:rPr lang="nl-NL" b="1" dirty="0">
                <a:solidFill>
                  <a:srgbClr val="C00000"/>
                </a:solidFill>
                <a:latin typeface="Courier New" panose="02070309020205020404" pitchFamily="49" charset="0"/>
                <a:cs typeface="Courier New" panose="02070309020205020404" pitchFamily="49" charset="0"/>
              </a:rPr>
              <a:t>INSERT INTO </a:t>
            </a:r>
            <a:r>
              <a:rPr lang="nl-NL" i="1" dirty="0">
                <a:solidFill>
                  <a:srgbClr val="000000"/>
                </a:solidFill>
                <a:latin typeface="Arial" charset="0"/>
              </a:rPr>
              <a:t>tabelnaam</a:t>
            </a:r>
            <a:endParaRPr lang="en-US" i="1" dirty="0">
              <a:solidFill>
                <a:srgbClr val="000000"/>
              </a:solidFill>
              <a:latin typeface="Arial" charset="0"/>
            </a:endParaRPr>
          </a:p>
          <a:p>
            <a:pPr defTabSz="449263"/>
            <a:r>
              <a:rPr lang="en-US" dirty="0">
                <a:solidFill>
                  <a:srgbClr val="000000"/>
                </a:solidFill>
                <a:latin typeface="Arial" charset="0"/>
              </a:rPr>
              <a:t>	</a:t>
            </a:r>
            <a:r>
              <a:rPr lang="nl-NL" b="1" dirty="0">
                <a:solidFill>
                  <a:srgbClr val="C00000"/>
                </a:solidFill>
                <a:latin typeface="Courier New" panose="02070309020205020404" pitchFamily="49" charset="0"/>
                <a:cs typeface="Courier New" panose="02070309020205020404" pitchFamily="49" charset="0"/>
              </a:rPr>
              <a:t>VALUES (</a:t>
            </a:r>
            <a:r>
              <a:rPr lang="nl-NL" dirty="0">
                <a:solidFill>
                  <a:srgbClr val="000000"/>
                </a:solidFill>
                <a:latin typeface="Arial" charset="0"/>
              </a:rPr>
              <a:t>….</a:t>
            </a:r>
            <a:r>
              <a:rPr lang="nl-NL" b="1" dirty="0">
                <a:solidFill>
                  <a:srgbClr val="C00000"/>
                </a:solidFill>
                <a:latin typeface="Courier New" panose="02070309020205020404" pitchFamily="49" charset="0"/>
                <a:cs typeface="Courier New" panose="02070309020205020404" pitchFamily="49" charset="0"/>
              </a:rPr>
              <a:t>,</a:t>
            </a:r>
            <a:r>
              <a:rPr lang="nl-NL" dirty="0">
                <a:solidFill>
                  <a:srgbClr val="000000"/>
                </a:solidFill>
                <a:latin typeface="Arial" charset="0"/>
              </a:rPr>
              <a:t> ….</a:t>
            </a:r>
            <a:r>
              <a:rPr lang="nl-NL" b="1" dirty="0">
                <a:solidFill>
                  <a:srgbClr val="C00000"/>
                </a:solidFill>
                <a:latin typeface="Courier New" panose="02070309020205020404" pitchFamily="49" charset="0"/>
                <a:cs typeface="Courier New" panose="02070309020205020404" pitchFamily="49" charset="0"/>
              </a:rPr>
              <a:t>,</a:t>
            </a:r>
            <a:r>
              <a:rPr lang="nl-NL" dirty="0">
                <a:solidFill>
                  <a:srgbClr val="000000"/>
                </a:solidFill>
                <a:latin typeface="Arial" charset="0"/>
              </a:rPr>
              <a:t> ….</a:t>
            </a:r>
            <a:r>
              <a:rPr lang="nl-NL" b="1" dirty="0">
                <a:solidFill>
                  <a:srgbClr val="C00000"/>
                </a:solidFill>
                <a:latin typeface="Courier New" panose="02070309020205020404" pitchFamily="49" charset="0"/>
                <a:cs typeface="Courier New" panose="02070309020205020404" pitchFamily="49" charset="0"/>
              </a:rPr>
              <a:t>) ;</a:t>
            </a:r>
          </a:p>
          <a:p>
            <a:pPr defTabSz="449263"/>
            <a:endParaRPr lang="nl-NL" dirty="0">
              <a:solidFill>
                <a:srgbClr val="000000"/>
              </a:solidFill>
              <a:latin typeface="Arial" charset="0"/>
            </a:endParaRPr>
          </a:p>
          <a:p>
            <a:pPr defTabSz="449263"/>
            <a:r>
              <a:rPr lang="nl-NL" b="1" dirty="0">
                <a:solidFill>
                  <a:srgbClr val="C00000"/>
                </a:solidFill>
                <a:latin typeface="Courier New" panose="02070309020205020404" pitchFamily="49" charset="0"/>
                <a:cs typeface="Courier New" panose="02070309020205020404" pitchFamily="49" charset="0"/>
              </a:rPr>
              <a:t>INSERT INTO </a:t>
            </a:r>
            <a:r>
              <a:rPr lang="nl-NL" i="1" dirty="0">
                <a:solidFill>
                  <a:srgbClr val="000000"/>
                </a:solidFill>
                <a:latin typeface="Arial" charset="0"/>
              </a:rPr>
              <a:t>tabelnaam</a:t>
            </a:r>
            <a:r>
              <a:rPr lang="nl-NL" b="1" dirty="0">
                <a:solidFill>
                  <a:srgbClr val="C00000"/>
                </a:solidFill>
                <a:latin typeface="Courier New" panose="02070309020205020404" pitchFamily="49" charset="0"/>
                <a:cs typeface="Courier New" panose="02070309020205020404" pitchFamily="49" charset="0"/>
              </a:rPr>
              <a:t>(</a:t>
            </a:r>
            <a:r>
              <a:rPr lang="nl-NL" i="1" dirty="0">
                <a:solidFill>
                  <a:srgbClr val="000000"/>
                </a:solidFill>
                <a:latin typeface="Arial" charset="0"/>
              </a:rPr>
              <a:t>attribuut1</a:t>
            </a:r>
            <a:r>
              <a:rPr lang="nl-NL" b="1" dirty="0">
                <a:solidFill>
                  <a:srgbClr val="C00000"/>
                </a:solidFill>
                <a:latin typeface="Courier New" panose="02070309020205020404" pitchFamily="49" charset="0"/>
                <a:cs typeface="Courier New" panose="02070309020205020404" pitchFamily="49" charset="0"/>
              </a:rPr>
              <a:t>,</a:t>
            </a:r>
            <a:r>
              <a:rPr lang="en-US" i="1" dirty="0">
                <a:solidFill>
                  <a:srgbClr val="000000"/>
                </a:solidFill>
                <a:latin typeface="Arial" charset="0"/>
              </a:rPr>
              <a:t>attribuut2</a:t>
            </a:r>
            <a:r>
              <a:rPr lang="nl-NL" b="1" dirty="0">
                <a:solidFill>
                  <a:srgbClr val="C00000"/>
                </a:solidFill>
                <a:latin typeface="Courier New" panose="02070309020205020404" pitchFamily="49" charset="0"/>
                <a:cs typeface="Courier New" panose="02070309020205020404" pitchFamily="49" charset="0"/>
              </a:rPr>
              <a:t>)</a:t>
            </a:r>
            <a:endParaRPr lang="en-US" b="1" dirty="0">
              <a:solidFill>
                <a:srgbClr val="C00000"/>
              </a:solidFill>
              <a:latin typeface="Courier New" panose="02070309020205020404" pitchFamily="49" charset="0"/>
              <a:cs typeface="Courier New" panose="02070309020205020404" pitchFamily="49" charset="0"/>
            </a:endParaRPr>
          </a:p>
          <a:p>
            <a:pPr defTabSz="449263"/>
            <a:r>
              <a:rPr lang="en-US" dirty="0">
                <a:solidFill>
                  <a:srgbClr val="000000"/>
                </a:solidFill>
                <a:latin typeface="Arial" charset="0"/>
              </a:rPr>
              <a:t>	</a:t>
            </a:r>
            <a:r>
              <a:rPr lang="nl-NL" b="1" dirty="0">
                <a:solidFill>
                  <a:srgbClr val="C00000"/>
                </a:solidFill>
                <a:latin typeface="Courier New" panose="02070309020205020404" pitchFamily="49" charset="0"/>
                <a:cs typeface="Courier New" panose="02070309020205020404" pitchFamily="49" charset="0"/>
              </a:rPr>
              <a:t>VALUES (</a:t>
            </a:r>
            <a:r>
              <a:rPr lang="nl-NL" i="1" dirty="0">
                <a:solidFill>
                  <a:srgbClr val="000000"/>
                </a:solidFill>
                <a:latin typeface="Arial" charset="0"/>
              </a:rPr>
              <a:t>…</a:t>
            </a:r>
            <a:r>
              <a:rPr lang="nl-NL" b="1" i="1" dirty="0">
                <a:solidFill>
                  <a:srgbClr val="C00000"/>
                </a:solidFill>
                <a:latin typeface="Courier New" panose="02070309020205020404" pitchFamily="49" charset="0"/>
                <a:cs typeface="Courier New" panose="02070309020205020404" pitchFamily="49" charset="0"/>
              </a:rPr>
              <a:t>,</a:t>
            </a:r>
            <a:r>
              <a:rPr lang="nl-NL" i="1" dirty="0">
                <a:solidFill>
                  <a:srgbClr val="000000"/>
                </a:solidFill>
                <a:latin typeface="Arial" charset="0"/>
              </a:rPr>
              <a:t> …</a:t>
            </a:r>
            <a:r>
              <a:rPr lang="nl-NL" b="1" dirty="0">
                <a:solidFill>
                  <a:srgbClr val="C00000"/>
                </a:solidFill>
                <a:latin typeface="Courier New" panose="02070309020205020404" pitchFamily="49" charset="0"/>
                <a:cs typeface="Courier New" panose="02070309020205020404" pitchFamily="49" charset="0"/>
              </a:rPr>
              <a:t>)</a:t>
            </a:r>
            <a:r>
              <a:rPr lang="en-US" b="1" dirty="0">
                <a:solidFill>
                  <a:srgbClr val="C00000"/>
                </a:solidFill>
                <a:latin typeface="Courier New" panose="02070309020205020404" pitchFamily="49" charset="0"/>
                <a:cs typeface="Courier New" panose="02070309020205020404" pitchFamily="49" charset="0"/>
              </a:rPr>
              <a:t> </a:t>
            </a:r>
            <a:r>
              <a:rPr lang="nl-NL" b="1" dirty="0" smtClean="0">
                <a:solidFill>
                  <a:srgbClr val="C00000"/>
                </a:solidFill>
                <a:latin typeface="Courier New" panose="02070309020205020404" pitchFamily="49" charset="0"/>
                <a:cs typeface="Courier New" panose="02070309020205020404" pitchFamily="49" charset="0"/>
              </a:rPr>
              <a:t>;</a:t>
            </a:r>
          </a:p>
          <a:p>
            <a:pPr defTabSz="449263"/>
            <a:endParaRPr lang="nl-NL" dirty="0" smtClean="0">
              <a:solidFill>
                <a:srgbClr val="FFFF66"/>
              </a:solidFill>
              <a:latin typeface="Arial" charset="0"/>
            </a:endParaRPr>
          </a:p>
          <a:p>
            <a:pPr defTabSz="449263"/>
            <a:r>
              <a:rPr lang="nl-NL" b="1" dirty="0" smtClean="0">
                <a:solidFill>
                  <a:srgbClr val="C00000"/>
                </a:solidFill>
                <a:latin typeface="Courier New" panose="02070309020205020404" pitchFamily="49" charset="0"/>
                <a:cs typeface="Courier New" panose="02070309020205020404" pitchFamily="49" charset="0"/>
              </a:rPr>
              <a:t>INSERT INTO </a:t>
            </a:r>
            <a:r>
              <a:rPr lang="nl-NL" i="1" dirty="0" smtClean="0">
                <a:solidFill>
                  <a:srgbClr val="000000"/>
                </a:solidFill>
                <a:latin typeface="Arial" charset="0"/>
              </a:rPr>
              <a:t>Klant</a:t>
            </a:r>
          </a:p>
          <a:p>
            <a:pPr defTabSz="449263"/>
            <a:r>
              <a:rPr lang="nl-NL" dirty="0" smtClean="0">
                <a:solidFill>
                  <a:srgbClr val="FFFF66"/>
                </a:solidFill>
                <a:latin typeface="Arial" charset="0"/>
              </a:rPr>
              <a:t>	</a:t>
            </a:r>
            <a:r>
              <a:rPr lang="nl-NL" b="1" dirty="0" smtClean="0">
                <a:solidFill>
                  <a:srgbClr val="C00000"/>
                </a:solidFill>
                <a:latin typeface="Courier New" panose="02070309020205020404" pitchFamily="49" charset="0"/>
                <a:cs typeface="Courier New" panose="02070309020205020404" pitchFamily="49" charset="0"/>
              </a:rPr>
              <a:t>VALUES </a:t>
            </a:r>
            <a:r>
              <a:rPr lang="nl-NL" b="1" i="1" dirty="0" smtClean="0">
                <a:solidFill>
                  <a:srgbClr val="C00000"/>
                </a:solidFill>
                <a:latin typeface="Courier New" panose="02070309020205020404" pitchFamily="49" charset="0"/>
                <a:cs typeface="Courier New" panose="02070309020205020404" pitchFamily="49" charset="0"/>
              </a:rPr>
              <a:t>(</a:t>
            </a:r>
            <a:r>
              <a:rPr lang="nl-NL" i="1" dirty="0" smtClean="0">
                <a:solidFill>
                  <a:srgbClr val="000000"/>
                </a:solidFill>
                <a:latin typeface="Arial" charset="0"/>
              </a:rPr>
              <a:t>113</a:t>
            </a:r>
            <a:r>
              <a:rPr lang="nl-NL" b="1" i="1" dirty="0" smtClean="0">
                <a:solidFill>
                  <a:srgbClr val="C00000"/>
                </a:solidFill>
                <a:latin typeface="Courier New" panose="02070309020205020404" pitchFamily="49" charset="0"/>
                <a:cs typeface="Courier New" panose="02070309020205020404" pitchFamily="49" charset="0"/>
              </a:rPr>
              <a:t>,</a:t>
            </a:r>
            <a:r>
              <a:rPr lang="nl-NL" i="1" dirty="0" smtClean="0">
                <a:solidFill>
                  <a:srgbClr val="000000"/>
                </a:solidFill>
                <a:latin typeface="Arial" charset="0"/>
              </a:rPr>
              <a:t> ‘General Store’</a:t>
            </a:r>
            <a:r>
              <a:rPr lang="nl-NL" b="1" i="1" dirty="0" smtClean="0">
                <a:solidFill>
                  <a:srgbClr val="C00000"/>
                </a:solidFill>
                <a:latin typeface="Courier New" panose="02070309020205020404" pitchFamily="49" charset="0"/>
                <a:cs typeface="Courier New" panose="02070309020205020404" pitchFamily="49" charset="0"/>
              </a:rPr>
              <a:t>,</a:t>
            </a:r>
            <a:r>
              <a:rPr lang="nl-NL" i="1" dirty="0" smtClean="0">
                <a:solidFill>
                  <a:srgbClr val="FFFF66"/>
                </a:solidFill>
                <a:latin typeface="Arial" charset="0"/>
              </a:rPr>
              <a:t> </a:t>
            </a:r>
            <a:r>
              <a:rPr lang="nl-NL" i="1" dirty="0" smtClean="0">
                <a:solidFill>
                  <a:srgbClr val="000000"/>
                </a:solidFill>
                <a:latin typeface="Arial" charset="0"/>
              </a:rPr>
              <a:t>‘Denver’</a:t>
            </a:r>
            <a:r>
              <a:rPr lang="nl-NL" i="1" dirty="0" smtClean="0">
                <a:solidFill>
                  <a:srgbClr val="FFFF66"/>
                </a:solidFill>
                <a:latin typeface="Arial" charset="0"/>
              </a:rPr>
              <a:t>,</a:t>
            </a:r>
            <a:r>
              <a:rPr lang="nl-NL" i="1" dirty="0" smtClean="0">
                <a:solidFill>
                  <a:srgbClr val="000000"/>
                </a:solidFill>
                <a:latin typeface="Arial" charset="0"/>
              </a:rPr>
              <a:t> 25</a:t>
            </a:r>
            <a:r>
              <a:rPr lang="nl-NL" b="1" dirty="0" smtClean="0">
                <a:solidFill>
                  <a:srgbClr val="C00000"/>
                </a:solidFill>
                <a:latin typeface="Courier New" panose="02070309020205020404" pitchFamily="49" charset="0"/>
                <a:cs typeface="Courier New" panose="02070309020205020404" pitchFamily="49" charset="0"/>
              </a:rPr>
              <a:t>);</a:t>
            </a:r>
          </a:p>
          <a:p>
            <a:pPr defTabSz="449263"/>
            <a:endParaRPr lang="nl-NL" dirty="0" smtClean="0">
              <a:solidFill>
                <a:srgbClr val="000000"/>
              </a:solidFill>
              <a:latin typeface="Arial" charset="0"/>
            </a:endParaRPr>
          </a:p>
          <a:p>
            <a:pPr defTabSz="449263"/>
            <a:r>
              <a:rPr lang="nl-NL" b="1" dirty="0" smtClean="0">
                <a:solidFill>
                  <a:srgbClr val="C00000"/>
                </a:solidFill>
                <a:latin typeface="Courier New" panose="02070309020205020404" pitchFamily="49" charset="0"/>
                <a:cs typeface="Courier New" panose="02070309020205020404" pitchFamily="49" charset="0"/>
              </a:rPr>
              <a:t>INSERT INTO </a:t>
            </a:r>
            <a:r>
              <a:rPr lang="nl-NL" i="1" dirty="0" smtClean="0">
                <a:solidFill>
                  <a:srgbClr val="000000"/>
                </a:solidFill>
                <a:latin typeface="Arial" charset="0"/>
              </a:rPr>
              <a:t>Klant</a:t>
            </a:r>
            <a:r>
              <a:rPr lang="nl-NL" b="1" dirty="0" smtClean="0">
                <a:solidFill>
                  <a:srgbClr val="C00000"/>
                </a:solidFill>
                <a:latin typeface="Courier New" panose="02070309020205020404" pitchFamily="49" charset="0"/>
                <a:cs typeface="Courier New" panose="02070309020205020404" pitchFamily="49" charset="0"/>
              </a:rPr>
              <a:t>(</a:t>
            </a:r>
            <a:r>
              <a:rPr lang="nl-NL" i="1" dirty="0" err="1" smtClean="0">
                <a:solidFill>
                  <a:srgbClr val="000000"/>
                </a:solidFill>
                <a:latin typeface="Arial" charset="0"/>
              </a:rPr>
              <a:t>KlantNr</a:t>
            </a:r>
            <a:r>
              <a:rPr lang="nl-NL" i="1" dirty="0" smtClean="0">
                <a:solidFill>
                  <a:srgbClr val="000000"/>
                </a:solidFill>
                <a:latin typeface="Arial" charset="0"/>
              </a:rPr>
              <a:t>, VerkoperNr</a:t>
            </a:r>
            <a:r>
              <a:rPr lang="nl-NL" b="1" dirty="0" smtClean="0">
                <a:solidFill>
                  <a:srgbClr val="C00000"/>
                </a:solidFill>
                <a:latin typeface="Courier New" panose="02070309020205020404" pitchFamily="49" charset="0"/>
                <a:cs typeface="Courier New" panose="02070309020205020404" pitchFamily="49" charset="0"/>
              </a:rPr>
              <a:t>)</a:t>
            </a:r>
          </a:p>
          <a:p>
            <a:pPr defTabSz="449263"/>
            <a:r>
              <a:rPr lang="en-US" dirty="0" smtClean="0">
                <a:solidFill>
                  <a:srgbClr val="000000"/>
                </a:solidFill>
                <a:latin typeface="Arial" charset="0"/>
              </a:rPr>
              <a:t>	</a:t>
            </a:r>
            <a:r>
              <a:rPr lang="nl-NL" b="1" dirty="0" smtClean="0">
                <a:solidFill>
                  <a:srgbClr val="C00000"/>
                </a:solidFill>
                <a:latin typeface="Courier New" panose="02070309020205020404" pitchFamily="49" charset="0"/>
                <a:cs typeface="Courier New" panose="02070309020205020404" pitchFamily="49" charset="0"/>
              </a:rPr>
              <a:t>VALUES (</a:t>
            </a:r>
            <a:r>
              <a:rPr lang="nl-NL" i="1" dirty="0" smtClean="0">
                <a:solidFill>
                  <a:srgbClr val="000000"/>
                </a:solidFill>
                <a:latin typeface="Arial" charset="0"/>
              </a:rPr>
              <a:t>113</a:t>
            </a:r>
            <a:r>
              <a:rPr lang="nl-NL" b="1" dirty="0" smtClean="0">
                <a:solidFill>
                  <a:srgbClr val="C00000"/>
                </a:solidFill>
                <a:latin typeface="Courier New" panose="02070309020205020404" pitchFamily="49" charset="0"/>
                <a:cs typeface="Courier New" panose="02070309020205020404" pitchFamily="49" charset="0"/>
              </a:rPr>
              <a:t>,</a:t>
            </a:r>
            <a:r>
              <a:rPr lang="nl-NL" i="1" dirty="0" smtClean="0">
                <a:solidFill>
                  <a:srgbClr val="000000"/>
                </a:solidFill>
                <a:latin typeface="Arial" charset="0"/>
              </a:rPr>
              <a:t> 25</a:t>
            </a:r>
            <a:r>
              <a:rPr lang="nl-NL" b="1" dirty="0" smtClean="0">
                <a:solidFill>
                  <a:srgbClr val="C00000"/>
                </a:solidFill>
                <a:latin typeface="Courier New" panose="02070309020205020404" pitchFamily="49" charset="0"/>
                <a:cs typeface="Courier New" panose="02070309020205020404" pitchFamily="49" charset="0"/>
              </a:rPr>
              <a:t>)</a:t>
            </a:r>
            <a:r>
              <a:rPr lang="en-US" b="1" dirty="0" smtClean="0">
                <a:solidFill>
                  <a:srgbClr val="C00000"/>
                </a:solidFill>
                <a:latin typeface="Courier New" panose="02070309020205020404" pitchFamily="49" charset="0"/>
                <a:cs typeface="Courier New" panose="02070309020205020404" pitchFamily="49" charset="0"/>
              </a:rPr>
              <a:t> </a:t>
            </a:r>
            <a:r>
              <a:rPr lang="nl-NL" b="1" dirty="0" smtClean="0">
                <a:solidFill>
                  <a:srgbClr val="C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570609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360000" y="360000"/>
            <a:ext cx="9144000" cy="620688"/>
          </a:xfrm>
          <a:noFill/>
          <a:ln w="38100">
            <a:noFill/>
          </a:ln>
        </p:spPr>
        <p:txBody>
          <a:bodyPr lIns="92075" tIns="46038" rIns="92075" bIns="46038" anchorCtr="0"/>
          <a:lstStyle/>
          <a:p>
            <a:r>
              <a:rPr lang="nl-NL" dirty="0"/>
              <a:t>DML: DELETE, UPDATE</a:t>
            </a:r>
          </a:p>
        </p:txBody>
      </p:sp>
      <p:sp>
        <p:nvSpPr>
          <p:cNvPr id="4" name="Tijdelijke aanduiding voor dianummer 4"/>
          <p:cNvSpPr>
            <a:spLocks noGrp="1"/>
          </p:cNvSpPr>
          <p:nvPr>
            <p:ph type="sldNum" sz="quarter" idx="11"/>
          </p:nvPr>
        </p:nvSpPr>
        <p:spPr>
          <a:xfrm>
            <a:off x="7010432" y="6543700"/>
            <a:ext cx="2133600" cy="457200"/>
          </a:xfrm>
        </p:spPr>
        <p:txBody>
          <a:bodyPr/>
          <a:lstStyle/>
          <a:p>
            <a:r>
              <a:rPr lang="en-US" dirty="0" smtClean="0">
                <a:solidFill>
                  <a:srgbClr val="FFFFFF"/>
                </a:solidFill>
              </a:rPr>
              <a:t>5-</a:t>
            </a:r>
            <a:fld id="{E96A0E95-6DA6-4391-B889-20E63837AA47}" type="slidenum">
              <a:rPr lang="en-US" smtClean="0">
                <a:solidFill>
                  <a:srgbClr val="FFFFFF"/>
                </a:solidFill>
              </a:rPr>
              <a:pPr/>
              <a:t>31</a:t>
            </a:fld>
            <a:endParaRPr lang="en-US" dirty="0">
              <a:solidFill>
                <a:srgbClr val="FFFFFF"/>
              </a:solidFill>
            </a:endParaRPr>
          </a:p>
        </p:txBody>
      </p:sp>
      <p:sp>
        <p:nvSpPr>
          <p:cNvPr id="151555" name="Rectangle 3"/>
          <p:cNvSpPr>
            <a:spLocks noChangeArrowheads="1"/>
          </p:cNvSpPr>
          <p:nvPr/>
        </p:nvSpPr>
        <p:spPr bwMode="auto">
          <a:xfrm>
            <a:off x="360000" y="1124744"/>
            <a:ext cx="8588375" cy="5140511"/>
          </a:xfrm>
          <a:prstGeom prst="rect">
            <a:avLst/>
          </a:prstGeom>
          <a:noFill/>
          <a:ln w="9525">
            <a:noFill/>
            <a:miter lim="800000"/>
            <a:headEnd/>
            <a:tailEnd/>
          </a:ln>
          <a:effectLst/>
        </p:spPr>
        <p:txBody>
          <a:bodyPr lIns="92075" tIns="46038" rIns="92075" bIns="46038">
            <a:spAutoFit/>
          </a:bodyPr>
          <a:lstStyle/>
          <a:p>
            <a:pPr>
              <a:buClr>
                <a:srgbClr val="FFFF66"/>
              </a:buClr>
              <a:buSzPct val="80000"/>
              <a:tabLst>
                <a:tab pos="1160463" algn="l"/>
                <a:tab pos="2873375" algn="l"/>
              </a:tabLst>
            </a:pPr>
            <a:r>
              <a:rPr lang="nl-NL" dirty="0">
                <a:solidFill>
                  <a:srgbClr val="000000"/>
                </a:solidFill>
                <a:latin typeface="Arial" charset="0"/>
              </a:rPr>
              <a:t>Het verwijderen en wijzigen van records</a:t>
            </a:r>
            <a:r>
              <a:rPr lang="nl-NL" dirty="0" smtClean="0">
                <a:solidFill>
                  <a:srgbClr val="000000"/>
                </a:solidFill>
                <a:latin typeface="Arial" charset="0"/>
              </a:rPr>
              <a:t>:</a:t>
            </a:r>
            <a:br>
              <a:rPr lang="nl-NL" dirty="0" smtClean="0">
                <a:solidFill>
                  <a:srgbClr val="000000"/>
                </a:solidFill>
                <a:latin typeface="Arial" charset="0"/>
              </a:rPr>
            </a:br>
            <a:endParaRPr lang="nl-NL" dirty="0">
              <a:solidFill>
                <a:srgbClr val="000000"/>
              </a:solidFill>
              <a:latin typeface="Arial" charset="0"/>
            </a:endParaRPr>
          </a:p>
          <a:p>
            <a:pPr marL="361950" indent="-361950">
              <a:tabLst>
                <a:tab pos="1160463" algn="l"/>
                <a:tab pos="2873375" algn="l"/>
              </a:tabLst>
            </a:pPr>
            <a:r>
              <a:rPr lang="nl-NL" dirty="0">
                <a:solidFill>
                  <a:srgbClr val="000000"/>
                </a:solidFill>
                <a:latin typeface="Arial" charset="0"/>
              </a:rPr>
              <a:t>	</a:t>
            </a:r>
            <a:r>
              <a:rPr lang="nl-NL" b="1" dirty="0">
                <a:solidFill>
                  <a:srgbClr val="C00000"/>
                </a:solidFill>
                <a:latin typeface="Courier New" panose="02070309020205020404" pitchFamily="49" charset="0"/>
                <a:cs typeface="Courier New" panose="02070309020205020404" pitchFamily="49" charset="0"/>
              </a:rPr>
              <a:t>UPDATE</a:t>
            </a:r>
            <a:r>
              <a:rPr lang="nl-NL" b="1" dirty="0" smtClean="0">
                <a:solidFill>
                  <a:srgbClr val="C00000"/>
                </a:solidFill>
                <a:latin typeface="Courier New" panose="02070309020205020404" pitchFamily="49" charset="0"/>
                <a:cs typeface="Courier New" panose="02070309020205020404" pitchFamily="49" charset="0"/>
              </a:rPr>
              <a:t> </a:t>
            </a:r>
            <a:r>
              <a:rPr lang="nl-NL" i="1" dirty="0" smtClean="0">
                <a:solidFill>
                  <a:srgbClr val="000000"/>
                </a:solidFill>
                <a:latin typeface="Arial" charset="0"/>
              </a:rPr>
              <a:t>tabelnaam</a:t>
            </a:r>
          </a:p>
          <a:p>
            <a:pPr marL="361950" indent="-361950">
              <a:tabLst>
                <a:tab pos="1160463" algn="l"/>
                <a:tab pos="2873375" algn="l"/>
              </a:tabLst>
            </a:pPr>
            <a:r>
              <a:rPr lang="nl-NL" dirty="0" smtClean="0">
                <a:solidFill>
                  <a:srgbClr val="000000"/>
                </a:solidFill>
                <a:latin typeface="Arial" charset="0"/>
              </a:rPr>
              <a:t>		</a:t>
            </a:r>
            <a:r>
              <a:rPr lang="nl-NL" b="1" dirty="0">
                <a:solidFill>
                  <a:srgbClr val="C00000"/>
                </a:solidFill>
                <a:latin typeface="Courier New" panose="02070309020205020404" pitchFamily="49" charset="0"/>
                <a:cs typeface="Courier New" panose="02070309020205020404" pitchFamily="49" charset="0"/>
              </a:rPr>
              <a:t>SET</a:t>
            </a:r>
            <a:r>
              <a:rPr lang="nl-NL" dirty="0" smtClean="0">
                <a:solidFill>
                  <a:srgbClr val="FFFF66"/>
                </a:solidFill>
                <a:latin typeface="Arial" charset="0"/>
              </a:rPr>
              <a:t>	</a:t>
            </a:r>
            <a:r>
              <a:rPr lang="nl-NL" i="1" dirty="0" smtClean="0">
                <a:solidFill>
                  <a:srgbClr val="000000"/>
                </a:solidFill>
                <a:latin typeface="Arial" charset="0"/>
              </a:rPr>
              <a:t>attribuut1</a:t>
            </a:r>
            <a:r>
              <a:rPr lang="nl-NL" dirty="0" smtClean="0">
                <a:solidFill>
                  <a:srgbClr val="000000"/>
                </a:solidFill>
                <a:latin typeface="Arial" charset="0"/>
              </a:rPr>
              <a:t> </a:t>
            </a:r>
            <a:r>
              <a:rPr lang="nl-NL" b="1" dirty="0" smtClean="0">
                <a:solidFill>
                  <a:srgbClr val="C00000"/>
                </a:solidFill>
                <a:latin typeface="Courier New" panose="02070309020205020404" pitchFamily="49" charset="0"/>
                <a:cs typeface="Courier New" panose="02070309020205020404" pitchFamily="49" charset="0"/>
              </a:rPr>
              <a:t>=</a:t>
            </a:r>
            <a:r>
              <a:rPr lang="nl-NL" dirty="0" smtClean="0">
                <a:solidFill>
                  <a:srgbClr val="FFFFFF"/>
                </a:solidFill>
                <a:latin typeface="Arial" charset="0"/>
              </a:rPr>
              <a:t> </a:t>
            </a:r>
            <a:r>
              <a:rPr lang="nl-NL" i="1" dirty="0" smtClean="0">
                <a:solidFill>
                  <a:srgbClr val="000000"/>
                </a:solidFill>
                <a:latin typeface="Arial" charset="0"/>
              </a:rPr>
              <a:t>waarde1</a:t>
            </a:r>
            <a:r>
              <a:rPr lang="nl-NL" b="1" dirty="0" smtClean="0">
                <a:solidFill>
                  <a:srgbClr val="C00000"/>
                </a:solidFill>
                <a:latin typeface="Courier New" panose="02070309020205020404" pitchFamily="49" charset="0"/>
                <a:cs typeface="Courier New" panose="02070309020205020404" pitchFamily="49" charset="0"/>
              </a:rPr>
              <a:t>,</a:t>
            </a:r>
          </a:p>
          <a:p>
            <a:pPr marL="361950" indent="-361950">
              <a:tabLst>
                <a:tab pos="1160463" algn="l"/>
                <a:tab pos="2873375" algn="l"/>
              </a:tabLst>
            </a:pPr>
            <a:r>
              <a:rPr lang="nl-NL" dirty="0" smtClean="0">
                <a:solidFill>
                  <a:srgbClr val="000000"/>
                </a:solidFill>
                <a:latin typeface="Arial" charset="0"/>
              </a:rPr>
              <a:t>			</a:t>
            </a:r>
            <a:r>
              <a:rPr lang="nl-NL" i="1" dirty="0" smtClean="0">
                <a:solidFill>
                  <a:srgbClr val="000000"/>
                </a:solidFill>
                <a:latin typeface="Arial" charset="0"/>
              </a:rPr>
              <a:t>attribuut2</a:t>
            </a:r>
            <a:r>
              <a:rPr lang="nl-NL" dirty="0" smtClean="0">
                <a:solidFill>
                  <a:srgbClr val="000000"/>
                </a:solidFill>
                <a:latin typeface="Arial" charset="0"/>
              </a:rPr>
              <a:t> </a:t>
            </a:r>
            <a:r>
              <a:rPr lang="nl-NL" b="1" dirty="0" smtClean="0">
                <a:solidFill>
                  <a:srgbClr val="C00000"/>
                </a:solidFill>
                <a:latin typeface="Courier New" panose="02070309020205020404" pitchFamily="49" charset="0"/>
                <a:cs typeface="Courier New" panose="02070309020205020404" pitchFamily="49" charset="0"/>
              </a:rPr>
              <a:t>=</a:t>
            </a:r>
            <a:r>
              <a:rPr lang="nl-NL" dirty="0" smtClean="0">
                <a:solidFill>
                  <a:srgbClr val="000000"/>
                </a:solidFill>
                <a:latin typeface="Arial" charset="0"/>
              </a:rPr>
              <a:t> </a:t>
            </a:r>
            <a:r>
              <a:rPr lang="nl-NL" i="1" dirty="0" smtClean="0">
                <a:solidFill>
                  <a:srgbClr val="000000"/>
                </a:solidFill>
                <a:latin typeface="Arial" charset="0"/>
              </a:rPr>
              <a:t>waarde2</a:t>
            </a:r>
            <a:r>
              <a:rPr lang="nl-NL" b="1" i="1" dirty="0" smtClean="0">
                <a:solidFill>
                  <a:srgbClr val="C00000"/>
                </a:solidFill>
                <a:latin typeface="Courier New" panose="02070309020205020404" pitchFamily="49" charset="0"/>
                <a:cs typeface="Courier New" panose="02070309020205020404" pitchFamily="49" charset="0"/>
              </a:rPr>
              <a:t>,</a:t>
            </a:r>
          </a:p>
          <a:p>
            <a:pPr marL="361950" indent="-361950">
              <a:tabLst>
                <a:tab pos="1160463" algn="l"/>
                <a:tab pos="2873375" algn="l"/>
              </a:tabLst>
            </a:pPr>
            <a:r>
              <a:rPr lang="nl-NL" dirty="0" smtClean="0">
                <a:solidFill>
                  <a:srgbClr val="000000"/>
                </a:solidFill>
                <a:latin typeface="Arial" charset="0"/>
              </a:rPr>
              <a:t>		</a:t>
            </a:r>
            <a:r>
              <a:rPr lang="nl-NL" b="1" dirty="0">
                <a:solidFill>
                  <a:srgbClr val="C00000"/>
                </a:solidFill>
                <a:latin typeface="Courier New" panose="02070309020205020404" pitchFamily="49" charset="0"/>
                <a:cs typeface="Courier New" panose="02070309020205020404" pitchFamily="49" charset="0"/>
              </a:rPr>
              <a:t>WHERE</a:t>
            </a:r>
            <a:r>
              <a:rPr lang="nl-NL" b="1" i="1" dirty="0" smtClean="0">
                <a:solidFill>
                  <a:srgbClr val="C00000"/>
                </a:solidFill>
                <a:latin typeface="Courier New" panose="02070309020205020404" pitchFamily="49" charset="0"/>
                <a:cs typeface="Courier New" panose="02070309020205020404" pitchFamily="49" charset="0"/>
              </a:rPr>
              <a:t> </a:t>
            </a:r>
            <a:r>
              <a:rPr lang="nl-NL" i="1" dirty="0" smtClean="0">
                <a:solidFill>
                  <a:srgbClr val="000000"/>
                </a:solidFill>
                <a:latin typeface="Arial" charset="0"/>
              </a:rPr>
              <a:t>	attribuut3 </a:t>
            </a:r>
            <a:r>
              <a:rPr lang="nl-NL" b="1" i="1" dirty="0" smtClean="0">
                <a:solidFill>
                  <a:srgbClr val="C00000"/>
                </a:solidFill>
                <a:latin typeface="Courier New" panose="02070309020205020404" pitchFamily="49" charset="0"/>
                <a:cs typeface="Courier New" panose="02070309020205020404" pitchFamily="49" charset="0"/>
              </a:rPr>
              <a:t>&lt;&gt;</a:t>
            </a:r>
            <a:r>
              <a:rPr lang="nl-NL" i="1" dirty="0" smtClean="0">
                <a:solidFill>
                  <a:srgbClr val="000000"/>
                </a:solidFill>
                <a:latin typeface="Arial" charset="0"/>
              </a:rPr>
              <a:t> waarde3 </a:t>
            </a:r>
            <a:r>
              <a:rPr lang="nl-NL" b="1" dirty="0" smtClean="0">
                <a:solidFill>
                  <a:srgbClr val="C00000"/>
                </a:solidFill>
                <a:latin typeface="Courier New" panose="02070309020205020404" pitchFamily="49" charset="0"/>
                <a:cs typeface="Courier New" panose="02070309020205020404" pitchFamily="49" charset="0"/>
              </a:rPr>
              <a:t>;</a:t>
            </a:r>
          </a:p>
          <a:p>
            <a:pPr marL="361950" indent="-361950">
              <a:tabLst>
                <a:tab pos="1160463" algn="l"/>
                <a:tab pos="2873375" algn="l"/>
              </a:tabLst>
            </a:pPr>
            <a:endParaRPr lang="nl-NL" dirty="0" smtClean="0">
              <a:solidFill>
                <a:srgbClr val="FFFF66"/>
              </a:solidFill>
              <a:latin typeface="Arial" charset="0"/>
            </a:endParaRPr>
          </a:p>
          <a:p>
            <a:pPr marL="361950" indent="-361950">
              <a:tabLst>
                <a:tab pos="1160463" algn="l"/>
                <a:tab pos="2873375" algn="l"/>
              </a:tabLst>
            </a:pPr>
            <a:r>
              <a:rPr lang="nl-NL" dirty="0" smtClean="0">
                <a:solidFill>
                  <a:srgbClr val="FFFF66"/>
                </a:solidFill>
                <a:latin typeface="Arial" charset="0"/>
              </a:rPr>
              <a:t>	</a:t>
            </a:r>
            <a:r>
              <a:rPr lang="nl-NL" b="1" dirty="0">
                <a:solidFill>
                  <a:srgbClr val="C00000"/>
                </a:solidFill>
                <a:latin typeface="Courier New" panose="02070309020205020404" pitchFamily="49" charset="0"/>
                <a:cs typeface="Courier New" panose="02070309020205020404" pitchFamily="49" charset="0"/>
              </a:rPr>
              <a:t>DELETE</a:t>
            </a:r>
            <a:r>
              <a:rPr lang="nl-NL" b="1" dirty="0" smtClean="0">
                <a:solidFill>
                  <a:srgbClr val="C00000"/>
                </a:solidFill>
                <a:latin typeface="Courier New" panose="02070309020205020404" pitchFamily="49" charset="0"/>
                <a:cs typeface="Courier New" panose="02070309020205020404" pitchFamily="49" charset="0"/>
              </a:rPr>
              <a:t> </a:t>
            </a:r>
            <a:r>
              <a:rPr lang="nl-NL" b="1" dirty="0">
                <a:solidFill>
                  <a:srgbClr val="C00000"/>
                </a:solidFill>
                <a:latin typeface="Courier New" panose="02070309020205020404" pitchFamily="49" charset="0"/>
                <a:cs typeface="Courier New" panose="02070309020205020404" pitchFamily="49" charset="0"/>
              </a:rPr>
              <a:t>FROM </a:t>
            </a:r>
            <a:r>
              <a:rPr lang="nl-NL" i="1" dirty="0">
                <a:solidFill>
                  <a:srgbClr val="000000"/>
                </a:solidFill>
                <a:latin typeface="Arial" charset="0"/>
              </a:rPr>
              <a:t>tabelnaam</a:t>
            </a:r>
            <a:r>
              <a:rPr lang="nl-NL" b="1" dirty="0">
                <a:solidFill>
                  <a:srgbClr val="C00000"/>
                </a:solidFill>
                <a:latin typeface="Courier New" panose="02070309020205020404" pitchFamily="49" charset="0"/>
                <a:cs typeface="Courier New" panose="02070309020205020404" pitchFamily="49" charset="0"/>
              </a:rPr>
              <a:t> ;</a:t>
            </a:r>
          </a:p>
          <a:p>
            <a:pPr marL="361950" indent="-361950">
              <a:tabLst>
                <a:tab pos="1160463" algn="l"/>
                <a:tab pos="2873375" algn="l"/>
              </a:tabLst>
            </a:pPr>
            <a:endParaRPr lang="nl-NL" dirty="0">
              <a:solidFill>
                <a:srgbClr val="FFFF66"/>
              </a:solidFill>
              <a:latin typeface="Arial" charset="0"/>
            </a:endParaRPr>
          </a:p>
          <a:p>
            <a:pPr marL="361950" indent="-361950">
              <a:tabLst>
                <a:tab pos="1160463" algn="l"/>
                <a:tab pos="2873375" algn="l"/>
              </a:tabLst>
            </a:pPr>
            <a:r>
              <a:rPr lang="nl-NL" dirty="0">
                <a:solidFill>
                  <a:srgbClr val="FFFF66"/>
                </a:solidFill>
                <a:latin typeface="Arial" charset="0"/>
              </a:rPr>
              <a:t>	</a:t>
            </a:r>
            <a:r>
              <a:rPr lang="nl-NL" b="1" dirty="0">
                <a:solidFill>
                  <a:srgbClr val="C00000"/>
                </a:solidFill>
                <a:latin typeface="Courier New" panose="02070309020205020404" pitchFamily="49" charset="0"/>
                <a:cs typeface="Courier New" panose="02070309020205020404" pitchFamily="49" charset="0"/>
              </a:rPr>
              <a:t>DELETE FROM </a:t>
            </a:r>
            <a:r>
              <a:rPr lang="nl-NL" i="1" dirty="0">
                <a:solidFill>
                  <a:srgbClr val="000000"/>
                </a:solidFill>
                <a:latin typeface="Arial" charset="0"/>
              </a:rPr>
              <a:t>tabelnaam</a:t>
            </a:r>
          </a:p>
          <a:p>
            <a:pPr marL="361950" indent="-361950">
              <a:tabLst>
                <a:tab pos="1160463" algn="l"/>
                <a:tab pos="2873375" algn="l"/>
              </a:tabLst>
            </a:pPr>
            <a:r>
              <a:rPr lang="nl-NL" dirty="0">
                <a:solidFill>
                  <a:srgbClr val="FFFF66"/>
                </a:solidFill>
                <a:latin typeface="Arial" charset="0"/>
              </a:rPr>
              <a:t>	</a:t>
            </a:r>
            <a:r>
              <a:rPr lang="nl-NL" b="1" dirty="0">
                <a:solidFill>
                  <a:srgbClr val="C00000"/>
                </a:solidFill>
                <a:latin typeface="Courier New" panose="02070309020205020404" pitchFamily="49" charset="0"/>
                <a:cs typeface="Courier New" panose="02070309020205020404" pitchFamily="49" charset="0"/>
              </a:rPr>
              <a:t>WHERE</a:t>
            </a:r>
            <a:r>
              <a:rPr lang="nl-NL" dirty="0">
                <a:solidFill>
                  <a:srgbClr val="C7002B">
                    <a:lumMod val="50000"/>
                  </a:srgbClr>
                </a:solidFill>
                <a:latin typeface="Arial" charset="0"/>
              </a:rPr>
              <a:t> </a:t>
            </a:r>
            <a:r>
              <a:rPr lang="nl-NL" i="1" dirty="0">
                <a:solidFill>
                  <a:srgbClr val="000000"/>
                </a:solidFill>
                <a:latin typeface="Arial" charset="0"/>
              </a:rPr>
              <a:t>attribuut1</a:t>
            </a:r>
            <a:r>
              <a:rPr lang="nl-NL" dirty="0">
                <a:solidFill>
                  <a:srgbClr val="FFFF66"/>
                </a:solidFill>
                <a:latin typeface="Arial" charset="0"/>
              </a:rPr>
              <a:t> </a:t>
            </a:r>
            <a:r>
              <a:rPr lang="nl-NL" b="1" dirty="0">
                <a:solidFill>
                  <a:srgbClr val="C00000"/>
                </a:solidFill>
                <a:latin typeface="Courier New" panose="02070309020205020404" pitchFamily="49" charset="0"/>
                <a:cs typeface="Courier New" panose="02070309020205020404" pitchFamily="49" charset="0"/>
              </a:rPr>
              <a:t>=</a:t>
            </a:r>
            <a:r>
              <a:rPr lang="nl-NL" dirty="0">
                <a:solidFill>
                  <a:srgbClr val="FFFF66"/>
                </a:solidFill>
                <a:latin typeface="Arial" charset="0"/>
              </a:rPr>
              <a:t> </a:t>
            </a:r>
            <a:r>
              <a:rPr lang="nl-NL" i="1" dirty="0">
                <a:solidFill>
                  <a:srgbClr val="000000"/>
                </a:solidFill>
                <a:latin typeface="Arial" charset="0"/>
              </a:rPr>
              <a:t>waarde1</a:t>
            </a:r>
            <a:r>
              <a:rPr lang="nl-NL" dirty="0">
                <a:solidFill>
                  <a:srgbClr val="FFFF66"/>
                </a:solidFill>
                <a:latin typeface="Arial" charset="0"/>
              </a:rPr>
              <a:t> </a:t>
            </a:r>
            <a:r>
              <a:rPr lang="nl-NL" b="1" dirty="0">
                <a:solidFill>
                  <a:srgbClr val="C00000"/>
                </a:solidFill>
                <a:latin typeface="Courier New" panose="02070309020205020404" pitchFamily="49" charset="0"/>
                <a:cs typeface="Courier New" panose="02070309020205020404" pitchFamily="49" charset="0"/>
              </a:rPr>
              <a:t>;</a:t>
            </a:r>
          </a:p>
          <a:p>
            <a:pPr marL="361950" indent="-361950">
              <a:tabLst>
                <a:tab pos="1160463" algn="l"/>
                <a:tab pos="2873375" algn="l"/>
              </a:tabLst>
            </a:pPr>
            <a:endParaRPr lang="nl-NL" sz="3200" dirty="0">
              <a:solidFill>
                <a:srgbClr val="000000"/>
              </a:solidFill>
              <a:latin typeface="Arial" charset="0"/>
            </a:endParaRPr>
          </a:p>
          <a:p>
            <a:pPr marL="361950" indent="-361950">
              <a:tabLst>
                <a:tab pos="1160463" algn="l"/>
                <a:tab pos="2873375" algn="l"/>
              </a:tabLst>
            </a:pPr>
            <a:r>
              <a:rPr lang="nl-NL" sz="3200" dirty="0">
                <a:solidFill>
                  <a:srgbClr val="000000"/>
                </a:solidFill>
                <a:latin typeface="Arial" charset="0"/>
              </a:rPr>
              <a:t>	</a:t>
            </a:r>
            <a:endParaRPr lang="nl-NL" sz="3200" dirty="0">
              <a:solidFill>
                <a:srgbClr val="FFFF66"/>
              </a:solidFill>
              <a:latin typeface="Arial" charset="0"/>
            </a:endParaRPr>
          </a:p>
        </p:txBody>
      </p:sp>
    </p:spTree>
    <p:extLst>
      <p:ext uri="{BB962C8B-B14F-4D97-AF65-F5344CB8AC3E}">
        <p14:creationId xmlns:p14="http://schemas.microsoft.com/office/powerpoint/2010/main" val="7917099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1"/>
          </p:nvPr>
        </p:nvSpPr>
        <p:spPr/>
        <p:txBody>
          <a:bodyPr/>
          <a:lstStyle/>
          <a:p>
            <a:r>
              <a:rPr lang="en-US" dirty="0" smtClean="0">
                <a:solidFill>
                  <a:srgbClr val="FFFFFF"/>
                </a:solidFill>
              </a:rPr>
              <a:t>5-</a:t>
            </a:r>
            <a:fld id="{1B8D18A6-643F-442E-8F3B-2B736D6A7B3F}" type="slidenum">
              <a:rPr lang="en-US" smtClean="0">
                <a:solidFill>
                  <a:srgbClr val="FFFFFF"/>
                </a:solidFill>
              </a:rPr>
              <a:pPr/>
              <a:t>32</a:t>
            </a:fld>
            <a:endParaRPr lang="en-US" dirty="0">
              <a:solidFill>
                <a:srgbClr val="FFFFFF"/>
              </a:solidFill>
            </a:endParaRPr>
          </a:p>
        </p:txBody>
      </p:sp>
      <p:sp>
        <p:nvSpPr>
          <p:cNvPr id="153602" name="Rectangle 2"/>
          <p:cNvSpPr>
            <a:spLocks noChangeArrowheads="1"/>
          </p:cNvSpPr>
          <p:nvPr/>
        </p:nvSpPr>
        <p:spPr bwMode="auto">
          <a:xfrm>
            <a:off x="360000" y="360001"/>
            <a:ext cx="9144000" cy="764744"/>
          </a:xfrm>
          <a:prstGeom prst="rect">
            <a:avLst/>
          </a:prstGeom>
          <a:noFill/>
          <a:ln w="38100">
            <a:noFill/>
            <a:miter lim="800000"/>
            <a:headEnd/>
            <a:tailEnd/>
          </a:ln>
          <a:effectLst/>
        </p:spPr>
        <p:txBody>
          <a:bodyPr lIns="92075" tIns="46038" rIns="92075" bIns="46038" anchor="ctr"/>
          <a:lstStyle/>
          <a:p>
            <a:r>
              <a:rPr lang="nl-NL" sz="3600" b="1" dirty="0">
                <a:solidFill>
                  <a:srgbClr val="FFFFFF"/>
                </a:solidFill>
                <a:latin typeface="Arial" charset="0"/>
              </a:rPr>
              <a:t>DELETE, UPDATE: Voorbeelden</a:t>
            </a:r>
          </a:p>
        </p:txBody>
      </p:sp>
      <p:sp>
        <p:nvSpPr>
          <p:cNvPr id="153603" name="Rectangle 3"/>
          <p:cNvSpPr>
            <a:spLocks noChangeArrowheads="1"/>
          </p:cNvSpPr>
          <p:nvPr/>
        </p:nvSpPr>
        <p:spPr bwMode="auto">
          <a:xfrm>
            <a:off x="395288" y="1371600"/>
            <a:ext cx="8748712" cy="3416962"/>
          </a:xfrm>
          <a:prstGeom prst="rect">
            <a:avLst/>
          </a:prstGeom>
          <a:noFill/>
          <a:ln w="9525">
            <a:noFill/>
            <a:miter lim="800000"/>
            <a:headEnd/>
            <a:tailEnd/>
          </a:ln>
          <a:effectLst/>
        </p:spPr>
        <p:txBody>
          <a:bodyPr lIns="92075" tIns="46038" rIns="92075" bIns="46038">
            <a:spAutoFit/>
          </a:bodyPr>
          <a:lstStyle/>
          <a:p>
            <a:pPr>
              <a:tabLst>
                <a:tab pos="711200" algn="l"/>
                <a:tab pos="2155825" algn="l"/>
              </a:tabLst>
            </a:pPr>
            <a:r>
              <a:rPr lang="nl-NL" b="1" dirty="0">
                <a:solidFill>
                  <a:srgbClr val="C00000"/>
                </a:solidFill>
                <a:latin typeface="Courier New" panose="02070309020205020404" pitchFamily="49" charset="0"/>
                <a:cs typeface="Courier New" panose="02070309020205020404" pitchFamily="49" charset="0"/>
              </a:rPr>
              <a:t>DELETE FROM </a:t>
            </a:r>
            <a:r>
              <a:rPr lang="nl-NL" i="1" dirty="0" smtClean="0">
                <a:solidFill>
                  <a:srgbClr val="000000"/>
                </a:solidFill>
                <a:latin typeface="Arial" charset="0"/>
              </a:rPr>
              <a:t>Klant</a:t>
            </a:r>
            <a:endParaRPr lang="nl-NL" b="1" i="1" dirty="0">
              <a:solidFill>
                <a:srgbClr val="C00000"/>
              </a:solidFill>
              <a:latin typeface="Courier New" panose="02070309020205020404" pitchFamily="49" charset="0"/>
              <a:cs typeface="Courier New" panose="02070309020205020404" pitchFamily="49" charset="0"/>
            </a:endParaRPr>
          </a:p>
          <a:p>
            <a:pPr>
              <a:tabLst>
                <a:tab pos="711200" algn="l"/>
                <a:tab pos="2155825" algn="l"/>
              </a:tabLst>
            </a:pPr>
            <a:r>
              <a:rPr lang="nl-NL" dirty="0">
                <a:solidFill>
                  <a:srgbClr val="FFFF66"/>
                </a:solidFill>
                <a:latin typeface="Arial" charset="0"/>
              </a:rPr>
              <a:t>	</a:t>
            </a:r>
            <a:r>
              <a:rPr lang="nl-NL" b="1" dirty="0" smtClean="0">
                <a:solidFill>
                  <a:srgbClr val="C00000"/>
                </a:solidFill>
                <a:latin typeface="Courier New" panose="02070309020205020404" pitchFamily="49" charset="0"/>
                <a:cs typeface="Courier New" panose="02070309020205020404" pitchFamily="49" charset="0"/>
              </a:rPr>
              <a:t>WHERE</a:t>
            </a:r>
            <a:r>
              <a:rPr lang="nl-NL" b="1" i="1" dirty="0">
                <a:solidFill>
                  <a:srgbClr val="C00000"/>
                </a:solidFill>
                <a:latin typeface="Courier New" panose="02070309020205020404" pitchFamily="49" charset="0"/>
                <a:cs typeface="Courier New" panose="02070309020205020404" pitchFamily="49" charset="0"/>
              </a:rPr>
              <a:t>	</a:t>
            </a:r>
            <a:r>
              <a:rPr lang="nl-NL" i="1" dirty="0" smtClean="0">
                <a:solidFill>
                  <a:srgbClr val="000000"/>
                </a:solidFill>
                <a:latin typeface="Arial" charset="0"/>
              </a:rPr>
              <a:t>Plaats </a:t>
            </a:r>
            <a:r>
              <a:rPr lang="nl-NL" b="1" i="1" dirty="0">
                <a:solidFill>
                  <a:srgbClr val="C00000"/>
                </a:solidFill>
                <a:latin typeface="Courier New" panose="02070309020205020404" pitchFamily="49" charset="0"/>
                <a:cs typeface="Courier New" panose="02070309020205020404" pitchFamily="49" charset="0"/>
              </a:rPr>
              <a:t>= </a:t>
            </a:r>
            <a:r>
              <a:rPr lang="nl-NL" i="1" dirty="0" smtClean="0">
                <a:solidFill>
                  <a:srgbClr val="000000"/>
                </a:solidFill>
                <a:latin typeface="Arial" charset="0"/>
              </a:rPr>
              <a:t>'Breda'</a:t>
            </a:r>
            <a:r>
              <a:rPr lang="nl-NL" b="1" i="1" dirty="0" smtClean="0">
                <a:solidFill>
                  <a:srgbClr val="C00000"/>
                </a:solidFill>
                <a:latin typeface="Courier New" panose="02070309020205020404" pitchFamily="49" charset="0"/>
                <a:cs typeface="Courier New" panose="02070309020205020404" pitchFamily="49" charset="0"/>
              </a:rPr>
              <a:t>;</a:t>
            </a:r>
            <a:endParaRPr lang="nl-NL" b="1" dirty="0">
              <a:solidFill>
                <a:srgbClr val="C00000"/>
              </a:solidFill>
              <a:latin typeface="Courier New" panose="02070309020205020404" pitchFamily="49" charset="0"/>
              <a:cs typeface="Courier New" panose="02070309020205020404" pitchFamily="49" charset="0"/>
            </a:endParaRPr>
          </a:p>
          <a:p>
            <a:pPr>
              <a:tabLst>
                <a:tab pos="711200" algn="l"/>
                <a:tab pos="2155825" algn="l"/>
              </a:tabLst>
            </a:pPr>
            <a:endParaRPr lang="nl-NL" dirty="0">
              <a:solidFill>
                <a:srgbClr val="000000"/>
              </a:solidFill>
              <a:latin typeface="Arial" charset="0"/>
            </a:endParaRPr>
          </a:p>
          <a:p>
            <a:pPr>
              <a:tabLst>
                <a:tab pos="711200" algn="l"/>
                <a:tab pos="2155825" algn="l"/>
              </a:tabLst>
            </a:pPr>
            <a:r>
              <a:rPr lang="nl-NL" b="1" dirty="0" smtClean="0">
                <a:solidFill>
                  <a:srgbClr val="C00000"/>
                </a:solidFill>
                <a:latin typeface="Courier New" panose="02070309020205020404" pitchFamily="49" charset="0"/>
                <a:cs typeface="Courier New" panose="02070309020205020404" pitchFamily="49" charset="0"/>
              </a:rPr>
              <a:t>UPDATE</a:t>
            </a:r>
            <a:r>
              <a:rPr lang="nl-NL" b="1" dirty="0">
                <a:solidFill>
                  <a:srgbClr val="C00000"/>
                </a:solidFill>
                <a:latin typeface="Courier New" panose="02070309020205020404" pitchFamily="49" charset="0"/>
                <a:cs typeface="Courier New" panose="02070309020205020404" pitchFamily="49" charset="0"/>
              </a:rPr>
              <a:t> </a:t>
            </a:r>
            <a:r>
              <a:rPr lang="nl-NL" i="1" dirty="0">
                <a:solidFill>
                  <a:srgbClr val="000000"/>
                </a:solidFill>
                <a:latin typeface="Arial" charset="0"/>
              </a:rPr>
              <a:t>Klant</a:t>
            </a:r>
            <a:endParaRPr lang="nl-NL" b="1" i="1" dirty="0">
              <a:solidFill>
                <a:srgbClr val="C00000"/>
              </a:solidFill>
              <a:latin typeface="Courier New" panose="02070309020205020404" pitchFamily="49" charset="0"/>
              <a:cs typeface="Courier New" panose="02070309020205020404" pitchFamily="49" charset="0"/>
            </a:endParaRPr>
          </a:p>
          <a:p>
            <a:pPr>
              <a:tabLst>
                <a:tab pos="711200" algn="l"/>
                <a:tab pos="2155825" algn="l"/>
              </a:tabLst>
            </a:pPr>
            <a:r>
              <a:rPr lang="nl-NL" dirty="0">
                <a:solidFill>
                  <a:srgbClr val="FFFF66"/>
                </a:solidFill>
                <a:latin typeface="Arial" charset="0"/>
              </a:rPr>
              <a:t>	</a:t>
            </a:r>
            <a:r>
              <a:rPr lang="nl-NL" b="1" dirty="0" smtClean="0">
                <a:solidFill>
                  <a:srgbClr val="C00000"/>
                </a:solidFill>
                <a:latin typeface="Courier New" panose="02070309020205020404" pitchFamily="49" charset="0"/>
                <a:cs typeface="Courier New" panose="02070309020205020404" pitchFamily="49" charset="0"/>
              </a:rPr>
              <a:t>SET</a:t>
            </a:r>
            <a:r>
              <a:rPr lang="nl-NL" dirty="0" smtClean="0">
                <a:solidFill>
                  <a:srgbClr val="FFFFFF">
                    <a:lumMod val="75000"/>
                  </a:srgbClr>
                </a:solidFill>
                <a:latin typeface="Arial" charset="0"/>
              </a:rPr>
              <a:t>  	</a:t>
            </a:r>
            <a:r>
              <a:rPr lang="nl-NL" i="1" dirty="0" smtClean="0">
                <a:solidFill>
                  <a:srgbClr val="000000"/>
                </a:solidFill>
                <a:latin typeface="Arial" charset="0"/>
              </a:rPr>
              <a:t>Plaats </a:t>
            </a:r>
            <a:r>
              <a:rPr lang="nl-NL" b="1" i="1" dirty="0">
                <a:solidFill>
                  <a:srgbClr val="C00000"/>
                </a:solidFill>
                <a:latin typeface="Courier New" panose="02070309020205020404" pitchFamily="49" charset="0"/>
                <a:cs typeface="Courier New" panose="02070309020205020404" pitchFamily="49" charset="0"/>
              </a:rPr>
              <a:t>= </a:t>
            </a:r>
            <a:r>
              <a:rPr lang="nl-NL" i="1" dirty="0" smtClean="0">
                <a:solidFill>
                  <a:srgbClr val="000000"/>
                </a:solidFill>
                <a:latin typeface="Arial" charset="0"/>
              </a:rPr>
              <a:t>'Rotterdam'</a:t>
            </a:r>
            <a:r>
              <a:rPr lang="nl-NL" b="1" i="1" dirty="0" smtClean="0">
                <a:solidFill>
                  <a:srgbClr val="C00000"/>
                </a:solidFill>
                <a:latin typeface="Courier New" panose="02070309020205020404" pitchFamily="49" charset="0"/>
                <a:cs typeface="Courier New" panose="02070309020205020404" pitchFamily="49" charset="0"/>
              </a:rPr>
              <a:t>;</a:t>
            </a:r>
            <a:r>
              <a:rPr lang="nl-NL" i="1" dirty="0" smtClean="0">
                <a:solidFill>
                  <a:srgbClr val="000000"/>
                </a:solidFill>
                <a:latin typeface="Arial" charset="0"/>
              </a:rPr>
              <a:t> </a:t>
            </a:r>
          </a:p>
          <a:p>
            <a:pPr>
              <a:tabLst>
                <a:tab pos="711200" algn="l"/>
                <a:tab pos="2155825" algn="l"/>
              </a:tabLst>
            </a:pPr>
            <a:r>
              <a:rPr lang="nl-NL" dirty="0">
                <a:solidFill>
                  <a:srgbClr val="FFFF66"/>
                </a:solidFill>
                <a:latin typeface="Arial" charset="0"/>
              </a:rPr>
              <a:t>	</a:t>
            </a:r>
          </a:p>
          <a:p>
            <a:pPr>
              <a:tabLst>
                <a:tab pos="711200" algn="l"/>
                <a:tab pos="2155825" algn="l"/>
              </a:tabLst>
            </a:pPr>
            <a:r>
              <a:rPr lang="nl-NL" b="1" dirty="0">
                <a:solidFill>
                  <a:srgbClr val="C00000"/>
                </a:solidFill>
                <a:latin typeface="Courier New" panose="02070309020205020404" pitchFamily="49" charset="0"/>
                <a:cs typeface="Courier New" panose="02070309020205020404" pitchFamily="49" charset="0"/>
              </a:rPr>
              <a:t>UPDATE </a:t>
            </a:r>
            <a:r>
              <a:rPr lang="nl-NL" i="1" dirty="0">
                <a:solidFill>
                  <a:srgbClr val="000000"/>
                </a:solidFill>
                <a:latin typeface="Arial" charset="0"/>
              </a:rPr>
              <a:t>Klant</a:t>
            </a:r>
            <a:endParaRPr lang="nl-NL" b="1" i="1" dirty="0">
              <a:solidFill>
                <a:srgbClr val="C00000"/>
              </a:solidFill>
              <a:latin typeface="Courier New" panose="02070309020205020404" pitchFamily="49" charset="0"/>
              <a:cs typeface="Courier New" panose="02070309020205020404" pitchFamily="49" charset="0"/>
            </a:endParaRPr>
          </a:p>
          <a:p>
            <a:pPr>
              <a:tabLst>
                <a:tab pos="711200" algn="l"/>
                <a:tab pos="2155825" algn="l"/>
              </a:tabLst>
            </a:pPr>
            <a:r>
              <a:rPr lang="nl-NL" dirty="0">
                <a:solidFill>
                  <a:srgbClr val="000000"/>
                </a:solidFill>
                <a:latin typeface="Arial" charset="0"/>
              </a:rPr>
              <a:t>	</a:t>
            </a:r>
            <a:r>
              <a:rPr lang="nl-NL" b="1" dirty="0">
                <a:solidFill>
                  <a:srgbClr val="C00000"/>
                </a:solidFill>
                <a:latin typeface="Courier New" panose="02070309020205020404" pitchFamily="49" charset="0"/>
                <a:cs typeface="Courier New" panose="02070309020205020404" pitchFamily="49" charset="0"/>
              </a:rPr>
              <a:t>SET</a:t>
            </a:r>
            <a:r>
              <a:rPr lang="nl-NL" dirty="0">
                <a:solidFill>
                  <a:srgbClr val="FFFFFF">
                    <a:lumMod val="75000"/>
                  </a:srgbClr>
                </a:solidFill>
                <a:latin typeface="Arial" charset="0"/>
              </a:rPr>
              <a:t> </a:t>
            </a:r>
            <a:r>
              <a:rPr lang="nl-NL" dirty="0">
                <a:solidFill>
                  <a:srgbClr val="000000"/>
                </a:solidFill>
                <a:latin typeface="Arial" charset="0"/>
              </a:rPr>
              <a:t>	</a:t>
            </a:r>
            <a:r>
              <a:rPr lang="nl-NL" i="1" dirty="0" smtClean="0">
                <a:solidFill>
                  <a:srgbClr val="000000"/>
                </a:solidFill>
                <a:latin typeface="Arial" charset="0"/>
              </a:rPr>
              <a:t>Plaats </a:t>
            </a:r>
            <a:r>
              <a:rPr lang="nl-NL" b="1" i="1" dirty="0">
                <a:solidFill>
                  <a:srgbClr val="C00000"/>
                </a:solidFill>
                <a:latin typeface="Courier New" panose="02070309020205020404" pitchFamily="49" charset="0"/>
                <a:cs typeface="Courier New" panose="02070309020205020404" pitchFamily="49" charset="0"/>
              </a:rPr>
              <a:t>=</a:t>
            </a:r>
            <a:r>
              <a:rPr lang="nl-NL" i="1" dirty="0">
                <a:solidFill>
                  <a:srgbClr val="FFFFFF">
                    <a:lumMod val="75000"/>
                  </a:srgbClr>
                </a:solidFill>
                <a:latin typeface="Arial" charset="0"/>
              </a:rPr>
              <a:t> </a:t>
            </a:r>
            <a:r>
              <a:rPr lang="nl-NL" i="1" dirty="0" smtClean="0">
                <a:solidFill>
                  <a:srgbClr val="000000"/>
                </a:solidFill>
                <a:latin typeface="Arial" charset="0"/>
              </a:rPr>
              <a:t>'Breda'</a:t>
            </a:r>
          </a:p>
          <a:p>
            <a:pPr>
              <a:tabLst>
                <a:tab pos="711200" algn="l"/>
                <a:tab pos="2155825" algn="l"/>
              </a:tabLst>
            </a:pPr>
            <a:r>
              <a:rPr lang="nl-NL" i="1" dirty="0">
                <a:solidFill>
                  <a:srgbClr val="000000"/>
                </a:solidFill>
                <a:latin typeface="Arial" charset="0"/>
              </a:rPr>
              <a:t>	</a:t>
            </a:r>
            <a:r>
              <a:rPr lang="nl-NL" b="1" dirty="0" smtClean="0">
                <a:solidFill>
                  <a:srgbClr val="C00000"/>
                </a:solidFill>
                <a:latin typeface="Courier New" panose="02070309020205020404" pitchFamily="49" charset="0"/>
                <a:cs typeface="Courier New" panose="02070309020205020404" pitchFamily="49" charset="0"/>
              </a:rPr>
              <a:t>WHERE</a:t>
            </a:r>
            <a:r>
              <a:rPr lang="nl-NL" i="1" dirty="0">
                <a:solidFill>
                  <a:srgbClr val="C7002B">
                    <a:lumMod val="50000"/>
                  </a:srgbClr>
                </a:solidFill>
                <a:latin typeface="Arial" charset="0"/>
              </a:rPr>
              <a:t> </a:t>
            </a:r>
            <a:r>
              <a:rPr lang="nl-NL" i="1" dirty="0" smtClean="0">
                <a:solidFill>
                  <a:srgbClr val="C7002B">
                    <a:lumMod val="50000"/>
                  </a:srgbClr>
                </a:solidFill>
                <a:latin typeface="Arial" charset="0"/>
              </a:rPr>
              <a:t> 	</a:t>
            </a:r>
            <a:r>
              <a:rPr lang="nl-NL" i="1" dirty="0" err="1" smtClean="0">
                <a:solidFill>
                  <a:srgbClr val="000000"/>
                </a:solidFill>
                <a:latin typeface="Arial" charset="0"/>
              </a:rPr>
              <a:t>KlantNaam</a:t>
            </a:r>
            <a:r>
              <a:rPr lang="nl-NL" i="1" dirty="0" smtClean="0">
                <a:solidFill>
                  <a:srgbClr val="000000"/>
                </a:solidFill>
                <a:latin typeface="Arial" charset="0"/>
              </a:rPr>
              <a:t> </a:t>
            </a:r>
            <a:r>
              <a:rPr lang="nl-NL" b="1" i="1" dirty="0">
                <a:solidFill>
                  <a:srgbClr val="C00000"/>
                </a:solidFill>
                <a:latin typeface="Courier New" panose="02070309020205020404" pitchFamily="49" charset="0"/>
                <a:cs typeface="Courier New" panose="02070309020205020404" pitchFamily="49" charset="0"/>
              </a:rPr>
              <a:t>= </a:t>
            </a:r>
            <a:r>
              <a:rPr lang="nl-NL" i="1" dirty="0" smtClean="0">
                <a:solidFill>
                  <a:srgbClr val="000000"/>
                </a:solidFill>
                <a:latin typeface="Arial" charset="0"/>
              </a:rPr>
              <a:t>'</a:t>
            </a:r>
            <a:r>
              <a:rPr lang="nl-NL" i="1" dirty="0" err="1" smtClean="0">
                <a:solidFill>
                  <a:srgbClr val="000000"/>
                </a:solidFill>
                <a:latin typeface="Arial" charset="0"/>
              </a:rPr>
              <a:t>Avans</a:t>
            </a:r>
            <a:r>
              <a:rPr lang="nl-NL" i="1" dirty="0" smtClean="0">
                <a:solidFill>
                  <a:srgbClr val="000000"/>
                </a:solidFill>
                <a:latin typeface="Arial" charset="0"/>
              </a:rPr>
              <a:t> Hogeschool'</a:t>
            </a:r>
            <a:r>
              <a:rPr lang="nl-NL" b="1" i="1" dirty="0" smtClean="0">
                <a:solidFill>
                  <a:srgbClr val="C00000"/>
                </a:solidFill>
                <a:latin typeface="Courier New" panose="02070309020205020404" pitchFamily="49" charset="0"/>
                <a:cs typeface="Courier New" panose="02070309020205020404" pitchFamily="49" charset="0"/>
              </a:rPr>
              <a:t>;</a:t>
            </a:r>
            <a:r>
              <a:rPr lang="nl-NL" i="1" dirty="0" smtClean="0">
                <a:solidFill>
                  <a:srgbClr val="000000"/>
                </a:solidFill>
                <a:latin typeface="Arial" charset="0"/>
              </a:rPr>
              <a:t> </a:t>
            </a:r>
            <a:endParaRPr lang="nl-NL" dirty="0">
              <a:solidFill>
                <a:srgbClr val="FFFF66"/>
              </a:solidFill>
              <a:latin typeface="Arial" charset="0"/>
            </a:endParaRPr>
          </a:p>
        </p:txBody>
      </p:sp>
      <p:sp>
        <p:nvSpPr>
          <p:cNvPr id="5" name="Rectangle 2"/>
          <p:cNvSpPr txBox="1">
            <a:spLocks noChangeArrowheads="1"/>
          </p:cNvSpPr>
          <p:nvPr/>
        </p:nvSpPr>
        <p:spPr>
          <a:xfrm>
            <a:off x="360000" y="360000"/>
            <a:ext cx="9144000" cy="620688"/>
          </a:xfrm>
          <a:prstGeom prst="rect">
            <a:avLst/>
          </a:prstGeom>
          <a:noFill/>
          <a:ln w="38100">
            <a:noFill/>
          </a:ln>
        </p:spPr>
        <p:txBody>
          <a:bodyPr lIns="92075" tIns="46038" rIns="92075" bIns="46038" anchorCtr="0"/>
          <a:lstStyle>
            <a:lvl1pPr algn="l" rtl="0" eaLnBrk="1" fontAlgn="base" hangingPunct="1">
              <a:spcBef>
                <a:spcPct val="50000"/>
              </a:spcBef>
              <a:spcAft>
                <a:spcPct val="0"/>
              </a:spcAft>
              <a:defRPr sz="2800" b="1">
                <a:solidFill>
                  <a:srgbClr val="C00000"/>
                </a:solidFill>
                <a:latin typeface="Arial" pitchFamily="34" charset="0"/>
                <a:ea typeface="+mj-ea"/>
                <a:cs typeface="+mj-cs"/>
              </a:defRPr>
            </a:lvl1pPr>
            <a:lvl2pPr algn="l" rtl="0" eaLnBrk="1" fontAlgn="base" hangingPunct="1">
              <a:spcBef>
                <a:spcPct val="50000"/>
              </a:spcBef>
              <a:spcAft>
                <a:spcPct val="0"/>
              </a:spcAft>
              <a:defRPr sz="2600" b="1">
                <a:solidFill>
                  <a:schemeClr val="tx2"/>
                </a:solidFill>
                <a:latin typeface="Verdana" pitchFamily="34" charset="0"/>
              </a:defRPr>
            </a:lvl2pPr>
            <a:lvl3pPr algn="l" rtl="0" eaLnBrk="1" fontAlgn="base" hangingPunct="1">
              <a:spcBef>
                <a:spcPct val="50000"/>
              </a:spcBef>
              <a:spcAft>
                <a:spcPct val="0"/>
              </a:spcAft>
              <a:defRPr sz="2600" b="1">
                <a:solidFill>
                  <a:schemeClr val="tx2"/>
                </a:solidFill>
                <a:latin typeface="Verdana" pitchFamily="34" charset="0"/>
              </a:defRPr>
            </a:lvl3pPr>
            <a:lvl4pPr algn="l" rtl="0" eaLnBrk="1" fontAlgn="base" hangingPunct="1">
              <a:spcBef>
                <a:spcPct val="50000"/>
              </a:spcBef>
              <a:spcAft>
                <a:spcPct val="0"/>
              </a:spcAft>
              <a:defRPr sz="2600" b="1">
                <a:solidFill>
                  <a:schemeClr val="tx2"/>
                </a:solidFill>
                <a:latin typeface="Verdana" pitchFamily="34" charset="0"/>
              </a:defRPr>
            </a:lvl4pPr>
            <a:lvl5pPr algn="l" rtl="0" eaLnBrk="1" fontAlgn="base" hangingPunct="1">
              <a:spcBef>
                <a:spcPct val="50000"/>
              </a:spcBef>
              <a:spcAft>
                <a:spcPct val="0"/>
              </a:spcAft>
              <a:defRPr sz="2600" b="1">
                <a:solidFill>
                  <a:schemeClr val="tx2"/>
                </a:solidFill>
                <a:latin typeface="Verdana" pitchFamily="34" charset="0"/>
              </a:defRPr>
            </a:lvl5pPr>
            <a:lvl6pPr marL="457200" algn="l" rtl="0" eaLnBrk="1" fontAlgn="base" hangingPunct="1">
              <a:spcBef>
                <a:spcPct val="50000"/>
              </a:spcBef>
              <a:spcAft>
                <a:spcPct val="0"/>
              </a:spcAft>
              <a:defRPr sz="2600" b="1">
                <a:solidFill>
                  <a:schemeClr val="tx2"/>
                </a:solidFill>
                <a:latin typeface="Verdana" pitchFamily="34" charset="0"/>
              </a:defRPr>
            </a:lvl6pPr>
            <a:lvl7pPr marL="914400" algn="l" rtl="0" eaLnBrk="1" fontAlgn="base" hangingPunct="1">
              <a:spcBef>
                <a:spcPct val="50000"/>
              </a:spcBef>
              <a:spcAft>
                <a:spcPct val="0"/>
              </a:spcAft>
              <a:defRPr sz="2600" b="1">
                <a:solidFill>
                  <a:schemeClr val="tx2"/>
                </a:solidFill>
                <a:latin typeface="Verdana" pitchFamily="34" charset="0"/>
              </a:defRPr>
            </a:lvl7pPr>
            <a:lvl8pPr marL="1371600" algn="l" rtl="0" eaLnBrk="1" fontAlgn="base" hangingPunct="1">
              <a:spcBef>
                <a:spcPct val="50000"/>
              </a:spcBef>
              <a:spcAft>
                <a:spcPct val="0"/>
              </a:spcAft>
              <a:defRPr sz="2600" b="1">
                <a:solidFill>
                  <a:schemeClr val="tx2"/>
                </a:solidFill>
                <a:latin typeface="Verdana" pitchFamily="34" charset="0"/>
              </a:defRPr>
            </a:lvl8pPr>
            <a:lvl9pPr marL="1828800" algn="l" rtl="0" eaLnBrk="1" fontAlgn="base" hangingPunct="1">
              <a:spcBef>
                <a:spcPct val="50000"/>
              </a:spcBef>
              <a:spcAft>
                <a:spcPct val="0"/>
              </a:spcAft>
              <a:defRPr sz="2600" b="1">
                <a:solidFill>
                  <a:schemeClr val="tx2"/>
                </a:solidFill>
                <a:latin typeface="Verdana" pitchFamily="34" charset="0"/>
              </a:defRPr>
            </a:lvl9pPr>
          </a:lstStyle>
          <a:p>
            <a:r>
              <a:rPr lang="nl-NL" kern="0" dirty="0" smtClean="0"/>
              <a:t>Voorbeelden DELETE, UPDATE</a:t>
            </a:r>
            <a:endParaRPr lang="nl-NL" kern="0" dirty="0"/>
          </a:p>
        </p:txBody>
      </p:sp>
    </p:spTree>
    <p:extLst>
      <p:ext uri="{BB962C8B-B14F-4D97-AF65-F5344CB8AC3E}">
        <p14:creationId xmlns:p14="http://schemas.microsoft.com/office/powerpoint/2010/main" val="7606323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jdelijke aanduiding voor dianummer 3"/>
          <p:cNvSpPr>
            <a:spLocks noGrp="1"/>
          </p:cNvSpPr>
          <p:nvPr>
            <p:ph type="sldNum" sz="quarter" idx="11"/>
          </p:nvPr>
        </p:nvSpPr>
        <p:spPr/>
        <p:txBody>
          <a:bodyPr/>
          <a:lstStyle/>
          <a:p>
            <a:r>
              <a:rPr lang="en-US" dirty="0" smtClean="0">
                <a:solidFill>
                  <a:srgbClr val="FFFFFF"/>
                </a:solidFill>
              </a:rPr>
              <a:t>5-</a:t>
            </a:r>
            <a:fld id="{58C0D3FF-8387-450E-A14D-4587EAFAA537}" type="slidenum">
              <a:rPr lang="en-US" smtClean="0">
                <a:solidFill>
                  <a:srgbClr val="FFFFFF"/>
                </a:solidFill>
              </a:rPr>
              <a:pPr/>
              <a:t>33</a:t>
            </a:fld>
            <a:endParaRPr lang="en-US" dirty="0">
              <a:solidFill>
                <a:srgbClr val="FFFFFF"/>
              </a:solidFill>
            </a:endParaRPr>
          </a:p>
        </p:txBody>
      </p:sp>
      <p:sp>
        <p:nvSpPr>
          <p:cNvPr id="239618" name="Rectangle 2"/>
          <p:cNvSpPr>
            <a:spLocks noChangeArrowheads="1"/>
          </p:cNvSpPr>
          <p:nvPr/>
        </p:nvSpPr>
        <p:spPr bwMode="auto">
          <a:xfrm>
            <a:off x="360000" y="360001"/>
            <a:ext cx="9144000" cy="620728"/>
          </a:xfrm>
          <a:prstGeom prst="rect">
            <a:avLst/>
          </a:prstGeom>
          <a:noFill/>
          <a:ln w="38100">
            <a:noFill/>
            <a:miter lim="800000"/>
            <a:headEnd/>
            <a:tailEnd/>
          </a:ln>
          <a:effectLst/>
        </p:spPr>
        <p:txBody>
          <a:bodyPr lIns="92075" tIns="46038" rIns="92075" bIns="46038" anchor="ctr"/>
          <a:lstStyle/>
          <a:p>
            <a:r>
              <a:rPr lang="nl-NL" sz="3600" b="1" dirty="0">
                <a:solidFill>
                  <a:srgbClr val="FFFFFF"/>
                </a:solidFill>
                <a:latin typeface="Arial" charset="0"/>
              </a:rPr>
              <a:t>Samenvatting</a:t>
            </a:r>
          </a:p>
        </p:txBody>
      </p:sp>
      <p:graphicFrame>
        <p:nvGraphicFramePr>
          <p:cNvPr id="239654" name="Group 38"/>
          <p:cNvGraphicFramePr>
            <a:graphicFrameLocks noGrp="1"/>
          </p:cNvGraphicFramePr>
          <p:nvPr>
            <p:extLst>
              <p:ext uri="{D42A27DB-BD31-4B8C-83A1-F6EECF244321}">
                <p14:modId xmlns:p14="http://schemas.microsoft.com/office/powerpoint/2010/main" val="1987897045"/>
              </p:ext>
            </p:extLst>
          </p:nvPr>
        </p:nvGraphicFramePr>
        <p:xfrm>
          <a:off x="250825" y="1214422"/>
          <a:ext cx="8642350" cy="4263136"/>
        </p:xfrm>
        <a:graphic>
          <a:graphicData uri="http://schemas.openxmlformats.org/drawingml/2006/table">
            <a:tbl>
              <a:tblPr/>
              <a:tblGrid>
                <a:gridCol w="2305050"/>
                <a:gridCol w="3240088"/>
                <a:gridCol w="3097212"/>
              </a:tblGrid>
              <a:tr h="101600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endParaRPr kumimoji="0" lang="nl-NL" sz="24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Tabelstructuur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Tabel</a:t>
                      </a:r>
                      <a:r>
                        <a:rPr kumimoji="0" lang="nl-NL" sz="2400" b="0" i="0" u="sng" strike="noStrike" cap="none" normalizeH="0" baseline="0" dirty="0" smtClean="0">
                          <a:ln>
                            <a:noFill/>
                          </a:ln>
                          <a:solidFill>
                            <a:schemeClr val="tx1"/>
                          </a:solidFill>
                          <a:effectLst/>
                          <a:latin typeface="Arial" charset="0"/>
                        </a:rPr>
                        <a:t>gegevens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r>
              <a:tr h="101600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Maken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CREATE TABLE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INSERT INTO … VALUES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Veranderen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ALTER TABLE</a:t>
                      </a:r>
                    </a:p>
                    <a:p>
                      <a:pPr marL="457200" marR="0" lvl="1" indent="0" algn="l" defTabSz="914400" rtl="0" eaLnBrk="1" fontAlgn="base" latinLnBrk="0" hangingPunct="1">
                        <a:lnSpc>
                          <a:spcPct val="100000"/>
                        </a:lnSpc>
                        <a:spcBef>
                          <a:spcPct val="20000"/>
                        </a:spcBef>
                        <a:spcAft>
                          <a:spcPct val="0"/>
                        </a:spcAft>
                        <a:buClr>
                          <a:srgbClr val="FF381A"/>
                        </a:buClr>
                        <a:buSzPct val="80000"/>
                        <a:buFont typeface="Symbol" pitchFamily="18" charset="2"/>
                        <a:buNone/>
                        <a:tabLst/>
                      </a:pPr>
                      <a:r>
                        <a:rPr kumimoji="0" lang="nl-NL" sz="24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ADD</a:t>
                      </a:r>
                    </a:p>
                    <a:p>
                      <a:pPr marL="457200" marR="0" lvl="1" indent="0" algn="l" defTabSz="914400" rtl="0" eaLnBrk="1" fontAlgn="base" latinLnBrk="0" hangingPunct="1">
                        <a:lnSpc>
                          <a:spcPct val="100000"/>
                        </a:lnSpc>
                        <a:spcBef>
                          <a:spcPct val="20000"/>
                        </a:spcBef>
                        <a:spcAft>
                          <a:spcPct val="0"/>
                        </a:spcAft>
                        <a:buClr>
                          <a:srgbClr val="FF381A"/>
                        </a:buClr>
                        <a:buSzPct val="80000"/>
                        <a:buFont typeface="Symbol" pitchFamily="18" charset="2"/>
                        <a:buNone/>
                        <a:tabLst/>
                      </a:pPr>
                      <a:r>
                        <a:rPr kumimoji="0" lang="nl-NL" sz="24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DROP</a:t>
                      </a:r>
                    </a:p>
                    <a:p>
                      <a:pPr marL="457200" marR="0" lvl="1" indent="0" algn="l" defTabSz="914400" rtl="0" eaLnBrk="1" fontAlgn="base" latinLnBrk="0" hangingPunct="1">
                        <a:lnSpc>
                          <a:spcPct val="100000"/>
                        </a:lnSpc>
                        <a:spcBef>
                          <a:spcPct val="20000"/>
                        </a:spcBef>
                        <a:spcAft>
                          <a:spcPct val="0"/>
                        </a:spcAft>
                        <a:buClr>
                          <a:srgbClr val="FF381A"/>
                        </a:buClr>
                        <a:buSzPct val="80000"/>
                        <a:buFont typeface="Symbol" pitchFamily="18" charset="2"/>
                        <a:buNone/>
                        <a:tabLst/>
                      </a:pPr>
                      <a:r>
                        <a:rPr kumimoji="0" lang="nl-NL" sz="24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ALTER</a:t>
                      </a:r>
                      <a:endParaRPr kumimoji="0" lang="nl-NL" sz="2400" b="0" i="0" u="none" strike="noStrike" cap="none" normalizeH="0" baseline="0" dirty="0" smtClean="0">
                        <a:ln>
                          <a:noFill/>
                        </a:ln>
                        <a:solidFill>
                          <a:schemeClr val="tx1"/>
                        </a:solidFill>
                        <a:effectLst/>
                        <a:latin typeface="+mn-lt"/>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UPDATE … SET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Weggooien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DROP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DELETE FROM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717758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1"/>
          </p:nvPr>
        </p:nvSpPr>
        <p:spPr/>
        <p:txBody>
          <a:bodyPr/>
          <a:lstStyle/>
          <a:p>
            <a:r>
              <a:rPr lang="en-US" dirty="0" smtClean="0">
                <a:solidFill>
                  <a:srgbClr val="FFFFFF"/>
                </a:solidFill>
              </a:rPr>
              <a:t>5-</a:t>
            </a:r>
            <a:fld id="{E2AE9625-6803-437D-AB18-4D320600A0F0}" type="slidenum">
              <a:rPr lang="en-US" smtClean="0">
                <a:solidFill>
                  <a:srgbClr val="FFFFFF"/>
                </a:solidFill>
              </a:rPr>
              <a:pPr/>
              <a:t>34</a:t>
            </a:fld>
            <a:endParaRPr lang="en-US" dirty="0">
              <a:solidFill>
                <a:srgbClr val="FFFFFF"/>
              </a:solidFill>
            </a:endParaRPr>
          </a:p>
        </p:txBody>
      </p:sp>
      <p:sp>
        <p:nvSpPr>
          <p:cNvPr id="201730" name="Rectangle 2"/>
          <p:cNvSpPr>
            <a:spLocks noChangeArrowheads="1"/>
          </p:cNvSpPr>
          <p:nvPr/>
        </p:nvSpPr>
        <p:spPr bwMode="auto">
          <a:xfrm>
            <a:off x="0" y="0"/>
            <a:ext cx="9144000" cy="981075"/>
          </a:xfrm>
          <a:prstGeom prst="rect">
            <a:avLst/>
          </a:prstGeom>
          <a:noFill/>
          <a:ln w="9525">
            <a:noFill/>
            <a:miter lim="800000"/>
            <a:headEnd/>
            <a:tailEnd/>
          </a:ln>
          <a:effectLst/>
        </p:spPr>
        <p:txBody>
          <a:bodyPr lIns="92075" tIns="46038" rIns="92075" bIns="46038" anchor="ctr"/>
          <a:lstStyle/>
          <a:p>
            <a:pPr algn="ctr"/>
            <a:r>
              <a:rPr lang="nl-NL" sz="4400" b="1" dirty="0">
                <a:solidFill>
                  <a:srgbClr val="FFFFFF"/>
                </a:solidFill>
                <a:latin typeface="Arial" charset="0"/>
              </a:rPr>
              <a:t>Oefening </a:t>
            </a:r>
            <a:r>
              <a:rPr lang="nl-NL" sz="4400" b="1" dirty="0" smtClean="0">
                <a:solidFill>
                  <a:srgbClr val="FFFFFF"/>
                </a:solidFill>
                <a:latin typeface="Arial" charset="0"/>
              </a:rPr>
              <a:t>5-4</a:t>
            </a:r>
            <a:endParaRPr lang="nl-NL" sz="4400" b="1" dirty="0">
              <a:solidFill>
                <a:srgbClr val="FFFFFF"/>
              </a:solidFill>
              <a:latin typeface="Arial" charset="0"/>
            </a:endParaRPr>
          </a:p>
        </p:txBody>
      </p:sp>
      <p:sp>
        <p:nvSpPr>
          <p:cNvPr id="201731" name="Rectangle 3"/>
          <p:cNvSpPr>
            <a:spLocks noChangeArrowheads="1"/>
          </p:cNvSpPr>
          <p:nvPr/>
        </p:nvSpPr>
        <p:spPr bwMode="auto">
          <a:xfrm>
            <a:off x="395536" y="1360968"/>
            <a:ext cx="8569325" cy="4155626"/>
          </a:xfrm>
          <a:prstGeom prst="rect">
            <a:avLst/>
          </a:prstGeom>
          <a:noFill/>
          <a:ln w="9525">
            <a:noFill/>
            <a:miter lim="800000"/>
            <a:headEnd/>
            <a:tailEnd/>
          </a:ln>
          <a:effectLst/>
        </p:spPr>
        <p:txBody>
          <a:bodyPr lIns="92075" tIns="46038" rIns="92075" bIns="46038">
            <a:spAutoFit/>
          </a:bodyPr>
          <a:lstStyle/>
          <a:p>
            <a:pPr>
              <a:tabLst>
                <a:tab pos="725488"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 pos="5805488" algn="l"/>
                <a:tab pos="6191250" algn="l"/>
              </a:tabLst>
            </a:pPr>
            <a:r>
              <a:rPr lang="nl-NL" dirty="0" smtClean="0">
                <a:solidFill>
                  <a:srgbClr val="000000"/>
                </a:solidFill>
                <a:latin typeface="Arial" charset="0"/>
              </a:rPr>
              <a:t>Docent(</a:t>
            </a:r>
            <a:r>
              <a:rPr lang="nl-NL" u="sng" dirty="0" smtClean="0">
                <a:solidFill>
                  <a:srgbClr val="000000"/>
                </a:solidFill>
                <a:latin typeface="Arial" charset="0"/>
              </a:rPr>
              <a:t>Docentcode</a:t>
            </a:r>
            <a:r>
              <a:rPr lang="nl-NL" dirty="0" smtClean="0">
                <a:solidFill>
                  <a:srgbClr val="000000"/>
                </a:solidFill>
                <a:latin typeface="Arial" charset="0"/>
              </a:rPr>
              <a:t>, Naam)</a:t>
            </a:r>
          </a:p>
          <a:p>
            <a:pPr>
              <a:tabLst>
                <a:tab pos="725488"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 pos="5805488" algn="l"/>
                <a:tab pos="6191250" algn="l"/>
              </a:tabLst>
            </a:pPr>
            <a:endParaRPr lang="nl-NL" dirty="0" smtClean="0">
              <a:solidFill>
                <a:srgbClr val="000000"/>
              </a:solidFill>
              <a:latin typeface="Arial" charset="0"/>
            </a:endParaRPr>
          </a:p>
          <a:p>
            <a:pPr>
              <a:tabLst>
                <a:tab pos="725488"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 pos="5805488" algn="l"/>
                <a:tab pos="6191250" algn="l"/>
              </a:tabLst>
            </a:pPr>
            <a:r>
              <a:rPr lang="nl-NL" dirty="0" smtClean="0">
                <a:solidFill>
                  <a:srgbClr val="000000"/>
                </a:solidFill>
                <a:latin typeface="Arial" charset="0"/>
              </a:rPr>
              <a:t>Rooster(</a:t>
            </a:r>
            <a:r>
              <a:rPr lang="nl-NL" u="sng" dirty="0" err="1" smtClean="0">
                <a:solidFill>
                  <a:srgbClr val="000000"/>
                </a:solidFill>
                <a:latin typeface="Arial" charset="0"/>
              </a:rPr>
              <a:t>LesCode</a:t>
            </a:r>
            <a:r>
              <a:rPr lang="nl-NL" dirty="0">
                <a:solidFill>
                  <a:srgbClr val="000000"/>
                </a:solidFill>
                <a:latin typeface="Arial" charset="0"/>
              </a:rPr>
              <a:t>, </a:t>
            </a:r>
            <a:r>
              <a:rPr lang="nl-NL" u="sng" dirty="0">
                <a:solidFill>
                  <a:srgbClr val="000000"/>
                </a:solidFill>
                <a:latin typeface="Arial" charset="0"/>
              </a:rPr>
              <a:t>Datum</a:t>
            </a:r>
            <a:r>
              <a:rPr lang="nl-NL" dirty="0">
                <a:solidFill>
                  <a:srgbClr val="000000"/>
                </a:solidFill>
                <a:latin typeface="Arial" charset="0"/>
              </a:rPr>
              <a:t>, </a:t>
            </a:r>
            <a:r>
              <a:rPr lang="nl-NL" u="sng" dirty="0">
                <a:solidFill>
                  <a:srgbClr val="000000"/>
                </a:solidFill>
                <a:latin typeface="Arial" charset="0"/>
              </a:rPr>
              <a:t>Tijd</a:t>
            </a:r>
            <a:r>
              <a:rPr lang="nl-NL" dirty="0">
                <a:solidFill>
                  <a:srgbClr val="000000"/>
                </a:solidFill>
                <a:latin typeface="Arial" charset="0"/>
              </a:rPr>
              <a:t>, </a:t>
            </a:r>
            <a:r>
              <a:rPr lang="nl-NL" u="sng" dirty="0">
                <a:solidFill>
                  <a:srgbClr val="000000"/>
                </a:solidFill>
                <a:latin typeface="Arial" charset="0"/>
              </a:rPr>
              <a:t>Lokaal</a:t>
            </a:r>
            <a:r>
              <a:rPr lang="nl-NL" dirty="0">
                <a:solidFill>
                  <a:srgbClr val="000000"/>
                </a:solidFill>
                <a:latin typeface="Arial" charset="0"/>
              </a:rPr>
              <a:t>, AantalStudenten, </a:t>
            </a:r>
            <a:r>
              <a:rPr lang="nl-NL" i="1" dirty="0" smtClean="0">
                <a:solidFill>
                  <a:srgbClr val="000000"/>
                </a:solidFill>
                <a:latin typeface="Arial" charset="0"/>
              </a:rPr>
              <a:t>Betrokkene</a:t>
            </a:r>
            <a:r>
              <a:rPr lang="nl-NL" dirty="0" smtClean="0">
                <a:solidFill>
                  <a:srgbClr val="000000"/>
                </a:solidFill>
                <a:latin typeface="Arial" charset="0"/>
              </a:rPr>
              <a:t>)</a:t>
            </a:r>
            <a:endParaRPr lang="nl-NL" dirty="0">
              <a:solidFill>
                <a:srgbClr val="000000"/>
              </a:solidFill>
              <a:latin typeface="Arial" charset="0"/>
            </a:endParaRPr>
          </a:p>
          <a:p>
            <a:pPr>
              <a:tabLst>
                <a:tab pos="725488"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 pos="5805488" algn="l"/>
                <a:tab pos="6191250" algn="l"/>
              </a:tabLst>
            </a:pPr>
            <a:endParaRPr lang="nl-NL" dirty="0">
              <a:solidFill>
                <a:srgbClr val="000000"/>
              </a:solidFill>
              <a:latin typeface="Arial" charset="0"/>
            </a:endParaRPr>
          </a:p>
          <a:p>
            <a:pPr>
              <a:tabLst>
                <a:tab pos="725488"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 pos="5805488" algn="l"/>
                <a:tab pos="6191250" algn="l"/>
              </a:tabLst>
            </a:pPr>
            <a:r>
              <a:rPr lang="nl-NL" dirty="0" smtClean="0">
                <a:solidFill>
                  <a:srgbClr val="C00000"/>
                </a:solidFill>
                <a:latin typeface="Arial" charset="0"/>
              </a:rPr>
              <a:t>3.4a. </a:t>
            </a:r>
            <a:r>
              <a:rPr lang="nl-NL" dirty="0" smtClean="0">
                <a:solidFill>
                  <a:srgbClr val="000000"/>
                </a:solidFill>
                <a:latin typeface="Arial" charset="0"/>
              </a:rPr>
              <a:t>Schrijf </a:t>
            </a:r>
            <a:r>
              <a:rPr lang="nl-NL" dirty="0">
                <a:solidFill>
                  <a:srgbClr val="000000"/>
                </a:solidFill>
                <a:latin typeface="Arial" charset="0"/>
              </a:rPr>
              <a:t>de SQL-statements voor </a:t>
            </a:r>
            <a:r>
              <a:rPr lang="nl-NL" dirty="0" smtClean="0">
                <a:solidFill>
                  <a:srgbClr val="000000"/>
                </a:solidFill>
                <a:latin typeface="Arial" charset="0"/>
              </a:rPr>
              <a:t>het maken van </a:t>
            </a:r>
            <a:r>
              <a:rPr lang="nl-NL" dirty="0">
                <a:solidFill>
                  <a:srgbClr val="000000"/>
                </a:solidFill>
                <a:latin typeface="Arial" charset="0"/>
              </a:rPr>
              <a:t>deze </a:t>
            </a:r>
            <a:r>
              <a:rPr lang="nl-NL" dirty="0" smtClean="0">
                <a:solidFill>
                  <a:srgbClr val="000000"/>
                </a:solidFill>
                <a:latin typeface="Arial" charset="0"/>
              </a:rPr>
              <a:t>tabellen. Betrokkene verwijst </a:t>
            </a:r>
            <a:r>
              <a:rPr lang="nl-NL" dirty="0">
                <a:solidFill>
                  <a:srgbClr val="000000"/>
                </a:solidFill>
                <a:latin typeface="Arial" charset="0"/>
              </a:rPr>
              <a:t>naar </a:t>
            </a:r>
            <a:r>
              <a:rPr lang="nl-NL" dirty="0" smtClean="0">
                <a:solidFill>
                  <a:srgbClr val="000000"/>
                </a:solidFill>
                <a:latin typeface="Arial" charset="0"/>
              </a:rPr>
              <a:t>het attribuut ‘Docentcode’ in tabel Docent</a:t>
            </a:r>
            <a:r>
              <a:rPr lang="nl-NL" dirty="0">
                <a:solidFill>
                  <a:srgbClr val="000000"/>
                </a:solidFill>
                <a:latin typeface="Arial" charset="0"/>
              </a:rPr>
              <a:t>.</a:t>
            </a:r>
            <a:r>
              <a:rPr lang="nl-NL" dirty="0" smtClean="0">
                <a:solidFill>
                  <a:srgbClr val="000000"/>
                </a:solidFill>
                <a:latin typeface="Arial" charset="0"/>
              </a:rPr>
              <a:t> Betrokkene moet </a:t>
            </a:r>
            <a:r>
              <a:rPr lang="nl-NL" dirty="0">
                <a:solidFill>
                  <a:srgbClr val="000000"/>
                </a:solidFill>
                <a:latin typeface="Arial" charset="0"/>
              </a:rPr>
              <a:t>ingevuld worden, verwijzend naar een bestaande </a:t>
            </a:r>
            <a:r>
              <a:rPr lang="nl-NL" dirty="0" smtClean="0">
                <a:solidFill>
                  <a:srgbClr val="000000"/>
                </a:solidFill>
                <a:latin typeface="Arial" charset="0"/>
              </a:rPr>
              <a:t>Docent. Als een docent wordt verwijderd, moeten al zijn roostergegevens ook verwijderd worden.</a:t>
            </a:r>
            <a:endParaRPr lang="nl-NL" dirty="0">
              <a:solidFill>
                <a:srgbClr val="000000"/>
              </a:solidFill>
              <a:latin typeface="Arial" charset="0"/>
            </a:endParaRPr>
          </a:p>
        </p:txBody>
      </p:sp>
      <p:sp>
        <p:nvSpPr>
          <p:cNvPr id="5" name="Rectangle 2"/>
          <p:cNvSpPr txBox="1">
            <a:spLocks noChangeArrowheads="1"/>
          </p:cNvSpPr>
          <p:nvPr/>
        </p:nvSpPr>
        <p:spPr>
          <a:xfrm>
            <a:off x="360000" y="360000"/>
            <a:ext cx="9144000" cy="620688"/>
          </a:xfrm>
          <a:prstGeom prst="rect">
            <a:avLst/>
          </a:prstGeom>
          <a:noFill/>
          <a:ln w="38100">
            <a:noFill/>
          </a:ln>
        </p:spPr>
        <p:txBody>
          <a:bodyPr lIns="92075" tIns="46038" rIns="92075" bIns="46038" anchorCtr="0"/>
          <a:lstStyle>
            <a:lvl1pPr algn="l" rtl="0" eaLnBrk="1" fontAlgn="base" hangingPunct="1">
              <a:spcBef>
                <a:spcPct val="50000"/>
              </a:spcBef>
              <a:spcAft>
                <a:spcPct val="0"/>
              </a:spcAft>
              <a:defRPr sz="2800" b="1">
                <a:solidFill>
                  <a:srgbClr val="C00000"/>
                </a:solidFill>
                <a:latin typeface="Arial" pitchFamily="34" charset="0"/>
                <a:ea typeface="+mj-ea"/>
                <a:cs typeface="+mj-cs"/>
              </a:defRPr>
            </a:lvl1pPr>
            <a:lvl2pPr algn="l" rtl="0" eaLnBrk="1" fontAlgn="base" hangingPunct="1">
              <a:spcBef>
                <a:spcPct val="50000"/>
              </a:spcBef>
              <a:spcAft>
                <a:spcPct val="0"/>
              </a:spcAft>
              <a:defRPr sz="2600" b="1">
                <a:solidFill>
                  <a:schemeClr val="tx2"/>
                </a:solidFill>
                <a:latin typeface="Verdana" pitchFamily="34" charset="0"/>
              </a:defRPr>
            </a:lvl2pPr>
            <a:lvl3pPr algn="l" rtl="0" eaLnBrk="1" fontAlgn="base" hangingPunct="1">
              <a:spcBef>
                <a:spcPct val="50000"/>
              </a:spcBef>
              <a:spcAft>
                <a:spcPct val="0"/>
              </a:spcAft>
              <a:defRPr sz="2600" b="1">
                <a:solidFill>
                  <a:schemeClr val="tx2"/>
                </a:solidFill>
                <a:latin typeface="Verdana" pitchFamily="34" charset="0"/>
              </a:defRPr>
            </a:lvl3pPr>
            <a:lvl4pPr algn="l" rtl="0" eaLnBrk="1" fontAlgn="base" hangingPunct="1">
              <a:spcBef>
                <a:spcPct val="50000"/>
              </a:spcBef>
              <a:spcAft>
                <a:spcPct val="0"/>
              </a:spcAft>
              <a:defRPr sz="2600" b="1">
                <a:solidFill>
                  <a:schemeClr val="tx2"/>
                </a:solidFill>
                <a:latin typeface="Verdana" pitchFamily="34" charset="0"/>
              </a:defRPr>
            </a:lvl4pPr>
            <a:lvl5pPr algn="l" rtl="0" eaLnBrk="1" fontAlgn="base" hangingPunct="1">
              <a:spcBef>
                <a:spcPct val="50000"/>
              </a:spcBef>
              <a:spcAft>
                <a:spcPct val="0"/>
              </a:spcAft>
              <a:defRPr sz="2600" b="1">
                <a:solidFill>
                  <a:schemeClr val="tx2"/>
                </a:solidFill>
                <a:latin typeface="Verdana" pitchFamily="34" charset="0"/>
              </a:defRPr>
            </a:lvl5pPr>
            <a:lvl6pPr marL="457200" algn="l" rtl="0" eaLnBrk="1" fontAlgn="base" hangingPunct="1">
              <a:spcBef>
                <a:spcPct val="50000"/>
              </a:spcBef>
              <a:spcAft>
                <a:spcPct val="0"/>
              </a:spcAft>
              <a:defRPr sz="2600" b="1">
                <a:solidFill>
                  <a:schemeClr val="tx2"/>
                </a:solidFill>
                <a:latin typeface="Verdana" pitchFamily="34" charset="0"/>
              </a:defRPr>
            </a:lvl6pPr>
            <a:lvl7pPr marL="914400" algn="l" rtl="0" eaLnBrk="1" fontAlgn="base" hangingPunct="1">
              <a:spcBef>
                <a:spcPct val="50000"/>
              </a:spcBef>
              <a:spcAft>
                <a:spcPct val="0"/>
              </a:spcAft>
              <a:defRPr sz="2600" b="1">
                <a:solidFill>
                  <a:schemeClr val="tx2"/>
                </a:solidFill>
                <a:latin typeface="Verdana" pitchFamily="34" charset="0"/>
              </a:defRPr>
            </a:lvl7pPr>
            <a:lvl8pPr marL="1371600" algn="l" rtl="0" eaLnBrk="1" fontAlgn="base" hangingPunct="1">
              <a:spcBef>
                <a:spcPct val="50000"/>
              </a:spcBef>
              <a:spcAft>
                <a:spcPct val="0"/>
              </a:spcAft>
              <a:defRPr sz="2600" b="1">
                <a:solidFill>
                  <a:schemeClr val="tx2"/>
                </a:solidFill>
                <a:latin typeface="Verdana" pitchFamily="34" charset="0"/>
              </a:defRPr>
            </a:lvl8pPr>
            <a:lvl9pPr marL="1828800" algn="l" rtl="0" eaLnBrk="1" fontAlgn="base" hangingPunct="1">
              <a:spcBef>
                <a:spcPct val="50000"/>
              </a:spcBef>
              <a:spcAft>
                <a:spcPct val="0"/>
              </a:spcAft>
              <a:defRPr sz="2600" b="1">
                <a:solidFill>
                  <a:schemeClr val="tx2"/>
                </a:solidFill>
                <a:latin typeface="Verdana" pitchFamily="34" charset="0"/>
              </a:defRPr>
            </a:lvl9pPr>
          </a:lstStyle>
          <a:p>
            <a:r>
              <a:rPr lang="nl-NL" sz="3200" kern="0" dirty="0" smtClean="0"/>
              <a:t>Opgave 3.3 (1/3)</a:t>
            </a:r>
            <a:endParaRPr lang="nl-NL" sz="3200" kern="0" dirty="0"/>
          </a:p>
        </p:txBody>
      </p:sp>
    </p:spTree>
    <p:extLst>
      <p:ext uri="{BB962C8B-B14F-4D97-AF65-F5344CB8AC3E}">
        <p14:creationId xmlns:p14="http://schemas.microsoft.com/office/powerpoint/2010/main" val="13320246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1"/>
          </p:nvPr>
        </p:nvSpPr>
        <p:spPr/>
        <p:txBody>
          <a:bodyPr/>
          <a:lstStyle/>
          <a:p>
            <a:r>
              <a:rPr lang="en-US" dirty="0" smtClean="0">
                <a:solidFill>
                  <a:srgbClr val="FFFFFF"/>
                </a:solidFill>
              </a:rPr>
              <a:t>5-</a:t>
            </a:r>
            <a:fld id="{B10AF7BD-8BB4-49E0-8BBF-62143DFC9989}" type="slidenum">
              <a:rPr lang="en-US" smtClean="0">
                <a:solidFill>
                  <a:srgbClr val="FFFFFF"/>
                </a:solidFill>
              </a:rPr>
              <a:pPr/>
              <a:t>35</a:t>
            </a:fld>
            <a:endParaRPr lang="en-US" dirty="0">
              <a:solidFill>
                <a:srgbClr val="FFFFFF"/>
              </a:solidFill>
            </a:endParaRPr>
          </a:p>
        </p:txBody>
      </p:sp>
      <p:sp>
        <p:nvSpPr>
          <p:cNvPr id="203778" name="Rectangle 2"/>
          <p:cNvSpPr>
            <a:spLocks noChangeArrowheads="1"/>
          </p:cNvSpPr>
          <p:nvPr/>
        </p:nvSpPr>
        <p:spPr bwMode="auto">
          <a:xfrm>
            <a:off x="323850" y="0"/>
            <a:ext cx="8820150" cy="908050"/>
          </a:xfrm>
          <a:prstGeom prst="rect">
            <a:avLst/>
          </a:prstGeom>
          <a:noFill/>
          <a:ln w="9525">
            <a:noFill/>
            <a:miter lim="800000"/>
            <a:headEnd/>
            <a:tailEnd/>
          </a:ln>
          <a:effectLst/>
        </p:spPr>
        <p:txBody>
          <a:bodyPr lIns="92075" tIns="46038" rIns="92075" bIns="46038" anchor="ctr"/>
          <a:lstStyle/>
          <a:p>
            <a:r>
              <a:rPr lang="nl-NL" sz="3200" b="1" kern="0" dirty="0">
                <a:solidFill>
                  <a:srgbClr val="C00000"/>
                </a:solidFill>
                <a:latin typeface="Arial" panose="020B0604020202020204" pitchFamily="34" charset="0"/>
                <a:cs typeface="Arial" panose="020B0604020202020204" pitchFamily="34" charset="0"/>
              </a:rPr>
              <a:t>Opgave </a:t>
            </a:r>
            <a:r>
              <a:rPr lang="nl-NL" sz="3200" b="1" kern="0" dirty="0" smtClean="0">
                <a:solidFill>
                  <a:srgbClr val="C00000"/>
                </a:solidFill>
                <a:latin typeface="Arial" panose="020B0604020202020204" pitchFamily="34" charset="0"/>
                <a:cs typeface="Arial" panose="020B0604020202020204" pitchFamily="34" charset="0"/>
              </a:rPr>
              <a:t>3.3 (2/3</a:t>
            </a:r>
            <a:r>
              <a:rPr lang="nl-NL" sz="3200" b="1" kern="0" dirty="0">
                <a:solidFill>
                  <a:srgbClr val="C00000"/>
                </a:solidFill>
                <a:latin typeface="Arial" panose="020B0604020202020204" pitchFamily="34" charset="0"/>
                <a:cs typeface="Arial" panose="020B0604020202020204" pitchFamily="34" charset="0"/>
              </a:rPr>
              <a:t>)</a:t>
            </a:r>
          </a:p>
        </p:txBody>
      </p:sp>
      <p:sp>
        <p:nvSpPr>
          <p:cNvPr id="203779" name="Rectangle 3"/>
          <p:cNvSpPr>
            <a:spLocks noChangeArrowheads="1"/>
          </p:cNvSpPr>
          <p:nvPr/>
        </p:nvSpPr>
        <p:spPr bwMode="auto">
          <a:xfrm>
            <a:off x="323850" y="1268413"/>
            <a:ext cx="8569325" cy="4155626"/>
          </a:xfrm>
          <a:prstGeom prst="rect">
            <a:avLst/>
          </a:prstGeom>
          <a:noFill/>
          <a:ln w="9525">
            <a:noFill/>
            <a:miter lim="800000"/>
            <a:headEnd/>
            <a:tailEnd/>
          </a:ln>
          <a:effectLst/>
        </p:spPr>
        <p:txBody>
          <a:bodyPr lIns="92075" tIns="46038" rIns="92075" bIns="46038">
            <a:spAutoFit/>
          </a:bodyPr>
          <a:lstStyle/>
          <a:p>
            <a:pPr marL="342900" indent="-342900">
              <a:buFont typeface="Arial" panose="020B0604020202020204" pitchFamily="34" charset="0"/>
              <a:buChar char="•"/>
              <a:tabLst>
                <a:tab pos="725488"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 pos="5805488" algn="l"/>
                <a:tab pos="6191250" algn="l"/>
              </a:tabLst>
            </a:pPr>
            <a:r>
              <a:rPr lang="nl-NL" dirty="0" smtClean="0">
                <a:solidFill>
                  <a:srgbClr val="C00000"/>
                </a:solidFill>
                <a:latin typeface="Arial" charset="0"/>
              </a:rPr>
              <a:t>3.4b</a:t>
            </a:r>
            <a:r>
              <a:rPr lang="nl-NL" dirty="0" smtClean="0">
                <a:solidFill>
                  <a:srgbClr val="000000"/>
                </a:solidFill>
                <a:latin typeface="Arial" charset="0"/>
              </a:rPr>
              <a:t>. Vul </a:t>
            </a:r>
            <a:r>
              <a:rPr lang="nl-NL" dirty="0">
                <a:solidFill>
                  <a:srgbClr val="000000"/>
                </a:solidFill>
                <a:latin typeface="Arial" charset="0"/>
              </a:rPr>
              <a:t>de tabel </a:t>
            </a:r>
            <a:r>
              <a:rPr lang="nl-NL" i="1" dirty="0" smtClean="0">
                <a:solidFill>
                  <a:srgbClr val="000000"/>
                </a:solidFill>
                <a:latin typeface="Arial" charset="0"/>
              </a:rPr>
              <a:t>Rooster</a:t>
            </a:r>
            <a:r>
              <a:rPr lang="nl-NL" dirty="0" smtClean="0">
                <a:solidFill>
                  <a:srgbClr val="000000"/>
                </a:solidFill>
                <a:latin typeface="Arial" charset="0"/>
              </a:rPr>
              <a:t> met </a:t>
            </a:r>
            <a:r>
              <a:rPr lang="nl-NL" dirty="0">
                <a:solidFill>
                  <a:srgbClr val="000000"/>
                </a:solidFill>
                <a:latin typeface="Arial" charset="0"/>
              </a:rPr>
              <a:t>gegevens:</a:t>
            </a:r>
          </a:p>
          <a:p>
            <a:pPr marL="725488" lvl="1" indent="-363538">
              <a:buClr>
                <a:srgbClr val="FF381A"/>
              </a:buClr>
              <a:buSzPct val="80000"/>
              <a:buFont typeface="Arial" panose="020B0604020202020204" pitchFamily="34" charset="0"/>
              <a:buChar char="•"/>
              <a:tabLst>
                <a:tab pos="725488"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 pos="5805488" algn="l"/>
                <a:tab pos="6191250" algn="l"/>
              </a:tabLst>
            </a:pPr>
            <a:r>
              <a:rPr lang="nl-NL" dirty="0" smtClean="0">
                <a:solidFill>
                  <a:srgbClr val="000000"/>
                </a:solidFill>
                <a:latin typeface="Arial" charset="0"/>
              </a:rPr>
              <a:t>Over </a:t>
            </a:r>
            <a:r>
              <a:rPr lang="nl-NL" dirty="0" err="1" smtClean="0">
                <a:solidFill>
                  <a:srgbClr val="000000"/>
                </a:solidFill>
                <a:latin typeface="Arial" charset="0"/>
              </a:rPr>
              <a:t>Datap</a:t>
            </a:r>
            <a:r>
              <a:rPr lang="nl-NL" dirty="0" smtClean="0">
                <a:solidFill>
                  <a:srgbClr val="000000"/>
                </a:solidFill>
                <a:latin typeface="Arial" charset="0"/>
              </a:rPr>
              <a:t>(</a:t>
            </a:r>
            <a:r>
              <a:rPr lang="nl-NL" dirty="0" err="1" smtClean="0">
                <a:solidFill>
                  <a:srgbClr val="000000"/>
                </a:solidFill>
                <a:latin typeface="Arial" charset="0"/>
              </a:rPr>
              <a:t>lescode</a:t>
            </a:r>
            <a:r>
              <a:rPr lang="nl-NL" dirty="0" smtClean="0">
                <a:solidFill>
                  <a:srgbClr val="000000"/>
                </a:solidFill>
                <a:latin typeface="Arial" charset="0"/>
              </a:rPr>
              <a:t>) </a:t>
            </a:r>
            <a:r>
              <a:rPr lang="nl-NL" dirty="0">
                <a:solidFill>
                  <a:srgbClr val="000000"/>
                </a:solidFill>
                <a:latin typeface="Arial" charset="0"/>
              </a:rPr>
              <a:t>op </a:t>
            </a:r>
            <a:r>
              <a:rPr lang="nl-NL" dirty="0" smtClean="0">
                <a:solidFill>
                  <a:srgbClr val="000000"/>
                </a:solidFill>
                <a:latin typeface="Arial" charset="0"/>
              </a:rPr>
              <a:t>25 november 10:35 </a:t>
            </a:r>
            <a:r>
              <a:rPr lang="nl-NL" dirty="0">
                <a:solidFill>
                  <a:srgbClr val="000000"/>
                </a:solidFill>
                <a:latin typeface="Arial" charset="0"/>
              </a:rPr>
              <a:t>uur in lokaal </a:t>
            </a:r>
            <a:r>
              <a:rPr lang="nl-NL" dirty="0" smtClean="0">
                <a:solidFill>
                  <a:srgbClr val="000000"/>
                </a:solidFill>
                <a:latin typeface="Arial" charset="0"/>
              </a:rPr>
              <a:t>LA102 van SPIJ, </a:t>
            </a:r>
            <a:r>
              <a:rPr lang="nl-NL" dirty="0">
                <a:solidFill>
                  <a:srgbClr val="000000"/>
                </a:solidFill>
                <a:latin typeface="Arial" charset="0"/>
              </a:rPr>
              <a:t>maar met een (nog) onbekend aantal </a:t>
            </a:r>
            <a:r>
              <a:rPr lang="nl-NL" dirty="0" smtClean="0">
                <a:solidFill>
                  <a:srgbClr val="000000"/>
                </a:solidFill>
                <a:latin typeface="Arial" charset="0"/>
              </a:rPr>
              <a:t>studenten. Zorg ook voor waarden in de docenten-tabel.</a:t>
            </a:r>
            <a:endParaRPr lang="nl-NL" dirty="0">
              <a:solidFill>
                <a:srgbClr val="000000"/>
              </a:solidFill>
              <a:latin typeface="Arial" charset="0"/>
            </a:endParaRPr>
          </a:p>
          <a:p>
            <a:pPr marL="725488" lvl="1" indent="-363538">
              <a:buClr>
                <a:srgbClr val="FF381A"/>
              </a:buClr>
              <a:buSzPct val="80000"/>
              <a:buFont typeface="Arial" panose="020B0604020202020204" pitchFamily="34" charset="0"/>
              <a:buChar char="•"/>
              <a:tabLst>
                <a:tab pos="725488"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 pos="5805488" algn="l"/>
                <a:tab pos="6191250" algn="l"/>
              </a:tabLst>
            </a:pPr>
            <a:endParaRPr lang="nl-NL" dirty="0">
              <a:solidFill>
                <a:srgbClr val="000000"/>
              </a:solidFill>
              <a:latin typeface="Arial" charset="0"/>
            </a:endParaRPr>
          </a:p>
          <a:p>
            <a:pPr marL="342900" indent="-342900">
              <a:buFont typeface="Arial" panose="020B0604020202020204" pitchFamily="34" charset="0"/>
              <a:buChar char="•"/>
              <a:tabLst>
                <a:tab pos="725488"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 pos="5805488" algn="l"/>
                <a:tab pos="6191250" algn="l"/>
              </a:tabLst>
            </a:pPr>
            <a:r>
              <a:rPr lang="nl-NL" dirty="0" smtClean="0">
                <a:solidFill>
                  <a:srgbClr val="C00000"/>
                </a:solidFill>
                <a:latin typeface="Arial" charset="0"/>
              </a:rPr>
              <a:t>3.4c</a:t>
            </a:r>
            <a:r>
              <a:rPr lang="nl-NL" dirty="0" smtClean="0">
                <a:solidFill>
                  <a:srgbClr val="000000"/>
                </a:solidFill>
                <a:latin typeface="Arial" charset="0"/>
              </a:rPr>
              <a:t>. Schrijf SQL voor het volgende :</a:t>
            </a:r>
            <a:endParaRPr lang="nl-NL" dirty="0">
              <a:solidFill>
                <a:srgbClr val="000000"/>
              </a:solidFill>
              <a:latin typeface="Arial" charset="0"/>
            </a:endParaRPr>
          </a:p>
          <a:p>
            <a:pPr marL="725488" lvl="1" indent="-363538">
              <a:buClr>
                <a:srgbClr val="FF381A"/>
              </a:buClr>
              <a:buSzPct val="80000"/>
              <a:buFont typeface="Arial" panose="020B0604020202020204" pitchFamily="34" charset="0"/>
              <a:buChar char="•"/>
              <a:tabLst>
                <a:tab pos="725488"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 pos="5805488" algn="l"/>
                <a:tab pos="6191250" algn="l"/>
              </a:tabLst>
            </a:pPr>
            <a:r>
              <a:rPr lang="nl-NL" dirty="0">
                <a:solidFill>
                  <a:srgbClr val="000000"/>
                </a:solidFill>
                <a:latin typeface="Arial" charset="0"/>
              </a:rPr>
              <a:t>Laat alle lessen van </a:t>
            </a:r>
            <a:r>
              <a:rPr lang="nl-NL" dirty="0" smtClean="0">
                <a:solidFill>
                  <a:srgbClr val="000000"/>
                </a:solidFill>
                <a:latin typeface="Arial" charset="0"/>
              </a:rPr>
              <a:t>SPIJ voortaan </a:t>
            </a:r>
            <a:r>
              <a:rPr lang="nl-NL" dirty="0">
                <a:solidFill>
                  <a:srgbClr val="000000"/>
                </a:solidFill>
                <a:latin typeface="Arial" charset="0"/>
              </a:rPr>
              <a:t>door </a:t>
            </a:r>
            <a:r>
              <a:rPr lang="nl-NL" dirty="0" smtClean="0">
                <a:solidFill>
                  <a:srgbClr val="000000"/>
                </a:solidFill>
                <a:latin typeface="Arial" charset="0"/>
              </a:rPr>
              <a:t>JAPS gegeven </a:t>
            </a:r>
            <a:r>
              <a:rPr lang="nl-NL" dirty="0">
                <a:solidFill>
                  <a:srgbClr val="000000"/>
                </a:solidFill>
                <a:latin typeface="Arial" charset="0"/>
              </a:rPr>
              <a:t>worden</a:t>
            </a:r>
          </a:p>
          <a:p>
            <a:pPr marL="725488" lvl="1" indent="-363538">
              <a:buClr>
                <a:srgbClr val="FF381A"/>
              </a:buClr>
              <a:buSzPct val="80000"/>
              <a:buFont typeface="Arial" panose="020B0604020202020204" pitchFamily="34" charset="0"/>
              <a:buChar char="•"/>
              <a:tabLst>
                <a:tab pos="725488"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 pos="5805488" algn="l"/>
                <a:tab pos="6191250" algn="l"/>
              </a:tabLst>
            </a:pPr>
            <a:r>
              <a:rPr lang="nl-NL" dirty="0">
                <a:solidFill>
                  <a:srgbClr val="000000"/>
                </a:solidFill>
                <a:latin typeface="Arial" charset="0"/>
              </a:rPr>
              <a:t>Zet het aantal studenten overal op 24</a:t>
            </a:r>
          </a:p>
          <a:p>
            <a:pPr marL="725488" lvl="1" indent="-363538">
              <a:buClr>
                <a:srgbClr val="FF381A"/>
              </a:buClr>
              <a:buSzPct val="80000"/>
              <a:buFont typeface="Arial" panose="020B0604020202020204" pitchFamily="34" charset="0"/>
              <a:buChar char="•"/>
              <a:tabLst>
                <a:tab pos="725488"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 pos="5805488" algn="l"/>
                <a:tab pos="6191250" algn="l"/>
              </a:tabLst>
            </a:pPr>
            <a:r>
              <a:rPr lang="nl-NL" dirty="0">
                <a:solidFill>
                  <a:srgbClr val="000000"/>
                </a:solidFill>
                <a:latin typeface="Arial" charset="0"/>
              </a:rPr>
              <a:t>Verwijder alle </a:t>
            </a:r>
            <a:r>
              <a:rPr lang="nl-NL" dirty="0" smtClean="0">
                <a:solidFill>
                  <a:srgbClr val="000000"/>
                </a:solidFill>
                <a:latin typeface="Arial" charset="0"/>
              </a:rPr>
              <a:t>gegevens van docent JAPS</a:t>
            </a:r>
            <a:endParaRPr lang="nl-NL" dirty="0">
              <a:solidFill>
                <a:srgbClr val="000000"/>
              </a:solidFill>
              <a:latin typeface="Arial" charset="0"/>
            </a:endParaRPr>
          </a:p>
        </p:txBody>
      </p:sp>
    </p:spTree>
    <p:extLst>
      <p:ext uri="{BB962C8B-B14F-4D97-AF65-F5344CB8AC3E}">
        <p14:creationId xmlns:p14="http://schemas.microsoft.com/office/powerpoint/2010/main" val="28931542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1"/>
          </p:nvPr>
        </p:nvSpPr>
        <p:spPr/>
        <p:txBody>
          <a:bodyPr/>
          <a:lstStyle/>
          <a:p>
            <a:r>
              <a:rPr lang="en-US" dirty="0" smtClean="0">
                <a:solidFill>
                  <a:srgbClr val="FFFFFF"/>
                </a:solidFill>
              </a:rPr>
              <a:t>5-</a:t>
            </a:r>
            <a:fld id="{B10AF7BD-8BB4-49E0-8BBF-62143DFC9989}" type="slidenum">
              <a:rPr lang="en-US" smtClean="0">
                <a:solidFill>
                  <a:srgbClr val="FFFFFF"/>
                </a:solidFill>
              </a:rPr>
              <a:pPr/>
              <a:t>36</a:t>
            </a:fld>
            <a:endParaRPr lang="en-US" dirty="0">
              <a:solidFill>
                <a:srgbClr val="FFFFFF"/>
              </a:solidFill>
            </a:endParaRPr>
          </a:p>
        </p:txBody>
      </p:sp>
      <p:sp>
        <p:nvSpPr>
          <p:cNvPr id="203778" name="Rectangle 2"/>
          <p:cNvSpPr>
            <a:spLocks noChangeArrowheads="1"/>
          </p:cNvSpPr>
          <p:nvPr/>
        </p:nvSpPr>
        <p:spPr bwMode="auto">
          <a:xfrm>
            <a:off x="323850" y="0"/>
            <a:ext cx="8820150" cy="908050"/>
          </a:xfrm>
          <a:prstGeom prst="rect">
            <a:avLst/>
          </a:prstGeom>
          <a:noFill/>
          <a:ln w="9525">
            <a:noFill/>
            <a:miter lim="800000"/>
            <a:headEnd/>
            <a:tailEnd/>
          </a:ln>
          <a:effectLst/>
        </p:spPr>
        <p:txBody>
          <a:bodyPr lIns="92075" tIns="46038" rIns="92075" bIns="46038" anchor="ctr"/>
          <a:lstStyle/>
          <a:p>
            <a:r>
              <a:rPr lang="nl-NL" sz="3200" b="1" kern="0" dirty="0">
                <a:solidFill>
                  <a:srgbClr val="C00000"/>
                </a:solidFill>
                <a:latin typeface="Arial" panose="020B0604020202020204" pitchFamily="34" charset="0"/>
                <a:cs typeface="Arial" panose="020B0604020202020204" pitchFamily="34" charset="0"/>
              </a:rPr>
              <a:t>Opgave </a:t>
            </a:r>
            <a:r>
              <a:rPr lang="nl-NL" sz="3200" b="1" kern="0" dirty="0" smtClean="0">
                <a:solidFill>
                  <a:srgbClr val="C00000"/>
                </a:solidFill>
                <a:latin typeface="Arial" panose="020B0604020202020204" pitchFamily="34" charset="0"/>
                <a:cs typeface="Arial" panose="020B0604020202020204" pitchFamily="34" charset="0"/>
              </a:rPr>
              <a:t>3.4 (3/3</a:t>
            </a:r>
            <a:r>
              <a:rPr lang="nl-NL" sz="3200" b="1" kern="0" dirty="0">
                <a:solidFill>
                  <a:srgbClr val="C00000"/>
                </a:solidFill>
                <a:latin typeface="Arial" panose="020B0604020202020204" pitchFamily="34" charset="0"/>
                <a:cs typeface="Arial" panose="020B0604020202020204" pitchFamily="34" charset="0"/>
              </a:rPr>
              <a:t>)</a:t>
            </a:r>
          </a:p>
        </p:txBody>
      </p:sp>
      <p:sp>
        <p:nvSpPr>
          <p:cNvPr id="203779" name="Rectangle 3"/>
          <p:cNvSpPr>
            <a:spLocks noChangeArrowheads="1"/>
          </p:cNvSpPr>
          <p:nvPr/>
        </p:nvSpPr>
        <p:spPr bwMode="auto">
          <a:xfrm>
            <a:off x="323850" y="1268413"/>
            <a:ext cx="8569325" cy="831639"/>
          </a:xfrm>
          <a:prstGeom prst="rect">
            <a:avLst/>
          </a:prstGeom>
          <a:noFill/>
          <a:ln w="9525">
            <a:noFill/>
            <a:miter lim="800000"/>
            <a:headEnd/>
            <a:tailEnd/>
          </a:ln>
          <a:effectLst/>
        </p:spPr>
        <p:txBody>
          <a:bodyPr lIns="92075" tIns="46038" rIns="92075" bIns="46038">
            <a:spAutoFit/>
          </a:bodyPr>
          <a:lstStyle/>
          <a:p>
            <a:pPr>
              <a:tabLst>
                <a:tab pos="725488"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 pos="5805488" algn="l"/>
                <a:tab pos="6191250" algn="l"/>
              </a:tabLst>
            </a:pPr>
            <a:r>
              <a:rPr lang="nl-NL" dirty="0" smtClean="0">
                <a:solidFill>
                  <a:srgbClr val="C00000"/>
                </a:solidFill>
                <a:latin typeface="Arial" charset="0"/>
              </a:rPr>
              <a:t>3.4d</a:t>
            </a:r>
            <a:r>
              <a:rPr lang="nl-NL" dirty="0" smtClean="0">
                <a:solidFill>
                  <a:srgbClr val="000000"/>
                </a:solidFill>
                <a:latin typeface="Arial" charset="0"/>
              </a:rPr>
              <a:t>. Schrijf de antwoorden van vraag a, b en c in één script (</a:t>
            </a:r>
            <a:r>
              <a:rPr lang="nl-NL" dirty="0" err="1" smtClean="0">
                <a:solidFill>
                  <a:srgbClr val="000000"/>
                </a:solidFill>
                <a:latin typeface="Arial" charset="0"/>
              </a:rPr>
              <a:t>sql</a:t>
            </a:r>
            <a:r>
              <a:rPr lang="nl-NL" dirty="0" smtClean="0">
                <a:solidFill>
                  <a:srgbClr val="000000"/>
                </a:solidFill>
                <a:latin typeface="Arial" charset="0"/>
              </a:rPr>
              <a:t>-bestand) dat je herhaald kunt uitvoeren</a:t>
            </a:r>
            <a:endParaRPr lang="nl-NL" dirty="0">
              <a:solidFill>
                <a:srgbClr val="000000"/>
              </a:solidFill>
              <a:latin typeface="Arial" charset="0"/>
            </a:endParaRPr>
          </a:p>
        </p:txBody>
      </p:sp>
    </p:spTree>
    <p:extLst>
      <p:ext uri="{BB962C8B-B14F-4D97-AF65-F5344CB8AC3E}">
        <p14:creationId xmlns:p14="http://schemas.microsoft.com/office/powerpoint/2010/main" val="1206165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395536" y="1412776"/>
            <a:ext cx="8136904" cy="4724955"/>
          </a:xfrm>
        </p:spPr>
        <p:txBody>
          <a:bodyPr/>
          <a:lstStyle/>
          <a:p>
            <a:pPr>
              <a:spcBef>
                <a:spcPct val="0"/>
              </a:spcBef>
            </a:pPr>
            <a:r>
              <a:rPr lang="nl-NL" dirty="0"/>
              <a:t>Een relatie heeft altijd een unieke </a:t>
            </a:r>
            <a:r>
              <a:rPr lang="nl-NL" b="1" dirty="0" err="1" smtClean="0"/>
              <a:t>primary</a:t>
            </a:r>
            <a:r>
              <a:rPr lang="nl-NL" b="1" dirty="0" smtClean="0"/>
              <a:t> </a:t>
            </a:r>
            <a:r>
              <a:rPr lang="nl-NL" b="1" dirty="0" err="1" smtClean="0"/>
              <a:t>key</a:t>
            </a:r>
            <a:endParaRPr lang="nl-NL" dirty="0"/>
          </a:p>
          <a:p>
            <a:pPr>
              <a:spcBef>
                <a:spcPct val="0"/>
              </a:spcBef>
              <a:buFont typeface="Symbol" pitchFamily="18" charset="2"/>
              <a:buNone/>
            </a:pPr>
            <a:endParaRPr lang="nl-NL" dirty="0"/>
          </a:p>
          <a:p>
            <a:pPr>
              <a:spcBef>
                <a:spcPct val="0"/>
              </a:spcBef>
            </a:pPr>
            <a:r>
              <a:rPr lang="nl-NL" dirty="0"/>
              <a:t>Een </a:t>
            </a:r>
            <a:r>
              <a:rPr lang="nl-NL" dirty="0" err="1" smtClean="0"/>
              <a:t>primary</a:t>
            </a:r>
            <a:r>
              <a:rPr lang="nl-NL" dirty="0" smtClean="0"/>
              <a:t> </a:t>
            </a:r>
            <a:r>
              <a:rPr lang="nl-NL" dirty="0" err="1" smtClean="0"/>
              <a:t>key</a:t>
            </a:r>
            <a:r>
              <a:rPr lang="nl-NL" dirty="0" smtClean="0"/>
              <a:t> </a:t>
            </a:r>
            <a:r>
              <a:rPr lang="nl-NL" dirty="0"/>
              <a:t>(kortweg sleutel) is een attribuut (of een verzameling attributen) waarvan de waarde uniek is voor alle </a:t>
            </a:r>
            <a:r>
              <a:rPr lang="nl-NL" dirty="0" smtClean="0"/>
              <a:t>records van </a:t>
            </a:r>
            <a:r>
              <a:rPr lang="nl-NL" dirty="0"/>
              <a:t>de relatie</a:t>
            </a:r>
          </a:p>
          <a:p>
            <a:pPr>
              <a:spcBef>
                <a:spcPct val="0"/>
              </a:spcBef>
            </a:pPr>
            <a:endParaRPr lang="nl-NL" dirty="0"/>
          </a:p>
          <a:p>
            <a:pPr>
              <a:spcBef>
                <a:spcPct val="0"/>
              </a:spcBef>
            </a:pPr>
            <a:r>
              <a:rPr lang="nl-NL" dirty="0"/>
              <a:t>Het aantal attributen in de primaire sleutel is altijd het minimum aantal attributen, dat zorgt voor uniekheid</a:t>
            </a:r>
          </a:p>
          <a:p>
            <a:endParaRPr lang="en-US" dirty="0" smtClean="0"/>
          </a:p>
          <a:p>
            <a:r>
              <a:rPr lang="en-US" dirty="0" err="1" smtClean="0"/>
              <a:t>Uniek</a:t>
            </a:r>
            <a:r>
              <a:rPr lang="en-US" dirty="0" smtClean="0"/>
              <a:t>, </a:t>
            </a:r>
            <a:r>
              <a:rPr lang="en-US" dirty="0" err="1" smtClean="0"/>
              <a:t>Niet</a:t>
            </a:r>
            <a:r>
              <a:rPr lang="en-US" dirty="0" smtClean="0"/>
              <a:t> </a:t>
            </a:r>
            <a:r>
              <a:rPr lang="en-US" dirty="0" err="1" smtClean="0"/>
              <a:t>leeg</a:t>
            </a:r>
            <a:r>
              <a:rPr lang="en-US" dirty="0" smtClean="0"/>
              <a:t>, </a:t>
            </a:r>
            <a:r>
              <a:rPr lang="en-US" dirty="0" err="1" smtClean="0"/>
              <a:t>legt</a:t>
            </a:r>
            <a:r>
              <a:rPr lang="en-US" dirty="0" smtClean="0"/>
              <a:t> </a:t>
            </a:r>
            <a:r>
              <a:rPr lang="en-US" dirty="0" err="1" smtClean="0"/>
              <a:t>relatie</a:t>
            </a:r>
            <a:r>
              <a:rPr lang="en-US" dirty="0" smtClean="0"/>
              <a:t> </a:t>
            </a:r>
            <a:r>
              <a:rPr lang="en-US" dirty="0" err="1" smtClean="0"/>
              <a:t>tussen</a:t>
            </a:r>
            <a:r>
              <a:rPr lang="en-US" dirty="0" smtClean="0"/>
              <a:t> </a:t>
            </a:r>
            <a:r>
              <a:rPr lang="en-US" dirty="0" err="1" smtClean="0"/>
              <a:t>tabellen</a:t>
            </a:r>
            <a:endParaRPr lang="en-US" dirty="0" smtClean="0"/>
          </a:p>
          <a:p>
            <a:pPr marL="0" indent="0">
              <a:buNone/>
            </a:pPr>
            <a:r>
              <a:rPr lang="en-US" dirty="0" smtClean="0"/>
              <a:t> </a:t>
            </a:r>
            <a:endParaRPr lang="en-US" dirty="0"/>
          </a:p>
        </p:txBody>
      </p:sp>
      <p:sp>
        <p:nvSpPr>
          <p:cNvPr id="3" name="Titel 2"/>
          <p:cNvSpPr>
            <a:spLocks noGrp="1"/>
          </p:cNvSpPr>
          <p:nvPr>
            <p:ph type="title"/>
          </p:nvPr>
        </p:nvSpPr>
        <p:spPr/>
        <p:txBody>
          <a:bodyPr/>
          <a:lstStyle/>
          <a:p>
            <a:r>
              <a:rPr lang="nl-NL" dirty="0"/>
              <a:t>Primaire Sleutel</a:t>
            </a:r>
            <a:endParaRPr lang="en-US" dirty="0"/>
          </a:p>
        </p:txBody>
      </p:sp>
      <p:sp>
        <p:nvSpPr>
          <p:cNvPr id="4" name="Tijdelijke aanduiding voor datum 3"/>
          <p:cNvSpPr>
            <a:spLocks noGrp="1"/>
          </p:cNvSpPr>
          <p:nvPr>
            <p:ph type="dt" sz="half" idx="10"/>
          </p:nvPr>
        </p:nvSpPr>
        <p:spPr/>
        <p:txBody>
          <a:bodyPr/>
          <a:lstStyle/>
          <a:p>
            <a:fld id="{E918D115-2CDF-4B91-97B5-E384D1914689}" type="datetime1">
              <a:rPr lang="nl-NL" smtClean="0"/>
              <a:pPr/>
              <a:t>7-9-2017</a:t>
            </a:fld>
            <a:endParaRPr lang="nl-NL" dirty="0"/>
          </a:p>
        </p:txBody>
      </p:sp>
      <p:sp>
        <p:nvSpPr>
          <p:cNvPr id="5" name="Tijdelijke aanduiding voor dianummer 4"/>
          <p:cNvSpPr>
            <a:spLocks noGrp="1"/>
          </p:cNvSpPr>
          <p:nvPr>
            <p:ph type="sldNum" sz="quarter" idx="11"/>
          </p:nvPr>
        </p:nvSpPr>
        <p:spPr/>
        <p:txBody>
          <a:bodyPr/>
          <a:lstStyle/>
          <a:p>
            <a:fld id="{0F95BF7B-D311-4A70-A4D8-7B3F6F265E16}" type="slidenum">
              <a:rPr lang="nl-NL" smtClean="0"/>
              <a:pPr/>
              <a:t>4</a:t>
            </a:fld>
            <a:endParaRPr lang="nl-NL" dirty="0"/>
          </a:p>
        </p:txBody>
      </p:sp>
      <p:sp>
        <p:nvSpPr>
          <p:cNvPr id="6" name="Tijdelijke aanduiding voor voettekst 5"/>
          <p:cNvSpPr>
            <a:spLocks noGrp="1"/>
          </p:cNvSpPr>
          <p:nvPr>
            <p:ph type="ftr" sz="quarter" idx="12"/>
          </p:nvPr>
        </p:nvSpPr>
        <p:spPr/>
        <p:txBody>
          <a:bodyPr/>
          <a:lstStyle/>
          <a:p>
            <a:pPr algn="ctr"/>
            <a:r>
              <a:rPr lang="nl-NL" smtClean="0"/>
              <a:t>Avans Hogeschool - AE&amp;I - Informatica</a:t>
            </a:r>
            <a:endParaRPr lang="nl-NL" dirty="0"/>
          </a:p>
        </p:txBody>
      </p:sp>
    </p:spTree>
    <p:extLst>
      <p:ext uri="{BB962C8B-B14F-4D97-AF65-F5344CB8AC3E}">
        <p14:creationId xmlns:p14="http://schemas.microsoft.com/office/powerpoint/2010/main" val="1344688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pPr>
              <a:spcBef>
                <a:spcPct val="0"/>
              </a:spcBef>
            </a:pPr>
            <a:r>
              <a:rPr lang="nl-NL" dirty="0"/>
              <a:t>Als een relatie meer dan één attribuut heeft dat de entiteiten uniek identificeert, dan wordt elk van deze een </a:t>
            </a:r>
            <a:r>
              <a:rPr lang="nl-NL" b="1" dirty="0" err="1" smtClean="0"/>
              <a:t>candidate</a:t>
            </a:r>
            <a:r>
              <a:rPr lang="nl-NL" b="1" dirty="0" smtClean="0"/>
              <a:t> </a:t>
            </a:r>
            <a:r>
              <a:rPr lang="nl-NL" b="1" dirty="0" err="1" smtClean="0"/>
              <a:t>key</a:t>
            </a:r>
            <a:r>
              <a:rPr lang="nl-NL" dirty="0" smtClean="0"/>
              <a:t> </a:t>
            </a:r>
            <a:r>
              <a:rPr lang="nl-NL" dirty="0"/>
              <a:t>genoemd</a:t>
            </a:r>
          </a:p>
          <a:p>
            <a:pPr>
              <a:spcBef>
                <a:spcPct val="0"/>
              </a:spcBef>
              <a:buFont typeface="Symbol" pitchFamily="18" charset="2"/>
              <a:buNone/>
            </a:pPr>
            <a:endParaRPr lang="nl-NL" dirty="0"/>
          </a:p>
          <a:p>
            <a:pPr>
              <a:spcBef>
                <a:spcPct val="0"/>
              </a:spcBef>
            </a:pPr>
            <a:r>
              <a:rPr lang="nl-NL" dirty="0"/>
              <a:t>Als er meerdere kandidaat sleutels zijn, dan wordt één ervan gekozen als de primaire sleutel van de relatie</a:t>
            </a:r>
          </a:p>
          <a:p>
            <a:endParaRPr lang="en-US" dirty="0"/>
          </a:p>
        </p:txBody>
      </p:sp>
      <p:sp>
        <p:nvSpPr>
          <p:cNvPr id="3" name="Titel 2"/>
          <p:cNvSpPr>
            <a:spLocks noGrp="1"/>
          </p:cNvSpPr>
          <p:nvPr>
            <p:ph type="title"/>
          </p:nvPr>
        </p:nvSpPr>
        <p:spPr>
          <a:xfrm>
            <a:off x="540000" y="288000"/>
            <a:ext cx="7020000" cy="836744"/>
          </a:xfrm>
        </p:spPr>
        <p:txBody>
          <a:bodyPr/>
          <a:lstStyle/>
          <a:p>
            <a:r>
              <a:rPr lang="nl-NL" dirty="0" err="1" smtClean="0"/>
              <a:t>Primary</a:t>
            </a:r>
            <a:r>
              <a:rPr lang="nl-NL" dirty="0" smtClean="0"/>
              <a:t> </a:t>
            </a:r>
            <a:r>
              <a:rPr lang="nl-NL" dirty="0" err="1" smtClean="0"/>
              <a:t>key</a:t>
            </a:r>
            <a:endParaRPr lang="en-US" dirty="0"/>
          </a:p>
        </p:txBody>
      </p:sp>
      <p:sp>
        <p:nvSpPr>
          <p:cNvPr id="4" name="Tijdelijke aanduiding voor datum 3"/>
          <p:cNvSpPr>
            <a:spLocks noGrp="1"/>
          </p:cNvSpPr>
          <p:nvPr>
            <p:ph type="dt" sz="half" idx="10"/>
          </p:nvPr>
        </p:nvSpPr>
        <p:spPr/>
        <p:txBody>
          <a:bodyPr/>
          <a:lstStyle/>
          <a:p>
            <a:fld id="{E918D115-2CDF-4B91-97B5-E384D1914689}" type="datetime1">
              <a:rPr lang="nl-NL" smtClean="0"/>
              <a:pPr/>
              <a:t>7-9-2017</a:t>
            </a:fld>
            <a:endParaRPr lang="nl-NL" dirty="0"/>
          </a:p>
        </p:txBody>
      </p:sp>
      <p:sp>
        <p:nvSpPr>
          <p:cNvPr id="5" name="Tijdelijke aanduiding voor dianummer 4"/>
          <p:cNvSpPr>
            <a:spLocks noGrp="1"/>
          </p:cNvSpPr>
          <p:nvPr>
            <p:ph type="sldNum" sz="quarter" idx="11"/>
          </p:nvPr>
        </p:nvSpPr>
        <p:spPr/>
        <p:txBody>
          <a:bodyPr/>
          <a:lstStyle/>
          <a:p>
            <a:fld id="{0F95BF7B-D311-4A70-A4D8-7B3F6F265E16}" type="slidenum">
              <a:rPr lang="nl-NL" smtClean="0"/>
              <a:pPr/>
              <a:t>5</a:t>
            </a:fld>
            <a:endParaRPr lang="nl-NL" dirty="0"/>
          </a:p>
        </p:txBody>
      </p:sp>
      <p:sp>
        <p:nvSpPr>
          <p:cNvPr id="6" name="Tijdelijke aanduiding voor voettekst 5"/>
          <p:cNvSpPr>
            <a:spLocks noGrp="1"/>
          </p:cNvSpPr>
          <p:nvPr>
            <p:ph type="ftr" sz="quarter" idx="12"/>
          </p:nvPr>
        </p:nvSpPr>
        <p:spPr/>
        <p:txBody>
          <a:bodyPr/>
          <a:lstStyle/>
          <a:p>
            <a:pPr algn="ctr"/>
            <a:r>
              <a:rPr lang="nl-NL" smtClean="0"/>
              <a:t>Avans Hogeschool - AE&amp;I - Informatica</a:t>
            </a:r>
            <a:endParaRPr lang="nl-NL" dirty="0"/>
          </a:p>
        </p:txBody>
      </p:sp>
    </p:spTree>
    <p:extLst>
      <p:ext uri="{BB962C8B-B14F-4D97-AF65-F5344CB8AC3E}">
        <p14:creationId xmlns:p14="http://schemas.microsoft.com/office/powerpoint/2010/main" val="1604289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pPr>
              <a:spcBef>
                <a:spcPct val="0"/>
              </a:spcBef>
            </a:pPr>
            <a:r>
              <a:rPr lang="nl-NL" dirty="0"/>
              <a:t>Welke kandidaat sleutel </a:t>
            </a:r>
            <a:endParaRPr lang="nl-NL" dirty="0" smtClean="0"/>
          </a:p>
          <a:p>
            <a:pPr marL="0" indent="0">
              <a:spcBef>
                <a:spcPct val="0"/>
              </a:spcBef>
              <a:buNone/>
            </a:pPr>
            <a:r>
              <a:rPr lang="nl-NL" dirty="0" smtClean="0"/>
              <a:t>gekozen </a:t>
            </a:r>
            <a:r>
              <a:rPr lang="nl-NL" dirty="0"/>
              <a:t>wordt hangt af van </a:t>
            </a:r>
            <a:r>
              <a:rPr lang="nl-NL" dirty="0" smtClean="0"/>
              <a:t>de</a:t>
            </a:r>
          </a:p>
          <a:p>
            <a:pPr marL="0" indent="0">
              <a:spcBef>
                <a:spcPct val="0"/>
              </a:spcBef>
              <a:buNone/>
            </a:pPr>
            <a:r>
              <a:rPr lang="nl-NL" dirty="0" smtClean="0"/>
              <a:t> </a:t>
            </a:r>
            <a:r>
              <a:rPr lang="nl-NL" dirty="0"/>
              <a:t>applicatie die de database </a:t>
            </a:r>
            <a:endParaRPr lang="nl-NL" dirty="0" smtClean="0"/>
          </a:p>
          <a:p>
            <a:pPr marL="0" indent="0">
              <a:spcBef>
                <a:spcPct val="0"/>
              </a:spcBef>
              <a:buNone/>
            </a:pPr>
            <a:r>
              <a:rPr lang="nl-NL" dirty="0" smtClean="0"/>
              <a:t>gebruikt</a:t>
            </a:r>
            <a:endParaRPr lang="nl-NL" b="1" dirty="0"/>
          </a:p>
          <a:p>
            <a:pPr>
              <a:spcBef>
                <a:spcPct val="0"/>
              </a:spcBef>
            </a:pPr>
            <a:endParaRPr lang="nl-NL" b="1" dirty="0"/>
          </a:p>
          <a:p>
            <a:pPr>
              <a:spcBef>
                <a:spcPct val="0"/>
              </a:spcBef>
            </a:pPr>
            <a:r>
              <a:rPr lang="nl-NL" dirty="0"/>
              <a:t>Een </a:t>
            </a:r>
            <a:r>
              <a:rPr lang="nl-NL" b="1" dirty="0" err="1" smtClean="0"/>
              <a:t>alternate</a:t>
            </a:r>
            <a:r>
              <a:rPr lang="nl-NL" b="1" dirty="0" smtClean="0"/>
              <a:t> </a:t>
            </a:r>
            <a:r>
              <a:rPr lang="nl-NL" b="1" dirty="0" err="1" smtClean="0"/>
              <a:t>key</a:t>
            </a:r>
            <a:r>
              <a:rPr lang="nl-NL" dirty="0" smtClean="0"/>
              <a:t> </a:t>
            </a:r>
          </a:p>
          <a:p>
            <a:pPr marL="0" indent="0">
              <a:spcBef>
                <a:spcPct val="0"/>
              </a:spcBef>
              <a:buNone/>
            </a:pPr>
            <a:r>
              <a:rPr lang="nl-NL" dirty="0" smtClean="0"/>
              <a:t>is </a:t>
            </a:r>
            <a:r>
              <a:rPr lang="nl-NL" dirty="0"/>
              <a:t>een kandidaat sleutel die </a:t>
            </a:r>
            <a:endParaRPr lang="nl-NL" dirty="0" smtClean="0"/>
          </a:p>
          <a:p>
            <a:pPr marL="0" indent="0">
              <a:spcBef>
                <a:spcPct val="0"/>
              </a:spcBef>
              <a:buNone/>
            </a:pPr>
            <a:r>
              <a:rPr lang="nl-NL" dirty="0" smtClean="0"/>
              <a:t>niet </a:t>
            </a:r>
            <a:r>
              <a:rPr lang="nl-NL" dirty="0"/>
              <a:t>als primaire sleutel gekozen wordt</a:t>
            </a:r>
          </a:p>
          <a:p>
            <a:endParaRPr lang="en-US" dirty="0"/>
          </a:p>
        </p:txBody>
      </p:sp>
      <p:sp>
        <p:nvSpPr>
          <p:cNvPr id="3" name="Titel 2"/>
          <p:cNvSpPr>
            <a:spLocks noGrp="1"/>
          </p:cNvSpPr>
          <p:nvPr>
            <p:ph type="title"/>
          </p:nvPr>
        </p:nvSpPr>
        <p:spPr/>
        <p:txBody>
          <a:bodyPr/>
          <a:lstStyle/>
          <a:p>
            <a:r>
              <a:rPr lang="nl-NL" dirty="0" smtClean="0"/>
              <a:t>Candidate </a:t>
            </a:r>
            <a:r>
              <a:rPr lang="nl-NL" dirty="0" err="1" smtClean="0"/>
              <a:t>Key</a:t>
            </a:r>
            <a:endParaRPr lang="en-US" dirty="0"/>
          </a:p>
        </p:txBody>
      </p:sp>
      <p:sp>
        <p:nvSpPr>
          <p:cNvPr id="4" name="Tijdelijke aanduiding voor datum 3"/>
          <p:cNvSpPr>
            <a:spLocks noGrp="1"/>
          </p:cNvSpPr>
          <p:nvPr>
            <p:ph type="dt" sz="half" idx="10"/>
          </p:nvPr>
        </p:nvSpPr>
        <p:spPr/>
        <p:txBody>
          <a:bodyPr/>
          <a:lstStyle/>
          <a:p>
            <a:fld id="{E918D115-2CDF-4B91-97B5-E384D1914689}" type="datetime1">
              <a:rPr lang="nl-NL" smtClean="0"/>
              <a:pPr/>
              <a:t>7-9-2017</a:t>
            </a:fld>
            <a:endParaRPr lang="nl-NL" dirty="0"/>
          </a:p>
        </p:txBody>
      </p:sp>
      <p:sp>
        <p:nvSpPr>
          <p:cNvPr id="5" name="Tijdelijke aanduiding voor dianummer 4"/>
          <p:cNvSpPr>
            <a:spLocks noGrp="1"/>
          </p:cNvSpPr>
          <p:nvPr>
            <p:ph type="sldNum" sz="quarter" idx="11"/>
          </p:nvPr>
        </p:nvSpPr>
        <p:spPr/>
        <p:txBody>
          <a:bodyPr/>
          <a:lstStyle/>
          <a:p>
            <a:fld id="{0F95BF7B-D311-4A70-A4D8-7B3F6F265E16}" type="slidenum">
              <a:rPr lang="nl-NL" smtClean="0"/>
              <a:pPr/>
              <a:t>6</a:t>
            </a:fld>
            <a:endParaRPr lang="nl-NL" dirty="0"/>
          </a:p>
        </p:txBody>
      </p:sp>
      <p:sp>
        <p:nvSpPr>
          <p:cNvPr id="6" name="Tijdelijke aanduiding voor voettekst 5"/>
          <p:cNvSpPr>
            <a:spLocks noGrp="1"/>
          </p:cNvSpPr>
          <p:nvPr>
            <p:ph type="ftr" sz="quarter" idx="12"/>
          </p:nvPr>
        </p:nvSpPr>
        <p:spPr/>
        <p:txBody>
          <a:bodyPr/>
          <a:lstStyle/>
          <a:p>
            <a:pPr algn="ctr"/>
            <a:r>
              <a:rPr lang="nl-NL" smtClean="0"/>
              <a:t>Avans Hogeschool - AE&amp;I - Informatica</a:t>
            </a:r>
            <a:endParaRPr lang="nl-NL" dirty="0"/>
          </a:p>
        </p:txBody>
      </p:sp>
      <p:pic>
        <p:nvPicPr>
          <p:cNvPr id="7" name="Picture 6" descr="Picture3"/>
          <p:cNvPicPr>
            <a:picLocks noChangeAspect="1" noChangeArrowheads="1"/>
          </p:cNvPicPr>
          <p:nvPr/>
        </p:nvPicPr>
        <p:blipFill>
          <a:blip r:embed="rId2" cstate="print"/>
          <a:srcRect/>
          <a:stretch>
            <a:fillRect/>
          </a:stretch>
        </p:blipFill>
        <p:spPr bwMode="auto">
          <a:xfrm>
            <a:off x="5092700" y="1124744"/>
            <a:ext cx="4051300" cy="4533900"/>
          </a:xfrm>
          <a:prstGeom prst="rect">
            <a:avLst/>
          </a:prstGeom>
          <a:noFill/>
        </p:spPr>
      </p:pic>
    </p:spTree>
    <p:extLst>
      <p:ext uri="{BB962C8B-B14F-4D97-AF65-F5344CB8AC3E}">
        <p14:creationId xmlns:p14="http://schemas.microsoft.com/office/powerpoint/2010/main" val="2670934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539552" y="1556792"/>
            <a:ext cx="8136904" cy="1440160"/>
          </a:xfrm>
        </p:spPr>
        <p:txBody>
          <a:bodyPr/>
          <a:lstStyle/>
          <a:p>
            <a:r>
              <a:rPr lang="nl-NL" dirty="0"/>
              <a:t>Een attribuut (of groep attributen) dat fungeert als de primaire sleutel in 1 relatie en tevens opduikt in een andere relatie is een vreemde sleutel (in deze 2</a:t>
            </a:r>
            <a:r>
              <a:rPr lang="nl-NL" baseline="30000" dirty="0"/>
              <a:t>de</a:t>
            </a:r>
            <a:r>
              <a:rPr lang="nl-NL" dirty="0"/>
              <a:t> relatie)</a:t>
            </a:r>
          </a:p>
          <a:p>
            <a:endParaRPr lang="en-US" dirty="0"/>
          </a:p>
        </p:txBody>
      </p:sp>
      <p:sp>
        <p:nvSpPr>
          <p:cNvPr id="3" name="Titel 2"/>
          <p:cNvSpPr>
            <a:spLocks noGrp="1"/>
          </p:cNvSpPr>
          <p:nvPr>
            <p:ph type="title"/>
          </p:nvPr>
        </p:nvSpPr>
        <p:spPr/>
        <p:txBody>
          <a:bodyPr/>
          <a:lstStyle/>
          <a:p>
            <a:r>
              <a:rPr lang="nl-NL" dirty="0" err="1" smtClean="0"/>
              <a:t>Foreign</a:t>
            </a:r>
            <a:r>
              <a:rPr lang="nl-NL" dirty="0" smtClean="0"/>
              <a:t> </a:t>
            </a:r>
            <a:r>
              <a:rPr lang="nl-NL" dirty="0" err="1" smtClean="0"/>
              <a:t>Key</a:t>
            </a:r>
            <a:endParaRPr lang="en-US" dirty="0"/>
          </a:p>
        </p:txBody>
      </p:sp>
      <p:sp>
        <p:nvSpPr>
          <p:cNvPr id="4" name="Tijdelijke aanduiding voor datum 3"/>
          <p:cNvSpPr>
            <a:spLocks noGrp="1"/>
          </p:cNvSpPr>
          <p:nvPr>
            <p:ph type="dt" sz="half" idx="10"/>
          </p:nvPr>
        </p:nvSpPr>
        <p:spPr/>
        <p:txBody>
          <a:bodyPr/>
          <a:lstStyle/>
          <a:p>
            <a:fld id="{E918D115-2CDF-4B91-97B5-E384D1914689}" type="datetime1">
              <a:rPr lang="nl-NL" smtClean="0"/>
              <a:pPr/>
              <a:t>7-9-2017</a:t>
            </a:fld>
            <a:endParaRPr lang="nl-NL" dirty="0"/>
          </a:p>
        </p:txBody>
      </p:sp>
      <p:sp>
        <p:nvSpPr>
          <p:cNvPr id="5" name="Tijdelijke aanduiding voor dianummer 4"/>
          <p:cNvSpPr>
            <a:spLocks noGrp="1"/>
          </p:cNvSpPr>
          <p:nvPr>
            <p:ph type="sldNum" sz="quarter" idx="11"/>
          </p:nvPr>
        </p:nvSpPr>
        <p:spPr/>
        <p:txBody>
          <a:bodyPr/>
          <a:lstStyle/>
          <a:p>
            <a:fld id="{0F95BF7B-D311-4A70-A4D8-7B3F6F265E16}" type="slidenum">
              <a:rPr lang="nl-NL" smtClean="0"/>
              <a:pPr/>
              <a:t>7</a:t>
            </a:fld>
            <a:endParaRPr lang="nl-NL" dirty="0"/>
          </a:p>
        </p:txBody>
      </p:sp>
      <p:sp>
        <p:nvSpPr>
          <p:cNvPr id="6" name="Tijdelijke aanduiding voor voettekst 5"/>
          <p:cNvSpPr>
            <a:spLocks noGrp="1"/>
          </p:cNvSpPr>
          <p:nvPr>
            <p:ph type="ftr" sz="quarter" idx="12"/>
          </p:nvPr>
        </p:nvSpPr>
        <p:spPr/>
        <p:txBody>
          <a:bodyPr/>
          <a:lstStyle/>
          <a:p>
            <a:pPr algn="ctr"/>
            <a:r>
              <a:rPr lang="nl-NL" smtClean="0"/>
              <a:t>Avans Hogeschool - AE&amp;I - Informatica</a:t>
            </a:r>
            <a:endParaRPr lang="nl-NL" dirty="0"/>
          </a:p>
        </p:txBody>
      </p:sp>
      <p:pic>
        <p:nvPicPr>
          <p:cNvPr id="7" name="Picture 6" descr="Picture3"/>
          <p:cNvPicPr>
            <a:picLocks noChangeAspect="1" noChangeArrowheads="1"/>
          </p:cNvPicPr>
          <p:nvPr/>
        </p:nvPicPr>
        <p:blipFill>
          <a:blip r:embed="rId2" cstate="print"/>
          <a:srcRect/>
          <a:stretch>
            <a:fillRect/>
          </a:stretch>
        </p:blipFill>
        <p:spPr bwMode="auto">
          <a:xfrm>
            <a:off x="1259632" y="2852936"/>
            <a:ext cx="6138862" cy="3425825"/>
          </a:xfrm>
          <a:prstGeom prst="rect">
            <a:avLst/>
          </a:prstGeom>
          <a:noFill/>
        </p:spPr>
      </p:pic>
    </p:spTree>
    <p:extLst>
      <p:ext uri="{BB962C8B-B14F-4D97-AF65-F5344CB8AC3E}">
        <p14:creationId xmlns:p14="http://schemas.microsoft.com/office/powerpoint/2010/main" val="920426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dirty="0" err="1" smtClean="0"/>
              <a:t>Bedenk</a:t>
            </a:r>
            <a:r>
              <a:rPr lang="en-US" dirty="0" smtClean="0"/>
              <a:t> </a:t>
            </a:r>
            <a:r>
              <a:rPr lang="en-US" dirty="0" err="1" smtClean="0"/>
              <a:t>welke</a:t>
            </a:r>
            <a:r>
              <a:rPr lang="en-US" dirty="0" smtClean="0"/>
              <a:t> </a:t>
            </a:r>
            <a:r>
              <a:rPr lang="en-US" dirty="0" err="1" smtClean="0"/>
              <a:t>attributen</a:t>
            </a:r>
            <a:r>
              <a:rPr lang="en-US" dirty="0" smtClean="0"/>
              <a:t> relevant </a:t>
            </a:r>
            <a:r>
              <a:rPr lang="en-US" dirty="0" err="1" smtClean="0"/>
              <a:t>zouden</a:t>
            </a:r>
            <a:r>
              <a:rPr lang="en-US" dirty="0" smtClean="0"/>
              <a:t> </a:t>
            </a:r>
            <a:r>
              <a:rPr lang="en-US" dirty="0" err="1" smtClean="0"/>
              <a:t>zijn</a:t>
            </a:r>
            <a:r>
              <a:rPr lang="en-US" dirty="0" smtClean="0"/>
              <a:t> </a:t>
            </a:r>
            <a:r>
              <a:rPr lang="en-US" dirty="0" err="1" smtClean="0"/>
              <a:t>voor</a:t>
            </a:r>
            <a:r>
              <a:rPr lang="en-US" dirty="0" smtClean="0"/>
              <a:t> </a:t>
            </a:r>
            <a:r>
              <a:rPr lang="en-US" dirty="0" err="1" smtClean="0"/>
              <a:t>een</a:t>
            </a:r>
            <a:r>
              <a:rPr lang="en-US" dirty="0" smtClean="0"/>
              <a:t> Student.</a:t>
            </a:r>
          </a:p>
          <a:p>
            <a:pPr marL="457200" indent="-457200">
              <a:buFont typeface="+mj-lt"/>
              <a:buAutoNum type="arabicPeriod"/>
            </a:pPr>
            <a:r>
              <a:rPr lang="en-US" dirty="0" err="1" smtClean="0"/>
              <a:t>Welke</a:t>
            </a:r>
            <a:r>
              <a:rPr lang="en-US" dirty="0" smtClean="0"/>
              <a:t> </a:t>
            </a:r>
            <a:r>
              <a:rPr lang="en-US" dirty="0" err="1" smtClean="0"/>
              <a:t>attributen</a:t>
            </a:r>
            <a:r>
              <a:rPr lang="en-US" dirty="0" smtClean="0"/>
              <a:t> of </a:t>
            </a:r>
            <a:r>
              <a:rPr lang="en-US" dirty="0" err="1" smtClean="0"/>
              <a:t>groepen</a:t>
            </a:r>
            <a:r>
              <a:rPr lang="en-US" dirty="0" smtClean="0"/>
              <a:t> van </a:t>
            </a:r>
            <a:r>
              <a:rPr lang="en-US" dirty="0" err="1" smtClean="0"/>
              <a:t>attributen</a:t>
            </a:r>
            <a:r>
              <a:rPr lang="en-US" dirty="0" smtClean="0"/>
              <a:t> </a:t>
            </a:r>
            <a:r>
              <a:rPr lang="en-US" dirty="0" err="1" smtClean="0"/>
              <a:t>zijn</a:t>
            </a:r>
            <a:r>
              <a:rPr lang="en-US" dirty="0" smtClean="0"/>
              <a:t> candidate keys?</a:t>
            </a:r>
          </a:p>
          <a:p>
            <a:pPr marL="457200" indent="-457200">
              <a:buFont typeface="+mj-lt"/>
              <a:buAutoNum type="arabicPeriod"/>
            </a:pPr>
            <a:r>
              <a:rPr lang="en-US" dirty="0" err="1" smtClean="0"/>
              <a:t>Welke</a:t>
            </a:r>
            <a:r>
              <a:rPr lang="en-US" dirty="0" smtClean="0"/>
              <a:t> candidate key </a:t>
            </a:r>
            <a:r>
              <a:rPr lang="en-US" dirty="0" err="1" smtClean="0"/>
              <a:t>zou</a:t>
            </a:r>
            <a:r>
              <a:rPr lang="en-US" dirty="0" smtClean="0"/>
              <a:t> </a:t>
            </a:r>
            <a:r>
              <a:rPr lang="en-US" dirty="0" err="1" smtClean="0"/>
              <a:t>jij</a:t>
            </a:r>
            <a:r>
              <a:rPr lang="en-US" dirty="0" smtClean="0"/>
              <a:t> </a:t>
            </a:r>
            <a:r>
              <a:rPr lang="en-US" dirty="0" err="1" smtClean="0"/>
              <a:t>kiezen</a:t>
            </a:r>
            <a:r>
              <a:rPr lang="en-US" dirty="0" smtClean="0"/>
              <a:t> </a:t>
            </a:r>
            <a:r>
              <a:rPr lang="en-US" dirty="0" err="1" smtClean="0"/>
              <a:t>als</a:t>
            </a:r>
            <a:r>
              <a:rPr lang="en-US" dirty="0" smtClean="0"/>
              <a:t> primary key </a:t>
            </a:r>
            <a:r>
              <a:rPr lang="en-US" dirty="0" err="1" smtClean="0"/>
              <a:t>en</a:t>
            </a:r>
            <a:r>
              <a:rPr lang="en-US" dirty="0" smtClean="0"/>
              <a:t> </a:t>
            </a:r>
            <a:r>
              <a:rPr lang="en-US" dirty="0" err="1" smtClean="0"/>
              <a:t>waarom</a:t>
            </a:r>
            <a:r>
              <a:rPr lang="en-US" dirty="0" smtClean="0"/>
              <a:t>?</a:t>
            </a:r>
            <a:endParaRPr lang="nl-NL" dirty="0"/>
          </a:p>
        </p:txBody>
      </p:sp>
      <p:sp>
        <p:nvSpPr>
          <p:cNvPr id="4" name="Date Placeholder 3"/>
          <p:cNvSpPr>
            <a:spLocks noGrp="1"/>
          </p:cNvSpPr>
          <p:nvPr>
            <p:ph type="dt" sz="half" idx="10"/>
          </p:nvPr>
        </p:nvSpPr>
        <p:spPr/>
        <p:txBody>
          <a:bodyPr/>
          <a:lstStyle/>
          <a:p>
            <a:fld id="{E918D115-2CDF-4B91-97B5-E384D1914689}" type="datetime1">
              <a:rPr lang="nl-NL" smtClean="0"/>
              <a:pPr/>
              <a:t>7-9-2017</a:t>
            </a:fld>
            <a:endParaRPr lang="nl-NL" dirty="0"/>
          </a:p>
        </p:txBody>
      </p:sp>
      <p:sp>
        <p:nvSpPr>
          <p:cNvPr id="5" name="Slide Number Placeholder 4"/>
          <p:cNvSpPr>
            <a:spLocks noGrp="1"/>
          </p:cNvSpPr>
          <p:nvPr>
            <p:ph type="sldNum" sz="quarter" idx="11"/>
          </p:nvPr>
        </p:nvSpPr>
        <p:spPr/>
        <p:txBody>
          <a:bodyPr/>
          <a:lstStyle/>
          <a:p>
            <a:fld id="{0F95BF7B-D311-4A70-A4D8-7B3F6F265E16}" type="slidenum">
              <a:rPr lang="nl-NL" smtClean="0"/>
              <a:pPr/>
              <a:t>8</a:t>
            </a:fld>
            <a:endParaRPr lang="nl-NL" dirty="0"/>
          </a:p>
        </p:txBody>
      </p:sp>
      <p:sp>
        <p:nvSpPr>
          <p:cNvPr id="6" name="Footer Placeholder 5"/>
          <p:cNvSpPr>
            <a:spLocks noGrp="1"/>
          </p:cNvSpPr>
          <p:nvPr>
            <p:ph type="ftr" sz="quarter" idx="12"/>
          </p:nvPr>
        </p:nvSpPr>
        <p:spPr/>
        <p:txBody>
          <a:bodyPr/>
          <a:lstStyle/>
          <a:p>
            <a:pPr algn="ctr"/>
            <a:r>
              <a:rPr lang="nl-NL" smtClean="0"/>
              <a:t>Avans Hogeschool - AE&amp;I - Informatica</a:t>
            </a:r>
            <a:endParaRPr lang="nl-NL" dirty="0"/>
          </a:p>
        </p:txBody>
      </p:sp>
      <p:sp>
        <p:nvSpPr>
          <p:cNvPr id="7" name="Rectangle 2"/>
          <p:cNvSpPr>
            <a:spLocks noGrp="1" noChangeArrowheads="1"/>
          </p:cNvSpPr>
          <p:nvPr>
            <p:ph type="title"/>
          </p:nvPr>
        </p:nvSpPr>
        <p:spPr bwMode="auto">
          <a:prstGeom prst="rect">
            <a:avLst/>
          </a:prstGeom>
        </p:spPr>
        <p:txBody>
          <a:bodyPr/>
          <a:lstStyle/>
          <a:p>
            <a:pPr eaLnBrk="1" hangingPunct="1">
              <a:spcBef>
                <a:spcPct val="50000"/>
              </a:spcBef>
            </a:pPr>
            <a:r>
              <a:rPr lang="nl-NL" sz="2800" b="1" kern="0" dirty="0">
                <a:solidFill>
                  <a:srgbClr val="C00000"/>
                </a:solidFill>
                <a:latin typeface="Arial" pitchFamily="34" charset="0"/>
              </a:rPr>
              <a:t>Oefening </a:t>
            </a:r>
            <a:r>
              <a:rPr lang="nl-NL" sz="2800" b="1" kern="0" dirty="0" smtClean="0">
                <a:solidFill>
                  <a:srgbClr val="C00000"/>
                </a:solidFill>
                <a:latin typeface="Arial" pitchFamily="34" charset="0"/>
              </a:rPr>
              <a:t>3.0</a:t>
            </a:r>
            <a:endParaRPr lang="nl-NL" sz="2800" b="1" kern="0" dirty="0">
              <a:solidFill>
                <a:srgbClr val="C00000"/>
              </a:solidFill>
              <a:latin typeface="Arial" pitchFamily="34" charset="0"/>
            </a:endParaRPr>
          </a:p>
        </p:txBody>
      </p:sp>
    </p:spTree>
    <p:extLst>
      <p:ext uri="{BB962C8B-B14F-4D97-AF65-F5344CB8AC3E}">
        <p14:creationId xmlns:p14="http://schemas.microsoft.com/office/powerpoint/2010/main" val="2735363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idx="1"/>
          </p:nvPr>
        </p:nvSpPr>
        <p:spPr/>
        <p:txBody>
          <a:bodyPr/>
          <a:lstStyle/>
          <a:p>
            <a:r>
              <a:rPr lang="nl-NL" dirty="0" smtClean="0"/>
              <a:t>Er zijn nog veel factoren die de performance van een database beïnvloeden:</a:t>
            </a:r>
          </a:p>
          <a:p>
            <a:pPr lvl="1"/>
            <a:r>
              <a:rPr lang="nl-NL" dirty="0" smtClean="0"/>
              <a:t>Grote hoeveelheden gegevens</a:t>
            </a:r>
          </a:p>
          <a:p>
            <a:pPr lvl="1"/>
            <a:r>
              <a:rPr lang="nl-NL" dirty="0" smtClean="0"/>
              <a:t>Onhandige primaire sleutels</a:t>
            </a:r>
          </a:p>
          <a:p>
            <a:pPr lvl="1"/>
            <a:r>
              <a:rPr lang="nl-NL" dirty="0" smtClean="0"/>
              <a:t>Gegevens verspreid (over schijven)</a:t>
            </a:r>
          </a:p>
          <a:p>
            <a:pPr lvl="1"/>
            <a:endParaRPr lang="nl-NL" dirty="0" smtClean="0"/>
          </a:p>
          <a:p>
            <a:r>
              <a:rPr lang="nl-NL" dirty="0" smtClean="0"/>
              <a:t>Daarnaast kunnen er eisen zijn aan:</a:t>
            </a:r>
          </a:p>
          <a:p>
            <a:pPr lvl="1"/>
            <a:r>
              <a:rPr lang="nl-NL" dirty="0" smtClean="0"/>
              <a:t>Responstijden of verwerkingscapaciteit</a:t>
            </a:r>
          </a:p>
          <a:p>
            <a:pPr lvl="1"/>
            <a:r>
              <a:rPr lang="nl-NL" dirty="0" smtClean="0"/>
              <a:t>Veiligheid</a:t>
            </a:r>
          </a:p>
          <a:p>
            <a:pPr lvl="1"/>
            <a:r>
              <a:rPr lang="nl-NL" dirty="0" err="1" smtClean="0"/>
              <a:t>Backup</a:t>
            </a:r>
            <a:r>
              <a:rPr lang="nl-NL" dirty="0" smtClean="0"/>
              <a:t> en Recovery</a:t>
            </a:r>
            <a:endParaRPr lang="nl-NL" dirty="0"/>
          </a:p>
        </p:txBody>
      </p:sp>
      <p:sp>
        <p:nvSpPr>
          <p:cNvPr id="230402" name="Rectangle 2"/>
          <p:cNvSpPr>
            <a:spLocks noGrp="1" noChangeArrowheads="1"/>
          </p:cNvSpPr>
          <p:nvPr>
            <p:ph type="title"/>
          </p:nvPr>
        </p:nvSpPr>
        <p:spPr/>
        <p:txBody>
          <a:bodyPr/>
          <a:lstStyle/>
          <a:p>
            <a:r>
              <a:rPr lang="nl-NL" smtClean="0"/>
              <a:t>Database: Overwegingen</a:t>
            </a:r>
            <a:endParaRPr lang="nl-NL" dirty="0"/>
          </a:p>
        </p:txBody>
      </p:sp>
    </p:spTree>
    <p:extLst>
      <p:ext uri="{BB962C8B-B14F-4D97-AF65-F5344CB8AC3E}">
        <p14:creationId xmlns:p14="http://schemas.microsoft.com/office/powerpoint/2010/main" val="23101071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Presentatie1">
  <a:themeElements>
    <a:clrScheme name="Default Design 3">
      <a:dk1>
        <a:srgbClr val="000000"/>
      </a:dk1>
      <a:lt1>
        <a:srgbClr val="FFFFFF"/>
      </a:lt1>
      <a:dk2>
        <a:srgbClr val="000000"/>
      </a:dk2>
      <a:lt2>
        <a:srgbClr val="808080"/>
      </a:lt2>
      <a:accent1>
        <a:srgbClr val="C7002B"/>
      </a:accent1>
      <a:accent2>
        <a:srgbClr val="C0C0C0"/>
      </a:accent2>
      <a:accent3>
        <a:srgbClr val="FFFFFF"/>
      </a:accent3>
      <a:accent4>
        <a:srgbClr val="000000"/>
      </a:accent4>
      <a:accent5>
        <a:srgbClr val="E0AAAC"/>
      </a:accent5>
      <a:accent6>
        <a:srgbClr val="AEAEAE"/>
      </a:accent6>
      <a:hlink>
        <a:srgbClr val="522641"/>
      </a:hlink>
      <a:folHlink>
        <a:srgbClr val="0066CC"/>
      </a:folHlink>
    </a:clrScheme>
    <a:fontScheme name="Default Design">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808080"/>
        </a:dk1>
        <a:lt1>
          <a:srgbClr val="FFFFFF"/>
        </a:lt1>
        <a:dk2>
          <a:srgbClr val="C7002B"/>
        </a:dk2>
        <a:lt2>
          <a:srgbClr val="FFFFFF"/>
        </a:lt2>
        <a:accent1>
          <a:srgbClr val="FFFFFF"/>
        </a:accent1>
        <a:accent2>
          <a:srgbClr val="C0C0C0"/>
        </a:accent2>
        <a:accent3>
          <a:srgbClr val="E0AAAC"/>
        </a:accent3>
        <a:accent4>
          <a:srgbClr val="DADADA"/>
        </a:accent4>
        <a:accent5>
          <a:srgbClr val="FFFFFF"/>
        </a:accent5>
        <a:accent6>
          <a:srgbClr val="AEAEAE"/>
        </a:accent6>
        <a:hlink>
          <a:srgbClr val="522641"/>
        </a:hlink>
        <a:folHlink>
          <a:srgbClr val="0066CC"/>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C7002B"/>
        </a:lt1>
        <a:dk2>
          <a:srgbClr val="FFFFFF"/>
        </a:dk2>
        <a:lt2>
          <a:srgbClr val="808080"/>
        </a:lt2>
        <a:accent1>
          <a:srgbClr val="FFFFFF"/>
        </a:accent1>
        <a:accent2>
          <a:srgbClr val="C0C0C0"/>
        </a:accent2>
        <a:accent3>
          <a:srgbClr val="E0AAAC"/>
        </a:accent3>
        <a:accent4>
          <a:srgbClr val="000000"/>
        </a:accent4>
        <a:accent5>
          <a:srgbClr val="FFFFFF"/>
        </a:accent5>
        <a:accent6>
          <a:srgbClr val="AEAEAE"/>
        </a:accent6>
        <a:hlink>
          <a:srgbClr val="522641"/>
        </a:hlink>
        <a:folHlink>
          <a:srgbClr val="0066CC"/>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C7002B"/>
        </a:accent1>
        <a:accent2>
          <a:srgbClr val="C0C0C0"/>
        </a:accent2>
        <a:accent3>
          <a:srgbClr val="FFFFFF"/>
        </a:accent3>
        <a:accent4>
          <a:srgbClr val="000000"/>
        </a:accent4>
        <a:accent5>
          <a:srgbClr val="E0AAAC"/>
        </a:accent5>
        <a:accent6>
          <a:srgbClr val="AEAEAE"/>
        </a:accent6>
        <a:hlink>
          <a:srgbClr val="522641"/>
        </a:hlink>
        <a:folHlink>
          <a:srgbClr val="0066CC"/>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808080"/>
        </a:lt2>
        <a:accent1>
          <a:srgbClr val="808080"/>
        </a:accent1>
        <a:accent2>
          <a:srgbClr val="C0C0C0"/>
        </a:accent2>
        <a:accent3>
          <a:srgbClr val="FFFFFF"/>
        </a:accent3>
        <a:accent4>
          <a:srgbClr val="000000"/>
        </a:accent4>
        <a:accent5>
          <a:srgbClr val="C0C0C0"/>
        </a:accent5>
        <a:accent6>
          <a:srgbClr val="AEAEAE"/>
        </a:accent6>
        <a:hlink>
          <a:srgbClr val="522641"/>
        </a:hlink>
        <a:folHlink>
          <a:srgbClr val="A0A0A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ijn thema">
  <a:themeElements>
    <a:clrScheme name="Default Design 2">
      <a:dk1>
        <a:srgbClr val="000000"/>
      </a:dk1>
      <a:lt1>
        <a:srgbClr val="C7002B"/>
      </a:lt1>
      <a:dk2>
        <a:srgbClr val="FFFFFF"/>
      </a:dk2>
      <a:lt2>
        <a:srgbClr val="808080"/>
      </a:lt2>
      <a:accent1>
        <a:srgbClr val="FFFFFF"/>
      </a:accent1>
      <a:accent2>
        <a:srgbClr val="C0C0C0"/>
      </a:accent2>
      <a:accent3>
        <a:srgbClr val="E0AAAC"/>
      </a:accent3>
      <a:accent4>
        <a:srgbClr val="000000"/>
      </a:accent4>
      <a:accent5>
        <a:srgbClr val="FFFFFF"/>
      </a:accent5>
      <a:accent6>
        <a:srgbClr val="AEAEAE"/>
      </a:accent6>
      <a:hlink>
        <a:srgbClr val="522641"/>
      </a:hlink>
      <a:folHlink>
        <a:srgbClr val="0066CC"/>
      </a:folHlink>
    </a:clrScheme>
    <a:fontScheme name="Default Design">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808080"/>
        </a:dk1>
        <a:lt1>
          <a:srgbClr val="FFFFFF"/>
        </a:lt1>
        <a:dk2>
          <a:srgbClr val="C7002B"/>
        </a:dk2>
        <a:lt2>
          <a:srgbClr val="FFFFFF"/>
        </a:lt2>
        <a:accent1>
          <a:srgbClr val="FFFFFF"/>
        </a:accent1>
        <a:accent2>
          <a:srgbClr val="C0C0C0"/>
        </a:accent2>
        <a:accent3>
          <a:srgbClr val="E0AAAC"/>
        </a:accent3>
        <a:accent4>
          <a:srgbClr val="DADADA"/>
        </a:accent4>
        <a:accent5>
          <a:srgbClr val="FFFFFF"/>
        </a:accent5>
        <a:accent6>
          <a:srgbClr val="AEAEAE"/>
        </a:accent6>
        <a:hlink>
          <a:srgbClr val="522641"/>
        </a:hlink>
        <a:folHlink>
          <a:srgbClr val="0066CC"/>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C7002B"/>
        </a:lt1>
        <a:dk2>
          <a:srgbClr val="FFFFFF"/>
        </a:dk2>
        <a:lt2>
          <a:srgbClr val="808080"/>
        </a:lt2>
        <a:accent1>
          <a:srgbClr val="FFFFFF"/>
        </a:accent1>
        <a:accent2>
          <a:srgbClr val="C0C0C0"/>
        </a:accent2>
        <a:accent3>
          <a:srgbClr val="E0AAAC"/>
        </a:accent3>
        <a:accent4>
          <a:srgbClr val="000000"/>
        </a:accent4>
        <a:accent5>
          <a:srgbClr val="FFFFFF"/>
        </a:accent5>
        <a:accent6>
          <a:srgbClr val="AEAEAE"/>
        </a:accent6>
        <a:hlink>
          <a:srgbClr val="522641"/>
        </a:hlink>
        <a:folHlink>
          <a:srgbClr val="0066CC"/>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C7002B"/>
        </a:accent1>
        <a:accent2>
          <a:srgbClr val="C0C0C0"/>
        </a:accent2>
        <a:accent3>
          <a:srgbClr val="FFFFFF"/>
        </a:accent3>
        <a:accent4>
          <a:srgbClr val="000000"/>
        </a:accent4>
        <a:accent5>
          <a:srgbClr val="E0AAAC"/>
        </a:accent5>
        <a:accent6>
          <a:srgbClr val="AEAEAE"/>
        </a:accent6>
        <a:hlink>
          <a:srgbClr val="522641"/>
        </a:hlink>
        <a:folHlink>
          <a:srgbClr val="0066CC"/>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808080"/>
        </a:lt2>
        <a:accent1>
          <a:srgbClr val="808080"/>
        </a:accent1>
        <a:accent2>
          <a:srgbClr val="C0C0C0"/>
        </a:accent2>
        <a:accent3>
          <a:srgbClr val="FFFFFF"/>
        </a:accent3>
        <a:accent4>
          <a:srgbClr val="000000"/>
        </a:accent4>
        <a:accent5>
          <a:srgbClr val="C0C0C0"/>
        </a:accent5>
        <a:accent6>
          <a:srgbClr val="AEAEAE"/>
        </a:accent6>
        <a:hlink>
          <a:srgbClr val="522641"/>
        </a:hlink>
        <a:folHlink>
          <a:srgbClr val="A0A0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ijn thema" id="{0AE40F96-04E9-47AE-810E-45072164DD7F}" vid="{7BCCC61B-3A17-49A3-B08D-81F06F5C8FF3}"/>
    </a:ext>
  </a:extLst>
</a:theme>
</file>

<file path=ppt/theme/theme3.xml><?xml version="1.0" encoding="utf-8"?>
<a:theme xmlns:a="http://schemas.openxmlformats.org/drawingml/2006/main" name="Office-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Avans-Frans</Template>
  <TotalTime>1480</TotalTime>
  <Words>1485</Words>
  <Application>Microsoft Office PowerPoint</Application>
  <PresentationFormat>On-screen Show (4:3)</PresentationFormat>
  <Paragraphs>378</Paragraphs>
  <Slides>36</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Arial</vt:lpstr>
      <vt:lpstr>Book Antiqua</vt:lpstr>
      <vt:lpstr>Courier New</vt:lpstr>
      <vt:lpstr>Symbol</vt:lpstr>
      <vt:lpstr>Tahoma</vt:lpstr>
      <vt:lpstr>Times</vt:lpstr>
      <vt:lpstr>Verdana</vt:lpstr>
      <vt:lpstr>Presentatie1</vt:lpstr>
      <vt:lpstr>mijn thema</vt:lpstr>
      <vt:lpstr>Gegevensmodellering VPI Relationele Databases College 3 </vt:lpstr>
      <vt:lpstr>Samenvatting les 2</vt:lpstr>
      <vt:lpstr>Inhoud</vt:lpstr>
      <vt:lpstr>Primaire Sleutel</vt:lpstr>
      <vt:lpstr>Primary key</vt:lpstr>
      <vt:lpstr>Candidate Key</vt:lpstr>
      <vt:lpstr>Foreign Key</vt:lpstr>
      <vt:lpstr>Oefening 3.0</vt:lpstr>
      <vt:lpstr>Database: Overwegingen</vt:lpstr>
      <vt:lpstr>Soorten SQL-statements</vt:lpstr>
      <vt:lpstr>Tabellen definiëren</vt:lpstr>
      <vt:lpstr>Opstellen CREATE</vt:lpstr>
      <vt:lpstr>Notatieafspraken</vt:lpstr>
      <vt:lpstr>DDL: CREATE</vt:lpstr>
      <vt:lpstr>Opstellen CREATE</vt:lpstr>
      <vt:lpstr>CREATE - Gegevenstypen</vt:lpstr>
      <vt:lpstr>CREATE – Constraints</vt:lpstr>
      <vt:lpstr>CREATE – Constraints (2/2)</vt:lpstr>
      <vt:lpstr>PowerPoint Presentation</vt:lpstr>
      <vt:lpstr>PowerPoint Presentation</vt:lpstr>
      <vt:lpstr>PowerPoint Presentation</vt:lpstr>
      <vt:lpstr>PowerPoint Presentation</vt:lpstr>
      <vt:lpstr>PowerPoint Presentation</vt:lpstr>
      <vt:lpstr>Cascading</vt:lpstr>
      <vt:lpstr>PowerPoint Presentation</vt:lpstr>
      <vt:lpstr>PowerPoint Presentation</vt:lpstr>
      <vt:lpstr>ALTER TABLE</vt:lpstr>
      <vt:lpstr>PowerPoint Presentation</vt:lpstr>
      <vt:lpstr>Acties gegevensmanipulatie</vt:lpstr>
      <vt:lpstr>DML: INSERT</vt:lpstr>
      <vt:lpstr>DML: DELETE, UPDATE</vt:lpstr>
      <vt:lpstr>PowerPoint Presentation</vt:lpstr>
      <vt:lpstr>PowerPoint Presentation</vt:lpstr>
      <vt:lpstr>PowerPoint Presentation</vt:lpstr>
      <vt:lpstr>PowerPoint Presentation</vt:lpstr>
      <vt:lpstr>PowerPoint Presentation</vt:lpstr>
    </vt:vector>
  </TitlesOfParts>
  <Company>boohoo.com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1</dc:title>
  <dc:creator>WAGN</dc:creator>
  <cp:lastModifiedBy>Alexander Van den Bulck</cp:lastModifiedBy>
  <cp:revision>368</cp:revision>
  <dcterms:created xsi:type="dcterms:W3CDTF">2004-02-18T00:25:30Z</dcterms:created>
  <dcterms:modified xsi:type="dcterms:W3CDTF">2017-09-07T10:01:21Z</dcterms:modified>
</cp:coreProperties>
</file>