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9" r:id="rId2"/>
    <p:sldId id="267" r:id="rId3"/>
    <p:sldId id="268" r:id="rId4"/>
    <p:sldId id="272" r:id="rId5"/>
    <p:sldId id="271" r:id="rId6"/>
    <p:sldId id="269" r:id="rId7"/>
    <p:sldId id="275" r:id="rId8"/>
  </p:sldIdLst>
  <p:sldSz cx="9144000" cy="6858000" type="screen4x3"/>
  <p:notesSz cx="6858000" cy="9144000"/>
  <p:defaultTextStyle>
    <a:defPPr>
      <a:defRPr lang="en-GB"/>
    </a:defPPr>
    <a:lvl1pPr algn="l" rtl="0" fontAlgn="base">
      <a:spcBef>
        <a:spcPct val="0"/>
      </a:spcBef>
      <a:spcAft>
        <a:spcPct val="0"/>
      </a:spcAft>
      <a:defRPr sz="1600" kern="1200">
        <a:solidFill>
          <a:schemeClr val="tx1"/>
        </a:solidFill>
        <a:latin typeface="Verdana" pitchFamily="34" charset="0"/>
        <a:ea typeface="+mn-ea"/>
        <a:cs typeface="+mn-cs"/>
      </a:defRPr>
    </a:lvl1pPr>
    <a:lvl2pPr marL="457200" algn="l" rtl="0" fontAlgn="base">
      <a:spcBef>
        <a:spcPct val="0"/>
      </a:spcBef>
      <a:spcAft>
        <a:spcPct val="0"/>
      </a:spcAft>
      <a:defRPr sz="1600" kern="1200">
        <a:solidFill>
          <a:schemeClr val="tx1"/>
        </a:solidFill>
        <a:latin typeface="Verdana" pitchFamily="34" charset="0"/>
        <a:ea typeface="+mn-ea"/>
        <a:cs typeface="+mn-cs"/>
      </a:defRPr>
    </a:lvl2pPr>
    <a:lvl3pPr marL="914400" algn="l" rtl="0" fontAlgn="base">
      <a:spcBef>
        <a:spcPct val="0"/>
      </a:spcBef>
      <a:spcAft>
        <a:spcPct val="0"/>
      </a:spcAft>
      <a:defRPr sz="1600" kern="1200">
        <a:solidFill>
          <a:schemeClr val="tx1"/>
        </a:solidFill>
        <a:latin typeface="Verdana" pitchFamily="34" charset="0"/>
        <a:ea typeface="+mn-ea"/>
        <a:cs typeface="+mn-cs"/>
      </a:defRPr>
    </a:lvl3pPr>
    <a:lvl4pPr marL="1371600" algn="l" rtl="0" fontAlgn="base">
      <a:spcBef>
        <a:spcPct val="0"/>
      </a:spcBef>
      <a:spcAft>
        <a:spcPct val="0"/>
      </a:spcAft>
      <a:defRPr sz="1600" kern="1200">
        <a:solidFill>
          <a:schemeClr val="tx1"/>
        </a:solidFill>
        <a:latin typeface="Verdana" pitchFamily="34" charset="0"/>
        <a:ea typeface="+mn-ea"/>
        <a:cs typeface="+mn-cs"/>
      </a:defRPr>
    </a:lvl4pPr>
    <a:lvl5pPr marL="1828800" algn="l" rtl="0" fontAlgn="base">
      <a:spcBef>
        <a:spcPct val="0"/>
      </a:spcBef>
      <a:spcAft>
        <a:spcPct val="0"/>
      </a:spcAft>
      <a:defRPr sz="1600" kern="1200">
        <a:solidFill>
          <a:schemeClr val="tx1"/>
        </a:solidFill>
        <a:latin typeface="Verdana" pitchFamily="34" charset="0"/>
        <a:ea typeface="+mn-ea"/>
        <a:cs typeface="+mn-cs"/>
      </a:defRPr>
    </a:lvl5pPr>
    <a:lvl6pPr marL="2286000" algn="l" defTabSz="914400" rtl="0" eaLnBrk="1" latinLnBrk="0" hangingPunct="1">
      <a:defRPr sz="1600" kern="1200">
        <a:solidFill>
          <a:schemeClr val="tx1"/>
        </a:solidFill>
        <a:latin typeface="Verdana" pitchFamily="34" charset="0"/>
        <a:ea typeface="+mn-ea"/>
        <a:cs typeface="+mn-cs"/>
      </a:defRPr>
    </a:lvl6pPr>
    <a:lvl7pPr marL="2743200" algn="l" defTabSz="914400" rtl="0" eaLnBrk="1" latinLnBrk="0" hangingPunct="1">
      <a:defRPr sz="1600" kern="1200">
        <a:solidFill>
          <a:schemeClr val="tx1"/>
        </a:solidFill>
        <a:latin typeface="Verdana" pitchFamily="34" charset="0"/>
        <a:ea typeface="+mn-ea"/>
        <a:cs typeface="+mn-cs"/>
      </a:defRPr>
    </a:lvl7pPr>
    <a:lvl8pPr marL="3200400" algn="l" defTabSz="914400" rtl="0" eaLnBrk="1" latinLnBrk="0" hangingPunct="1">
      <a:defRPr sz="1600" kern="1200">
        <a:solidFill>
          <a:schemeClr val="tx1"/>
        </a:solidFill>
        <a:latin typeface="Verdana" pitchFamily="34" charset="0"/>
        <a:ea typeface="+mn-ea"/>
        <a:cs typeface="+mn-cs"/>
      </a:defRPr>
    </a:lvl8pPr>
    <a:lvl9pPr marL="3657600" algn="l" defTabSz="914400" rtl="0" eaLnBrk="1" latinLnBrk="0" hangingPunct="1">
      <a:defRPr sz="16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754">
          <p15:clr>
            <a:srgbClr val="A4A3A4"/>
          </p15:clr>
        </p15:guide>
        <p15:guide id="2" pos="51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k Tempelman" initials="FT" lastIdx="1" clrIdx="0">
    <p:extLst>
      <p:ext uri="{19B8F6BF-5375-455C-9EA6-DF929625EA0E}">
        <p15:presenceInfo xmlns:p15="http://schemas.microsoft.com/office/powerpoint/2012/main" userId="S-1-5-21-461633106-2859985408-2808935676-14731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10000"/>
    <a:srgbClr val="C0C0C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Stijl, licht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8889" autoAdjust="0"/>
  </p:normalViewPr>
  <p:slideViewPr>
    <p:cSldViewPr>
      <p:cViewPr varScale="1">
        <p:scale>
          <a:sx n="89" d="100"/>
          <a:sy n="89" d="100"/>
        </p:scale>
        <p:origin x="1310" y="77"/>
      </p:cViewPr>
      <p:guideLst>
        <p:guide orient="horz" pos="754"/>
        <p:guide pos="5103"/>
      </p:guideLst>
    </p:cSldViewPr>
  </p:slideViewPr>
  <p:notesTextViewPr>
    <p:cViewPr>
      <p:scale>
        <a:sx n="100" d="100"/>
        <a:sy n="100" d="100"/>
      </p:scale>
      <p:origin x="0" y="0"/>
    </p:cViewPr>
  </p:notesTextViewPr>
  <p:notesViewPr>
    <p:cSldViewPr>
      <p:cViewPr varScale="1">
        <p:scale>
          <a:sx n="41" d="100"/>
          <a:sy n="41" d="100"/>
        </p:scale>
        <p:origin x="-211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7-01T11:57:05.151" idx="1">
    <p:pos x="10" y="10"/>
    <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2969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2970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2970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8279B7E3-D44A-41C7-8498-82FAB5246426}" type="slidenum">
              <a:rPr lang="en-GB"/>
              <a:pPr/>
              <a:t>‹#›</a:t>
            </a:fld>
            <a:endParaRPr lang="en-GB"/>
          </a:p>
        </p:txBody>
      </p:sp>
    </p:spTree>
    <p:extLst>
      <p:ext uri="{BB962C8B-B14F-4D97-AF65-F5344CB8AC3E}">
        <p14:creationId xmlns:p14="http://schemas.microsoft.com/office/powerpoint/2010/main" val="26286764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204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4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204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204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805A24C-2232-49D9-B08F-E31A10364A0D}" type="slidenum">
              <a:rPr lang="en-GB"/>
              <a:pPr/>
              <a:t>‹#›</a:t>
            </a:fld>
            <a:endParaRPr lang="en-GB"/>
          </a:p>
        </p:txBody>
      </p:sp>
    </p:spTree>
    <p:extLst>
      <p:ext uri="{BB962C8B-B14F-4D97-AF65-F5344CB8AC3E}">
        <p14:creationId xmlns:p14="http://schemas.microsoft.com/office/powerpoint/2010/main" val="367414501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Verdana" pitchFamily="34" charset="0"/>
        <a:ea typeface="+mn-ea"/>
        <a:cs typeface="+mn-cs"/>
      </a:defRPr>
    </a:lvl1pPr>
    <a:lvl2pPr marL="457200" algn="l" rtl="0" fontAlgn="base">
      <a:spcBef>
        <a:spcPct val="30000"/>
      </a:spcBef>
      <a:spcAft>
        <a:spcPct val="0"/>
      </a:spcAft>
      <a:defRPr sz="1200" kern="1200">
        <a:solidFill>
          <a:schemeClr val="tx1"/>
        </a:solidFill>
        <a:latin typeface="Verdana" pitchFamily="34" charset="0"/>
        <a:ea typeface="+mn-ea"/>
        <a:cs typeface="+mn-cs"/>
      </a:defRPr>
    </a:lvl2pPr>
    <a:lvl3pPr marL="914400" algn="l" rtl="0" fontAlgn="base">
      <a:spcBef>
        <a:spcPct val="30000"/>
      </a:spcBef>
      <a:spcAft>
        <a:spcPct val="0"/>
      </a:spcAft>
      <a:defRPr sz="1200" kern="1200">
        <a:solidFill>
          <a:schemeClr val="tx1"/>
        </a:solidFill>
        <a:latin typeface="Verdana" pitchFamily="34" charset="0"/>
        <a:ea typeface="+mn-ea"/>
        <a:cs typeface="+mn-cs"/>
      </a:defRPr>
    </a:lvl3pPr>
    <a:lvl4pPr marL="1371600" algn="l" rtl="0" fontAlgn="base">
      <a:spcBef>
        <a:spcPct val="30000"/>
      </a:spcBef>
      <a:spcAft>
        <a:spcPct val="0"/>
      </a:spcAft>
      <a:defRPr sz="1200" kern="1200">
        <a:solidFill>
          <a:schemeClr val="tx1"/>
        </a:solidFill>
        <a:latin typeface="Verdana" pitchFamily="34" charset="0"/>
        <a:ea typeface="+mn-ea"/>
        <a:cs typeface="+mn-cs"/>
      </a:defRPr>
    </a:lvl4pPr>
    <a:lvl5pPr marL="1828800" algn="l" rtl="0" fontAlgn="base">
      <a:spcBef>
        <a:spcPct val="3000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098000" y="2570400"/>
            <a:ext cx="6948000" cy="355600"/>
          </a:xfrm>
        </p:spPr>
        <p:txBody>
          <a:bodyPr lIns="0" tIns="0" rIns="0" bIns="0" anchor="t" anchorCtr="0"/>
          <a:lstStyle>
            <a:lvl1pPr>
              <a:lnSpc>
                <a:spcPts val="2600"/>
              </a:lnSpc>
              <a:spcBef>
                <a:spcPts val="0"/>
              </a:spcBef>
              <a:defRPr cap="all" baseline="0">
                <a:solidFill>
                  <a:schemeClr val="accent1"/>
                </a:solidFill>
              </a:defRPr>
            </a:lvl1pPr>
          </a:lstStyle>
          <a:p>
            <a:pPr lvl="0"/>
            <a:r>
              <a:rPr lang="nl-NL" noProof="0" smtClean="0"/>
              <a:t>Klik om de stijl te bewerken</a:t>
            </a:r>
            <a:endParaRPr lang="en-GB" noProof="0" dirty="0" smtClean="0"/>
          </a:p>
        </p:txBody>
      </p:sp>
      <p:sp>
        <p:nvSpPr>
          <p:cNvPr id="3075" name="Rectangle 3"/>
          <p:cNvSpPr>
            <a:spLocks noGrp="1" noChangeArrowheads="1"/>
          </p:cNvSpPr>
          <p:nvPr>
            <p:ph type="subTitle" idx="1"/>
          </p:nvPr>
        </p:nvSpPr>
        <p:spPr>
          <a:xfrm>
            <a:off x="1098000" y="3110400"/>
            <a:ext cx="6948000" cy="228600"/>
          </a:xfrm>
        </p:spPr>
        <p:txBody>
          <a:bodyPr lIns="0" tIns="0" rIns="0" bIns="0"/>
          <a:lstStyle>
            <a:lvl1pPr marL="0" indent="0">
              <a:buFont typeface="Verdana" pitchFamily="34" charset="0"/>
              <a:buNone/>
              <a:defRPr b="1" i="0" baseline="0">
                <a:latin typeface="Vardana"/>
              </a:defRPr>
            </a:lvl1pPr>
          </a:lstStyle>
          <a:p>
            <a:pPr lvl="0"/>
            <a:r>
              <a:rPr lang="nl-NL" noProof="0" smtClean="0"/>
              <a:t>Klik om de ondertitelstijl van het model te bewerken</a:t>
            </a:r>
            <a:endParaRPr lang="en-GB" noProof="0" dirty="0" smtClean="0"/>
          </a:p>
        </p:txBody>
      </p:sp>
      <p:sp>
        <p:nvSpPr>
          <p:cNvPr id="3084" name="Text Box 12"/>
          <p:cNvSpPr txBox="1">
            <a:spLocks noChangeArrowheads="1"/>
          </p:cNvSpPr>
          <p:nvPr userDrawn="1"/>
        </p:nvSpPr>
        <p:spPr bwMode="auto">
          <a:xfrm>
            <a:off x="1287463" y="6467475"/>
            <a:ext cx="4857750"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endParaRPr lang="nl-NL" sz="800" b="1">
              <a:solidFill>
                <a:srgbClr val="C0C0C0"/>
              </a:solidFill>
            </a:endParaRPr>
          </a:p>
        </p:txBody>
      </p:sp>
      <p:sp>
        <p:nvSpPr>
          <p:cNvPr id="3085" name="Text Box 13"/>
          <p:cNvSpPr txBox="1">
            <a:spLocks noChangeArrowheads="1"/>
          </p:cNvSpPr>
          <p:nvPr userDrawn="1"/>
        </p:nvSpPr>
        <p:spPr bwMode="auto">
          <a:xfrm>
            <a:off x="6276975" y="6465888"/>
            <a:ext cx="1366838" cy="25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spcBef>
                <a:spcPct val="50000"/>
              </a:spcBef>
            </a:pPr>
            <a:endParaRPr lang="nl-NL" sz="800" b="1">
              <a:solidFill>
                <a:srgbClr val="C0C0C0"/>
              </a:solidFill>
            </a:endParaRPr>
          </a:p>
        </p:txBody>
      </p:sp>
      <p:sp>
        <p:nvSpPr>
          <p:cNvPr id="2" name="TextBox 1"/>
          <p:cNvSpPr txBox="1"/>
          <p:nvPr userDrawn="1"/>
        </p:nvSpPr>
        <p:spPr>
          <a:xfrm>
            <a:off x="1098000" y="4194000"/>
            <a:ext cx="6948000" cy="410369"/>
          </a:xfrm>
          <a:prstGeom prst="rect">
            <a:avLst/>
          </a:prstGeom>
          <a:noFill/>
        </p:spPr>
        <p:txBody>
          <a:bodyPr wrap="square" lIns="0" tIns="0" rIns="0" bIns="0" rtlCol="0">
            <a:spAutoFit/>
          </a:bodyPr>
          <a:lstStyle/>
          <a:p>
            <a:pPr>
              <a:lnSpc>
                <a:spcPts val="1600"/>
              </a:lnSpc>
            </a:pPr>
            <a:endParaRPr lang="en-US" smtClean="0"/>
          </a:p>
          <a:p>
            <a:pPr>
              <a:lnSpc>
                <a:spcPts val="1600"/>
              </a:lnSpc>
            </a:pPr>
            <a:r>
              <a:rPr lang="en-US" smtClean="0"/>
              <a:t>Bibliotheekcasus</a:t>
            </a:r>
            <a:endParaRPr lang="en-US" dirty="0"/>
          </a:p>
        </p:txBody>
      </p:sp>
      <p:sp>
        <p:nvSpPr>
          <p:cNvPr id="12" name="TextBox 11"/>
          <p:cNvSpPr txBox="1"/>
          <p:nvPr userDrawn="1"/>
        </p:nvSpPr>
        <p:spPr>
          <a:xfrm>
            <a:off x="1098000" y="6426000"/>
            <a:ext cx="2196000" cy="180499"/>
          </a:xfrm>
          <a:prstGeom prst="rect">
            <a:avLst/>
          </a:prstGeom>
          <a:noFill/>
        </p:spPr>
        <p:txBody>
          <a:bodyPr wrap="square" lIns="0" tIns="0" rIns="0" bIns="0" rtlCol="0">
            <a:spAutoFit/>
          </a:bodyPr>
          <a:lstStyle/>
          <a:p>
            <a:pPr>
              <a:lnSpc>
                <a:spcPts val="1600"/>
              </a:lnSpc>
            </a:pPr>
            <a:r>
              <a:rPr lang="en-US" sz="1000" baseline="0" smtClean="0">
                <a:solidFill>
                  <a:srgbClr val="757575"/>
                </a:solidFill>
              </a:rPr>
              <a:t>Modulecode: </a:t>
            </a:r>
            <a:endParaRPr lang="en-US" sz="1000" baseline="0" dirty="0">
              <a:solidFill>
                <a:srgbClr val="757575"/>
              </a:solidFill>
            </a:endParaRPr>
          </a:p>
        </p:txBody>
      </p:sp>
      <p:sp>
        <p:nvSpPr>
          <p:cNvPr id="13" name="TextBox 12"/>
          <p:cNvSpPr txBox="1"/>
          <p:nvPr userDrawn="1"/>
        </p:nvSpPr>
        <p:spPr>
          <a:xfrm>
            <a:off x="5706000" y="6426000"/>
            <a:ext cx="2196000" cy="180499"/>
          </a:xfrm>
          <a:prstGeom prst="rect">
            <a:avLst/>
          </a:prstGeom>
          <a:noFill/>
        </p:spPr>
        <p:txBody>
          <a:bodyPr wrap="square" lIns="0" tIns="0" rIns="0" bIns="0" rtlCol="0">
            <a:spAutoFit/>
          </a:bodyPr>
          <a:lstStyle/>
          <a:p>
            <a:pPr algn="r">
              <a:lnSpc>
                <a:spcPts val="1600"/>
              </a:lnSpc>
            </a:pPr>
            <a:r>
              <a:rPr lang="en-US" sz="1000" baseline="0" smtClean="0">
                <a:solidFill>
                  <a:srgbClr val="757575"/>
                </a:solidFill>
              </a:rPr>
              <a:t>27 juni 2016</a:t>
            </a:r>
            <a:endParaRPr lang="en-US" sz="1000" baseline="0" dirty="0">
              <a:solidFill>
                <a:srgbClr val="757575"/>
              </a:solidFill>
            </a:endParaRPr>
          </a:p>
        </p:txBody>
      </p:sp>
      <p:pic>
        <p:nvPicPr>
          <p:cNvPr id="3" name="Afbeelding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13488" y="1114425"/>
            <a:ext cx="1693862" cy="4759325"/>
          </a:xfrm>
        </p:spPr>
        <p:txBody>
          <a:bodyPr vert="eaVert"/>
          <a:lstStyle/>
          <a:p>
            <a:r>
              <a:rPr lang="nl-NL" smtClean="0"/>
              <a:t>Klik om de stijl te bewerken</a:t>
            </a:r>
            <a:endParaRPr lang="en-GB"/>
          </a:p>
        </p:txBody>
      </p:sp>
      <p:sp>
        <p:nvSpPr>
          <p:cNvPr id="3" name="Vertical Text Placeholder 2"/>
          <p:cNvSpPr>
            <a:spLocks noGrp="1"/>
          </p:cNvSpPr>
          <p:nvPr>
            <p:ph type="body" orient="vert" idx="1"/>
          </p:nvPr>
        </p:nvSpPr>
        <p:spPr>
          <a:xfrm>
            <a:off x="1227138" y="1114425"/>
            <a:ext cx="4933950" cy="47593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5" name="TextBox 4"/>
          <p:cNvSpPr txBox="1"/>
          <p:nvPr userDrawn="1"/>
        </p:nvSpPr>
        <p:spPr>
          <a:xfrm>
            <a:off x="1098000" y="6426000"/>
            <a:ext cx="2196000" cy="205184"/>
          </a:xfrm>
          <a:prstGeom prst="rect">
            <a:avLst/>
          </a:prstGeom>
          <a:noFill/>
        </p:spPr>
        <p:txBody>
          <a:bodyPr wrap="square" lIns="0" tIns="0" rIns="0" bIns="0" rtlCol="0">
            <a:spAutoFit/>
          </a:bodyPr>
          <a:lstStyle/>
          <a:p>
            <a:pPr>
              <a:lnSpc>
                <a:spcPts val="1600"/>
              </a:lnSpc>
            </a:pPr>
            <a:r>
              <a:rPr lang="en-US" sz="1000" baseline="0" smtClean="0">
                <a:solidFill>
                  <a:srgbClr val="757575"/>
                </a:solidFill>
              </a:rPr>
              <a:t>Modulecode: </a:t>
            </a:r>
            <a:endParaRPr lang="en-US" sz="1000" baseline="0" dirty="0">
              <a:solidFill>
                <a:srgbClr val="757575"/>
              </a:solidFill>
            </a:endParaRPr>
          </a:p>
        </p:txBody>
      </p:sp>
      <p:sp>
        <p:nvSpPr>
          <p:cNvPr id="6" name="TextBox 5"/>
          <p:cNvSpPr txBox="1"/>
          <p:nvPr userDrawn="1"/>
        </p:nvSpPr>
        <p:spPr>
          <a:xfrm>
            <a:off x="5706000" y="6426000"/>
            <a:ext cx="2196000" cy="205184"/>
          </a:xfrm>
          <a:prstGeom prst="rect">
            <a:avLst/>
          </a:prstGeom>
          <a:noFill/>
        </p:spPr>
        <p:txBody>
          <a:bodyPr wrap="square" lIns="0" tIns="0" rIns="0" bIns="0" rtlCol="0">
            <a:spAutoFit/>
          </a:bodyPr>
          <a:lstStyle/>
          <a:p>
            <a:pPr algn="r">
              <a:lnSpc>
                <a:spcPts val="1600"/>
              </a:lnSpc>
            </a:pPr>
            <a:r>
              <a:rPr lang="en-US" sz="1000" baseline="0" smtClean="0">
                <a:solidFill>
                  <a:srgbClr val="757575"/>
                </a:solidFill>
              </a:rPr>
              <a:t>27 juni 2016</a:t>
            </a:r>
            <a:endParaRPr lang="en-US" sz="1000" baseline="0" dirty="0">
              <a:solidFill>
                <a:srgbClr val="757575"/>
              </a:solidFill>
            </a:endParaRPr>
          </a:p>
        </p:txBody>
      </p:sp>
      <p:sp>
        <p:nvSpPr>
          <p:cNvPr id="9" name="Slide Number Placeholder 5"/>
          <p:cNvSpPr>
            <a:spLocks noGrp="1"/>
          </p:cNvSpPr>
          <p:nvPr>
            <p:ph type="sldNum" sz="quarter" idx="10"/>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smtClean="0"/>
              <a:t>| </a:t>
            </a:r>
            <a:fld id="{376223AB-660F-4378-B3FC-2DD296FE5D05}" type="slidenum">
              <a:rPr lang="nl-NL" smtClean="0"/>
              <a:pPr/>
              <a:t>‹#›</a:t>
            </a:fld>
            <a:endParaRPr lang="nl-NL" dirty="0"/>
          </a:p>
        </p:txBody>
      </p:sp>
      <p:pic>
        <p:nvPicPr>
          <p:cNvPr id="4" name="Afbeelding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0115839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GB" dirty="0"/>
          </a:p>
        </p:txBody>
      </p:sp>
      <p:sp>
        <p:nvSpPr>
          <p:cNvPr id="3" name="Content Placeholder 2"/>
          <p:cNvSpPr>
            <a:spLocks noGrp="1"/>
          </p:cNvSpPr>
          <p:nvPr>
            <p:ph sz="half" idx="1"/>
          </p:nvPr>
        </p:nvSpPr>
        <p:spPr>
          <a:xfrm>
            <a:off x="1098000" y="2134800"/>
            <a:ext cx="3313112" cy="3877200"/>
          </a:xfrm>
        </p:spPr>
        <p:txBody>
          <a:bodyPr/>
          <a:lstStyle>
            <a:lvl1pPr>
              <a:defRPr sz="1600" b="0" i="0" baseline="0"/>
            </a:lvl1pPr>
            <a:lvl2pPr>
              <a:defRPr sz="1600" b="0" i="0" baseline="0"/>
            </a:lvl2pPr>
            <a:lvl3pPr>
              <a:defRPr sz="1600" b="0" i="0" baseline="0"/>
            </a:lvl3pPr>
            <a:lvl4pPr>
              <a:defRPr sz="1600" b="0" i="0" baseline="0"/>
            </a:lvl4pPr>
            <a:lvl5pPr>
              <a:defRPr sz="1600" b="0" i="0" baseline="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
        <p:nvSpPr>
          <p:cNvPr id="10" name="Picture Placeholder 9"/>
          <p:cNvSpPr>
            <a:spLocks noGrp="1"/>
          </p:cNvSpPr>
          <p:nvPr>
            <p:ph type="pic" sz="quarter" idx="10"/>
          </p:nvPr>
        </p:nvSpPr>
        <p:spPr>
          <a:xfrm>
            <a:off x="4694400" y="2133600"/>
            <a:ext cx="3312000" cy="3877200"/>
          </a:xfrm>
        </p:spPr>
        <p:txBody>
          <a:bodyPr/>
          <a:lstStyle>
            <a:lvl1pPr marL="0" indent="0">
              <a:buNone/>
              <a:defRPr/>
            </a:lvl1pPr>
          </a:lstStyle>
          <a:p>
            <a:r>
              <a:rPr lang="nl-NL" smtClean="0"/>
              <a:t>Klik op het pictogram als u een afbeelding wilt toevoegen</a:t>
            </a:r>
            <a:endParaRPr lang="nl-NL" dirty="0"/>
          </a:p>
        </p:txBody>
      </p:sp>
      <p:sp>
        <p:nvSpPr>
          <p:cNvPr id="12" name="TextBox 11"/>
          <p:cNvSpPr txBox="1"/>
          <p:nvPr userDrawn="1"/>
        </p:nvSpPr>
        <p:spPr>
          <a:xfrm>
            <a:off x="1098000" y="6426000"/>
            <a:ext cx="2196000" cy="205184"/>
          </a:xfrm>
          <a:prstGeom prst="rect">
            <a:avLst/>
          </a:prstGeom>
          <a:noFill/>
        </p:spPr>
        <p:txBody>
          <a:bodyPr wrap="square" lIns="0" tIns="0" rIns="0" bIns="0" rtlCol="0">
            <a:spAutoFit/>
          </a:bodyPr>
          <a:lstStyle/>
          <a:p>
            <a:pPr>
              <a:lnSpc>
                <a:spcPts val="1600"/>
              </a:lnSpc>
            </a:pPr>
            <a:r>
              <a:rPr lang="en-US" sz="1000" baseline="0" smtClean="0">
                <a:solidFill>
                  <a:srgbClr val="757575"/>
                </a:solidFill>
              </a:rPr>
              <a:t>Modulecode: </a:t>
            </a:r>
            <a:endParaRPr lang="en-US" sz="1000" baseline="0" dirty="0">
              <a:solidFill>
                <a:srgbClr val="757575"/>
              </a:solidFill>
            </a:endParaRPr>
          </a:p>
        </p:txBody>
      </p:sp>
      <p:sp>
        <p:nvSpPr>
          <p:cNvPr id="13" name="TextBox 12"/>
          <p:cNvSpPr txBox="1"/>
          <p:nvPr userDrawn="1"/>
        </p:nvSpPr>
        <p:spPr>
          <a:xfrm>
            <a:off x="5706000" y="6426000"/>
            <a:ext cx="2196000" cy="205184"/>
          </a:xfrm>
          <a:prstGeom prst="rect">
            <a:avLst/>
          </a:prstGeom>
          <a:noFill/>
        </p:spPr>
        <p:txBody>
          <a:bodyPr wrap="square" lIns="0" tIns="0" rIns="0" bIns="0" rtlCol="0">
            <a:spAutoFit/>
          </a:bodyPr>
          <a:lstStyle/>
          <a:p>
            <a:pPr algn="r">
              <a:lnSpc>
                <a:spcPts val="1600"/>
              </a:lnSpc>
            </a:pPr>
            <a:r>
              <a:rPr lang="en-US" sz="1000" baseline="0" smtClean="0">
                <a:solidFill>
                  <a:srgbClr val="757575"/>
                </a:solidFill>
              </a:rPr>
              <a:t>27 juni 2016</a:t>
            </a:r>
            <a:endParaRPr lang="en-US" sz="1000" baseline="0" dirty="0">
              <a:solidFill>
                <a:srgbClr val="757575"/>
              </a:solidFill>
            </a:endParaRPr>
          </a:p>
        </p:txBody>
      </p:sp>
      <p:sp>
        <p:nvSpPr>
          <p:cNvPr id="14" name="Slide Number Placeholder 5"/>
          <p:cNvSpPr>
            <a:spLocks noGrp="1"/>
          </p:cNvSpPr>
          <p:nvPr>
            <p:ph type="sldNum" sz="quarter" idx="11"/>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smtClean="0"/>
              <a:t>| </a:t>
            </a:r>
            <a:fld id="{376223AB-660F-4378-B3FC-2DD296FE5D05}" type="slidenum">
              <a:rPr lang="nl-NL" smtClean="0"/>
              <a:pPr/>
              <a:t>‹#›</a:t>
            </a:fld>
            <a:endParaRPr lang="nl-NL" dirty="0"/>
          </a:p>
        </p:txBody>
      </p:sp>
      <p:pic>
        <p:nvPicPr>
          <p:cNvPr id="4" name="Afbeelding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221845814"/>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el en tab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GB" dirty="0"/>
          </a:p>
        </p:txBody>
      </p:sp>
      <p:sp>
        <p:nvSpPr>
          <p:cNvPr id="8" name="Table Placeholder 7"/>
          <p:cNvSpPr>
            <a:spLocks noGrp="1"/>
          </p:cNvSpPr>
          <p:nvPr>
            <p:ph type="tbl" sz="quarter" idx="10"/>
          </p:nvPr>
        </p:nvSpPr>
        <p:spPr>
          <a:xfrm>
            <a:off x="1098550" y="2134800"/>
            <a:ext cx="6948000" cy="3877200"/>
          </a:xfrm>
        </p:spPr>
        <p:txBody>
          <a:bodyPr/>
          <a:lstStyle>
            <a:lvl1pPr marL="0" indent="0">
              <a:buNone/>
              <a:defRPr/>
            </a:lvl1pPr>
          </a:lstStyle>
          <a:p>
            <a:r>
              <a:rPr lang="nl-NL" smtClean="0"/>
              <a:t>Klik op het pictogram als u een tabel wilt toevoegen</a:t>
            </a:r>
            <a:endParaRPr lang="nl-NL" dirty="0"/>
          </a:p>
        </p:txBody>
      </p:sp>
      <p:sp>
        <p:nvSpPr>
          <p:cNvPr id="11" name="TextBox 10"/>
          <p:cNvSpPr txBox="1"/>
          <p:nvPr userDrawn="1"/>
        </p:nvSpPr>
        <p:spPr>
          <a:xfrm>
            <a:off x="1098000" y="6426000"/>
            <a:ext cx="2196000" cy="205184"/>
          </a:xfrm>
          <a:prstGeom prst="rect">
            <a:avLst/>
          </a:prstGeom>
          <a:noFill/>
        </p:spPr>
        <p:txBody>
          <a:bodyPr wrap="square" lIns="0" tIns="0" rIns="0" bIns="0" rtlCol="0">
            <a:spAutoFit/>
          </a:bodyPr>
          <a:lstStyle/>
          <a:p>
            <a:pPr>
              <a:lnSpc>
                <a:spcPts val="1600"/>
              </a:lnSpc>
            </a:pPr>
            <a:r>
              <a:rPr lang="en-US" sz="1000" baseline="0" smtClean="0">
                <a:solidFill>
                  <a:srgbClr val="757575"/>
                </a:solidFill>
              </a:rPr>
              <a:t>Modulecode: </a:t>
            </a:r>
            <a:endParaRPr lang="en-US" sz="1000" baseline="0" dirty="0">
              <a:solidFill>
                <a:srgbClr val="757575"/>
              </a:solidFill>
            </a:endParaRPr>
          </a:p>
        </p:txBody>
      </p:sp>
      <p:sp>
        <p:nvSpPr>
          <p:cNvPr id="12" name="TextBox 11"/>
          <p:cNvSpPr txBox="1"/>
          <p:nvPr userDrawn="1"/>
        </p:nvSpPr>
        <p:spPr>
          <a:xfrm>
            <a:off x="5706000" y="6426000"/>
            <a:ext cx="2196000" cy="205184"/>
          </a:xfrm>
          <a:prstGeom prst="rect">
            <a:avLst/>
          </a:prstGeom>
          <a:noFill/>
        </p:spPr>
        <p:txBody>
          <a:bodyPr wrap="square" lIns="0" tIns="0" rIns="0" bIns="0" rtlCol="0">
            <a:spAutoFit/>
          </a:bodyPr>
          <a:lstStyle/>
          <a:p>
            <a:pPr algn="r">
              <a:lnSpc>
                <a:spcPts val="1600"/>
              </a:lnSpc>
            </a:pPr>
            <a:r>
              <a:rPr lang="en-US" sz="1000" baseline="0" smtClean="0">
                <a:solidFill>
                  <a:srgbClr val="757575"/>
                </a:solidFill>
              </a:rPr>
              <a:t>27 juni 2016</a:t>
            </a:r>
            <a:endParaRPr lang="en-US" sz="1000" baseline="0" dirty="0">
              <a:solidFill>
                <a:srgbClr val="757575"/>
              </a:solidFill>
            </a:endParaRPr>
          </a:p>
        </p:txBody>
      </p:sp>
      <p:sp>
        <p:nvSpPr>
          <p:cNvPr id="14" name="Slide Number Placeholder 5"/>
          <p:cNvSpPr>
            <a:spLocks noGrp="1"/>
          </p:cNvSpPr>
          <p:nvPr>
            <p:ph type="sldNum" sz="quarter" idx="4"/>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smtClean="0"/>
              <a:t>| </a:t>
            </a:r>
            <a:fld id="{376223AB-660F-4378-B3FC-2DD296FE5D05}" type="slidenum">
              <a:rPr lang="nl-NL" smtClean="0"/>
              <a:pPr/>
              <a:t>‹#›</a:t>
            </a:fld>
            <a:endParaRPr lang="nl-NL" dirty="0"/>
          </a:p>
        </p:txBody>
      </p:sp>
      <p:pic>
        <p:nvPicPr>
          <p:cNvPr id="3" name="Afbeelding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0619844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 en diagram of organigra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GB" dirty="0"/>
          </a:p>
        </p:txBody>
      </p:sp>
      <p:sp>
        <p:nvSpPr>
          <p:cNvPr id="4" name="SmartArt Placeholder 3"/>
          <p:cNvSpPr>
            <a:spLocks noGrp="1"/>
          </p:cNvSpPr>
          <p:nvPr>
            <p:ph type="dgm" sz="quarter" idx="10"/>
          </p:nvPr>
        </p:nvSpPr>
        <p:spPr>
          <a:xfrm>
            <a:off x="1098550" y="2134800"/>
            <a:ext cx="6948000" cy="3877200"/>
          </a:xfrm>
        </p:spPr>
        <p:txBody>
          <a:bodyPr/>
          <a:lstStyle>
            <a:lvl1pPr marL="0" indent="0">
              <a:buNone/>
              <a:defRPr/>
            </a:lvl1pPr>
          </a:lstStyle>
          <a:p>
            <a:r>
              <a:rPr lang="nl-NL" smtClean="0"/>
              <a:t>Klik op het pictogram als u een SmartArt-afbeelding wilt toevoegen</a:t>
            </a:r>
            <a:endParaRPr lang="nl-NL" dirty="0"/>
          </a:p>
        </p:txBody>
      </p:sp>
      <p:sp>
        <p:nvSpPr>
          <p:cNvPr id="15" name="TextBox 14"/>
          <p:cNvSpPr txBox="1"/>
          <p:nvPr userDrawn="1"/>
        </p:nvSpPr>
        <p:spPr>
          <a:xfrm>
            <a:off x="1098000" y="6426000"/>
            <a:ext cx="2196000" cy="205184"/>
          </a:xfrm>
          <a:prstGeom prst="rect">
            <a:avLst/>
          </a:prstGeom>
          <a:noFill/>
        </p:spPr>
        <p:txBody>
          <a:bodyPr wrap="square" lIns="0" tIns="0" rIns="0" bIns="0" rtlCol="0">
            <a:spAutoFit/>
          </a:bodyPr>
          <a:lstStyle/>
          <a:p>
            <a:pPr>
              <a:lnSpc>
                <a:spcPts val="1600"/>
              </a:lnSpc>
            </a:pPr>
            <a:r>
              <a:rPr lang="en-US" sz="1000" baseline="0" smtClean="0">
                <a:solidFill>
                  <a:srgbClr val="757575"/>
                </a:solidFill>
              </a:rPr>
              <a:t>Modulecode: </a:t>
            </a:r>
            <a:endParaRPr lang="en-US" sz="1000" baseline="0" dirty="0">
              <a:solidFill>
                <a:srgbClr val="757575"/>
              </a:solidFill>
            </a:endParaRPr>
          </a:p>
        </p:txBody>
      </p:sp>
      <p:sp>
        <p:nvSpPr>
          <p:cNvPr id="16" name="TextBox 15"/>
          <p:cNvSpPr txBox="1"/>
          <p:nvPr userDrawn="1"/>
        </p:nvSpPr>
        <p:spPr>
          <a:xfrm>
            <a:off x="5706000" y="6426000"/>
            <a:ext cx="2196000" cy="205184"/>
          </a:xfrm>
          <a:prstGeom prst="rect">
            <a:avLst/>
          </a:prstGeom>
          <a:noFill/>
        </p:spPr>
        <p:txBody>
          <a:bodyPr wrap="square" lIns="0" tIns="0" rIns="0" bIns="0" rtlCol="0">
            <a:spAutoFit/>
          </a:bodyPr>
          <a:lstStyle/>
          <a:p>
            <a:pPr algn="r">
              <a:lnSpc>
                <a:spcPts val="1600"/>
              </a:lnSpc>
            </a:pPr>
            <a:r>
              <a:rPr lang="en-US" sz="1000" baseline="0" smtClean="0">
                <a:solidFill>
                  <a:srgbClr val="757575"/>
                </a:solidFill>
              </a:rPr>
              <a:t>27 juni 2016</a:t>
            </a:r>
            <a:endParaRPr lang="en-US" sz="1000" baseline="0" dirty="0">
              <a:solidFill>
                <a:srgbClr val="757575"/>
              </a:solidFill>
            </a:endParaRPr>
          </a:p>
        </p:txBody>
      </p:sp>
      <p:sp>
        <p:nvSpPr>
          <p:cNvPr id="17" name="Slide Number Placeholder 5"/>
          <p:cNvSpPr>
            <a:spLocks noGrp="1"/>
          </p:cNvSpPr>
          <p:nvPr>
            <p:ph type="sldNum" sz="quarter" idx="4"/>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smtClean="0"/>
              <a:t>| </a:t>
            </a:r>
            <a:fld id="{376223AB-660F-4378-B3FC-2DD296FE5D05}" type="slidenum">
              <a:rPr lang="nl-NL" smtClean="0"/>
              <a:pPr/>
              <a:t>‹#›</a:t>
            </a:fld>
            <a:endParaRPr lang="nl-NL" dirty="0"/>
          </a:p>
        </p:txBody>
      </p:sp>
      <p:pic>
        <p:nvPicPr>
          <p:cNvPr id="3" name="Afbeelding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07121495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GB" dirty="0"/>
          </a:p>
        </p:txBody>
      </p:sp>
      <p:sp>
        <p:nvSpPr>
          <p:cNvPr id="5" name="Picture Placeholder 4"/>
          <p:cNvSpPr>
            <a:spLocks noGrp="1"/>
          </p:cNvSpPr>
          <p:nvPr>
            <p:ph type="pic" sz="quarter" idx="10"/>
          </p:nvPr>
        </p:nvSpPr>
        <p:spPr>
          <a:xfrm>
            <a:off x="1098550" y="2134799"/>
            <a:ext cx="6948000" cy="3852000"/>
          </a:xfrm>
        </p:spPr>
        <p:txBody>
          <a:bodyPr/>
          <a:lstStyle>
            <a:lvl1pPr marL="0" indent="0">
              <a:buNone/>
              <a:defRPr/>
            </a:lvl1pPr>
          </a:lstStyle>
          <a:p>
            <a:r>
              <a:rPr lang="nl-NL" smtClean="0"/>
              <a:t>Klik op het pictogram als u een afbeelding wilt toevoegen</a:t>
            </a:r>
            <a:endParaRPr lang="nl-NL" dirty="0"/>
          </a:p>
        </p:txBody>
      </p:sp>
      <p:sp>
        <p:nvSpPr>
          <p:cNvPr id="10" name="TextBox 9"/>
          <p:cNvSpPr txBox="1"/>
          <p:nvPr userDrawn="1"/>
        </p:nvSpPr>
        <p:spPr>
          <a:xfrm>
            <a:off x="1098000" y="6426000"/>
            <a:ext cx="2196000" cy="205184"/>
          </a:xfrm>
          <a:prstGeom prst="rect">
            <a:avLst/>
          </a:prstGeom>
          <a:noFill/>
        </p:spPr>
        <p:txBody>
          <a:bodyPr wrap="square" lIns="0" tIns="0" rIns="0" bIns="0" rtlCol="0">
            <a:spAutoFit/>
          </a:bodyPr>
          <a:lstStyle/>
          <a:p>
            <a:pPr>
              <a:lnSpc>
                <a:spcPts val="1600"/>
              </a:lnSpc>
            </a:pPr>
            <a:r>
              <a:rPr lang="en-US" sz="1000" baseline="0" smtClean="0">
                <a:solidFill>
                  <a:srgbClr val="757575"/>
                </a:solidFill>
              </a:rPr>
              <a:t>Modulecode: </a:t>
            </a:r>
            <a:endParaRPr lang="en-US" sz="1000" baseline="0" dirty="0">
              <a:solidFill>
                <a:srgbClr val="757575"/>
              </a:solidFill>
            </a:endParaRPr>
          </a:p>
        </p:txBody>
      </p:sp>
      <p:sp>
        <p:nvSpPr>
          <p:cNvPr id="11" name="TextBox 10"/>
          <p:cNvSpPr txBox="1"/>
          <p:nvPr userDrawn="1"/>
        </p:nvSpPr>
        <p:spPr>
          <a:xfrm>
            <a:off x="5706000" y="6426000"/>
            <a:ext cx="2196000" cy="205184"/>
          </a:xfrm>
          <a:prstGeom prst="rect">
            <a:avLst/>
          </a:prstGeom>
          <a:noFill/>
        </p:spPr>
        <p:txBody>
          <a:bodyPr wrap="square" lIns="0" tIns="0" rIns="0" bIns="0" rtlCol="0">
            <a:spAutoFit/>
          </a:bodyPr>
          <a:lstStyle/>
          <a:p>
            <a:pPr algn="r">
              <a:lnSpc>
                <a:spcPts val="1600"/>
              </a:lnSpc>
            </a:pPr>
            <a:r>
              <a:rPr lang="en-US" sz="1000" baseline="0" smtClean="0">
                <a:solidFill>
                  <a:srgbClr val="757575"/>
                </a:solidFill>
              </a:rPr>
              <a:t>27 juni 2016</a:t>
            </a:r>
            <a:endParaRPr lang="en-US" sz="1000" baseline="0" dirty="0">
              <a:solidFill>
                <a:srgbClr val="757575"/>
              </a:solidFill>
            </a:endParaRPr>
          </a:p>
        </p:txBody>
      </p:sp>
      <p:sp>
        <p:nvSpPr>
          <p:cNvPr id="12" name="Slide Number Placeholder 5"/>
          <p:cNvSpPr>
            <a:spLocks noGrp="1"/>
          </p:cNvSpPr>
          <p:nvPr>
            <p:ph type="sldNum" sz="quarter" idx="4"/>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smtClean="0"/>
              <a:t>| </a:t>
            </a:r>
            <a:fld id="{376223AB-660F-4378-B3FC-2DD296FE5D05}" type="slidenum">
              <a:rPr lang="nl-NL" smtClean="0"/>
              <a:pPr/>
              <a:t>‹#›</a:t>
            </a:fld>
            <a:endParaRPr lang="nl-NL" dirty="0"/>
          </a:p>
        </p:txBody>
      </p:sp>
      <p:pic>
        <p:nvPicPr>
          <p:cNvPr id="3" name="Afbeelding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7241940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 tekst en inhou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GB" dirty="0"/>
          </a:p>
        </p:txBody>
      </p:sp>
      <p:sp>
        <p:nvSpPr>
          <p:cNvPr id="4" name="Content Placeholder 3"/>
          <p:cNvSpPr>
            <a:spLocks noGrp="1"/>
          </p:cNvSpPr>
          <p:nvPr>
            <p:ph sz="half" idx="2"/>
          </p:nvPr>
        </p:nvSpPr>
        <p:spPr>
          <a:xfrm>
            <a:off x="4692650" y="2134800"/>
            <a:ext cx="3314700" cy="3877200"/>
          </a:xfrm>
        </p:spPr>
        <p:txBody>
          <a:bodyPr/>
          <a:lstStyle>
            <a:lvl1pPr>
              <a:defRPr sz="1600" b="0" i="0" baseline="0"/>
            </a:lvl1pPr>
            <a:lvl2pPr>
              <a:defRPr sz="1600" b="0" i="0" baseline="0"/>
            </a:lvl2pPr>
            <a:lvl3pPr>
              <a:defRPr sz="1600" b="0" i="0" baseline="0"/>
            </a:lvl3pPr>
            <a:lvl4pPr>
              <a:defRPr sz="1600" b="0" i="0" baseline="0"/>
            </a:lvl4pPr>
            <a:lvl5pPr>
              <a:defRPr sz="1600" b="0" i="0" baseline="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
        <p:nvSpPr>
          <p:cNvPr id="9" name="Text Placeholder 8"/>
          <p:cNvSpPr>
            <a:spLocks noGrp="1"/>
          </p:cNvSpPr>
          <p:nvPr>
            <p:ph type="body" sz="quarter" idx="10"/>
          </p:nvPr>
        </p:nvSpPr>
        <p:spPr>
          <a:xfrm>
            <a:off x="1098000" y="2134800"/>
            <a:ext cx="3312000" cy="387720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dirty="0"/>
          </a:p>
        </p:txBody>
      </p:sp>
      <p:sp>
        <p:nvSpPr>
          <p:cNvPr id="10" name="TextBox 9"/>
          <p:cNvSpPr txBox="1"/>
          <p:nvPr userDrawn="1"/>
        </p:nvSpPr>
        <p:spPr>
          <a:xfrm>
            <a:off x="1098000" y="6426000"/>
            <a:ext cx="2196000" cy="205184"/>
          </a:xfrm>
          <a:prstGeom prst="rect">
            <a:avLst/>
          </a:prstGeom>
          <a:noFill/>
        </p:spPr>
        <p:txBody>
          <a:bodyPr wrap="square" lIns="0" tIns="0" rIns="0" bIns="0" rtlCol="0">
            <a:spAutoFit/>
          </a:bodyPr>
          <a:lstStyle/>
          <a:p>
            <a:pPr>
              <a:lnSpc>
                <a:spcPts val="1600"/>
              </a:lnSpc>
            </a:pPr>
            <a:r>
              <a:rPr lang="en-US" sz="1000" baseline="0" smtClean="0">
                <a:solidFill>
                  <a:srgbClr val="757575"/>
                </a:solidFill>
              </a:rPr>
              <a:t>Modulecode: </a:t>
            </a:r>
            <a:endParaRPr lang="en-US" sz="1000" baseline="0" dirty="0">
              <a:solidFill>
                <a:srgbClr val="757575"/>
              </a:solidFill>
            </a:endParaRPr>
          </a:p>
        </p:txBody>
      </p:sp>
      <p:sp>
        <p:nvSpPr>
          <p:cNvPr id="11" name="TextBox 10"/>
          <p:cNvSpPr txBox="1"/>
          <p:nvPr userDrawn="1"/>
        </p:nvSpPr>
        <p:spPr>
          <a:xfrm>
            <a:off x="5706000" y="6426000"/>
            <a:ext cx="2196000" cy="205184"/>
          </a:xfrm>
          <a:prstGeom prst="rect">
            <a:avLst/>
          </a:prstGeom>
          <a:noFill/>
        </p:spPr>
        <p:txBody>
          <a:bodyPr wrap="square" lIns="0" tIns="0" rIns="0" bIns="0" rtlCol="0">
            <a:spAutoFit/>
          </a:bodyPr>
          <a:lstStyle/>
          <a:p>
            <a:pPr algn="r">
              <a:lnSpc>
                <a:spcPts val="1600"/>
              </a:lnSpc>
            </a:pPr>
            <a:r>
              <a:rPr lang="en-US" sz="1000" baseline="0" smtClean="0">
                <a:solidFill>
                  <a:srgbClr val="757575"/>
                </a:solidFill>
              </a:rPr>
              <a:t>27 juni 2016</a:t>
            </a:r>
            <a:endParaRPr lang="en-US" sz="1000" baseline="0" dirty="0">
              <a:solidFill>
                <a:srgbClr val="757575"/>
              </a:solidFill>
            </a:endParaRPr>
          </a:p>
        </p:txBody>
      </p:sp>
      <p:sp>
        <p:nvSpPr>
          <p:cNvPr id="12" name="Slide Number Placeholder 5"/>
          <p:cNvSpPr>
            <a:spLocks noGrp="1"/>
          </p:cNvSpPr>
          <p:nvPr>
            <p:ph type="sldNum" sz="quarter" idx="4"/>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smtClean="0"/>
              <a:t>| </a:t>
            </a:r>
            <a:fld id="{376223AB-660F-4378-B3FC-2DD296FE5D05}" type="slidenum">
              <a:rPr lang="nl-NL" smtClean="0"/>
              <a:pPr/>
              <a:t>‹#›</a:t>
            </a:fld>
            <a:endParaRPr lang="nl-NL" dirty="0"/>
          </a:p>
        </p:txBody>
      </p:sp>
      <p:pic>
        <p:nvPicPr>
          <p:cNvPr id="3" name="Afbeelding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52482921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GB" dirty="0"/>
          </a:p>
        </p:txBody>
      </p:sp>
      <p:sp>
        <p:nvSpPr>
          <p:cNvPr id="3" name="Content Placeholder 2"/>
          <p:cNvSpPr>
            <a:spLocks noGrp="1"/>
          </p:cNvSpPr>
          <p:nvPr>
            <p:ph idx="1"/>
          </p:nvPr>
        </p:nvSpPr>
        <p:spPr>
          <a:xfrm>
            <a:off x="1115512" y="2132856"/>
            <a:ext cx="6948000" cy="387720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
        <p:nvSpPr>
          <p:cNvPr id="5" name="TextBox 4"/>
          <p:cNvSpPr txBox="1"/>
          <p:nvPr userDrawn="1"/>
        </p:nvSpPr>
        <p:spPr>
          <a:xfrm>
            <a:off x="1098000" y="6426000"/>
            <a:ext cx="2196000" cy="180499"/>
          </a:xfrm>
          <a:prstGeom prst="rect">
            <a:avLst/>
          </a:prstGeom>
          <a:noFill/>
        </p:spPr>
        <p:txBody>
          <a:bodyPr wrap="square" lIns="0" tIns="0" rIns="0" bIns="0" rtlCol="0">
            <a:spAutoFit/>
          </a:bodyPr>
          <a:lstStyle/>
          <a:p>
            <a:pPr>
              <a:lnSpc>
                <a:spcPts val="1600"/>
              </a:lnSpc>
            </a:pPr>
            <a:r>
              <a:rPr lang="en-US" sz="1000" baseline="0" smtClean="0">
                <a:solidFill>
                  <a:srgbClr val="757575"/>
                </a:solidFill>
              </a:rPr>
              <a:t>Modulecode: </a:t>
            </a:r>
            <a:endParaRPr lang="en-US" sz="1000" baseline="0" dirty="0">
              <a:solidFill>
                <a:srgbClr val="757575"/>
              </a:solidFill>
            </a:endParaRPr>
          </a:p>
        </p:txBody>
      </p:sp>
      <p:sp>
        <p:nvSpPr>
          <p:cNvPr id="6" name="TextBox 5"/>
          <p:cNvSpPr txBox="1"/>
          <p:nvPr userDrawn="1"/>
        </p:nvSpPr>
        <p:spPr>
          <a:xfrm>
            <a:off x="5706000" y="6426000"/>
            <a:ext cx="2196000" cy="180499"/>
          </a:xfrm>
          <a:prstGeom prst="rect">
            <a:avLst/>
          </a:prstGeom>
          <a:noFill/>
        </p:spPr>
        <p:txBody>
          <a:bodyPr wrap="square" lIns="0" tIns="0" rIns="0" bIns="0" rtlCol="0">
            <a:spAutoFit/>
          </a:bodyPr>
          <a:lstStyle/>
          <a:p>
            <a:pPr algn="r">
              <a:lnSpc>
                <a:spcPts val="1600"/>
              </a:lnSpc>
            </a:pPr>
            <a:r>
              <a:rPr lang="en-US" sz="1000" baseline="0" smtClean="0">
                <a:solidFill>
                  <a:srgbClr val="757575"/>
                </a:solidFill>
              </a:rPr>
              <a:t>27 juni 2016</a:t>
            </a:r>
            <a:endParaRPr lang="en-US" sz="1000" baseline="0" dirty="0">
              <a:solidFill>
                <a:srgbClr val="757575"/>
              </a:solidFill>
            </a:endParaRPr>
          </a:p>
        </p:txBody>
      </p:sp>
      <p:sp>
        <p:nvSpPr>
          <p:cNvPr id="9" name="Slide Number Placeholder 5"/>
          <p:cNvSpPr>
            <a:spLocks noGrp="1"/>
          </p:cNvSpPr>
          <p:nvPr>
            <p:ph type="sldNum" sz="quarter" idx="4"/>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smtClean="0"/>
              <a:t>| </a:t>
            </a:r>
            <a:fld id="{376223AB-660F-4378-B3FC-2DD296FE5D05}" type="slidenum">
              <a:rPr lang="nl-NL" smtClean="0"/>
              <a:pPr/>
              <a:t>‹#›</a:t>
            </a:fld>
            <a:endParaRPr lang="nl-NL" dirty="0"/>
          </a:p>
        </p:txBody>
      </p:sp>
      <p:pic>
        <p:nvPicPr>
          <p:cNvPr id="4" name="Afbeelding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2935246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1098000" y="5085184"/>
            <a:ext cx="6948000" cy="360040"/>
          </a:xfrm>
        </p:spPr>
        <p:txBody>
          <a:bodyPr/>
          <a:lstStyle>
            <a:lvl1pPr algn="l">
              <a:defRPr sz="2600" b="1" cap="all" baseline="0">
                <a:latin typeface="Verdana" pitchFamily="34" charset="0"/>
              </a:defRPr>
            </a:lvl1pPr>
          </a:lstStyle>
          <a:p>
            <a:r>
              <a:rPr lang="nl-NL" smtClean="0"/>
              <a:t>Klik om de stijl te bewerken</a:t>
            </a:r>
            <a:endParaRPr lang="en-GB" dirty="0"/>
          </a:p>
        </p:txBody>
      </p:sp>
      <p:sp>
        <p:nvSpPr>
          <p:cNvPr id="3" name="Text Placeholder 2"/>
          <p:cNvSpPr>
            <a:spLocks noGrp="1"/>
          </p:cNvSpPr>
          <p:nvPr>
            <p:ph type="body" idx="1"/>
          </p:nvPr>
        </p:nvSpPr>
        <p:spPr>
          <a:xfrm>
            <a:off x="1098000" y="918000"/>
            <a:ext cx="5112000" cy="3877200"/>
          </a:xfrm>
        </p:spPr>
        <p:txBody>
          <a:bodyPr anchor="b"/>
          <a:lstStyle>
            <a:lvl1pPr marL="0" indent="0">
              <a:buNone/>
              <a:defRPr sz="16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
        <p:nvSpPr>
          <p:cNvPr id="5" name="TextBox 4"/>
          <p:cNvSpPr txBox="1"/>
          <p:nvPr userDrawn="1"/>
        </p:nvSpPr>
        <p:spPr>
          <a:xfrm>
            <a:off x="1098000" y="6426000"/>
            <a:ext cx="2196000" cy="205184"/>
          </a:xfrm>
          <a:prstGeom prst="rect">
            <a:avLst/>
          </a:prstGeom>
          <a:noFill/>
        </p:spPr>
        <p:txBody>
          <a:bodyPr wrap="square" lIns="0" tIns="0" rIns="0" bIns="0" rtlCol="0">
            <a:spAutoFit/>
          </a:bodyPr>
          <a:lstStyle/>
          <a:p>
            <a:pPr>
              <a:lnSpc>
                <a:spcPts val="1600"/>
              </a:lnSpc>
            </a:pPr>
            <a:r>
              <a:rPr lang="en-US" sz="1000" baseline="0" smtClean="0">
                <a:solidFill>
                  <a:srgbClr val="757575"/>
                </a:solidFill>
              </a:rPr>
              <a:t>Modulecode: </a:t>
            </a:r>
            <a:endParaRPr lang="en-US" sz="1000" baseline="0" dirty="0">
              <a:solidFill>
                <a:srgbClr val="757575"/>
              </a:solidFill>
            </a:endParaRPr>
          </a:p>
        </p:txBody>
      </p:sp>
      <p:sp>
        <p:nvSpPr>
          <p:cNvPr id="6" name="TextBox 5"/>
          <p:cNvSpPr txBox="1"/>
          <p:nvPr userDrawn="1"/>
        </p:nvSpPr>
        <p:spPr>
          <a:xfrm>
            <a:off x="5706000" y="6426000"/>
            <a:ext cx="2196000" cy="205184"/>
          </a:xfrm>
          <a:prstGeom prst="rect">
            <a:avLst/>
          </a:prstGeom>
          <a:noFill/>
        </p:spPr>
        <p:txBody>
          <a:bodyPr wrap="square" lIns="0" tIns="0" rIns="0" bIns="0" rtlCol="0">
            <a:spAutoFit/>
          </a:bodyPr>
          <a:lstStyle/>
          <a:p>
            <a:pPr algn="r">
              <a:lnSpc>
                <a:spcPts val="1600"/>
              </a:lnSpc>
            </a:pPr>
            <a:r>
              <a:rPr lang="en-US" sz="1000" baseline="0" smtClean="0">
                <a:solidFill>
                  <a:srgbClr val="757575"/>
                </a:solidFill>
              </a:rPr>
              <a:t>27 juni 2016</a:t>
            </a:r>
            <a:endParaRPr lang="en-US" sz="1000" baseline="0" dirty="0">
              <a:solidFill>
                <a:srgbClr val="757575"/>
              </a:solidFill>
            </a:endParaRPr>
          </a:p>
        </p:txBody>
      </p:sp>
      <p:sp>
        <p:nvSpPr>
          <p:cNvPr id="7" name="Slide Number Placeholder 5"/>
          <p:cNvSpPr>
            <a:spLocks noGrp="1"/>
          </p:cNvSpPr>
          <p:nvPr>
            <p:ph type="sldNum" sz="quarter" idx="4"/>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smtClean="0"/>
              <a:t>| </a:t>
            </a:r>
            <a:fld id="{376223AB-660F-4378-B3FC-2DD296FE5D05}" type="slidenum">
              <a:rPr lang="nl-NL" smtClean="0"/>
              <a:pPr/>
              <a:t>‹#›</a:t>
            </a:fld>
            <a:endParaRPr lang="nl-NL" dirty="0"/>
          </a:p>
        </p:txBody>
      </p:sp>
      <p:pic>
        <p:nvPicPr>
          <p:cNvPr id="4" name="Afbeelding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61764932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GB" dirty="0"/>
          </a:p>
        </p:txBody>
      </p:sp>
      <p:sp>
        <p:nvSpPr>
          <p:cNvPr id="3" name="Content Placeholder 2"/>
          <p:cNvSpPr>
            <a:spLocks noGrp="1"/>
          </p:cNvSpPr>
          <p:nvPr>
            <p:ph sz="half" idx="1"/>
          </p:nvPr>
        </p:nvSpPr>
        <p:spPr>
          <a:xfrm>
            <a:off x="1098000" y="2134800"/>
            <a:ext cx="3313112" cy="3877200"/>
          </a:xfrm>
        </p:spPr>
        <p:txBody>
          <a:bodyPr/>
          <a:lstStyle>
            <a:lvl1pPr>
              <a:defRPr sz="1600" b="0" i="0" baseline="0"/>
            </a:lvl1pPr>
            <a:lvl2pPr>
              <a:defRPr sz="1600" b="0" i="0" baseline="0"/>
            </a:lvl2pPr>
            <a:lvl3pPr>
              <a:defRPr sz="1600" b="0" i="0" baseline="0"/>
            </a:lvl3pPr>
            <a:lvl4pPr>
              <a:defRPr sz="1600" b="0" i="0" baseline="0"/>
            </a:lvl4pPr>
            <a:lvl5pPr>
              <a:defRPr sz="1600" b="0" i="0" baseline="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
        <p:nvSpPr>
          <p:cNvPr id="4" name="Content Placeholder 3"/>
          <p:cNvSpPr>
            <a:spLocks noGrp="1"/>
          </p:cNvSpPr>
          <p:nvPr>
            <p:ph sz="half" idx="2"/>
          </p:nvPr>
        </p:nvSpPr>
        <p:spPr>
          <a:xfrm>
            <a:off x="4692650" y="2134800"/>
            <a:ext cx="3314700" cy="3877200"/>
          </a:xfrm>
        </p:spPr>
        <p:txBody>
          <a:bodyPr/>
          <a:lstStyle>
            <a:lvl1pPr>
              <a:defRPr sz="1600" b="0" i="0" baseline="0"/>
            </a:lvl1pPr>
            <a:lvl2pPr>
              <a:defRPr sz="1600" b="0" i="0" baseline="0"/>
            </a:lvl2pPr>
            <a:lvl3pPr>
              <a:defRPr sz="1600" b="0" i="0" baseline="0"/>
            </a:lvl3pPr>
            <a:lvl4pPr>
              <a:defRPr sz="1600" b="0" i="0" baseline="0"/>
            </a:lvl4pPr>
            <a:lvl5pPr>
              <a:defRPr sz="1600" b="0" i="0" baseline="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
        <p:nvSpPr>
          <p:cNvPr id="6" name="TextBox 5"/>
          <p:cNvSpPr txBox="1"/>
          <p:nvPr userDrawn="1"/>
        </p:nvSpPr>
        <p:spPr>
          <a:xfrm>
            <a:off x="1098000" y="6426000"/>
            <a:ext cx="2196000" cy="205184"/>
          </a:xfrm>
          <a:prstGeom prst="rect">
            <a:avLst/>
          </a:prstGeom>
          <a:noFill/>
        </p:spPr>
        <p:txBody>
          <a:bodyPr wrap="square" lIns="0" tIns="0" rIns="0" bIns="0" rtlCol="0">
            <a:spAutoFit/>
          </a:bodyPr>
          <a:lstStyle/>
          <a:p>
            <a:pPr>
              <a:lnSpc>
                <a:spcPts val="1600"/>
              </a:lnSpc>
            </a:pPr>
            <a:r>
              <a:rPr lang="en-US" sz="1000" baseline="0" smtClean="0">
                <a:solidFill>
                  <a:srgbClr val="757575"/>
                </a:solidFill>
              </a:rPr>
              <a:t>Modulecode: </a:t>
            </a:r>
            <a:endParaRPr lang="en-US" sz="1000" baseline="0" dirty="0">
              <a:solidFill>
                <a:srgbClr val="757575"/>
              </a:solidFill>
            </a:endParaRPr>
          </a:p>
        </p:txBody>
      </p:sp>
      <p:sp>
        <p:nvSpPr>
          <p:cNvPr id="7" name="TextBox 6"/>
          <p:cNvSpPr txBox="1"/>
          <p:nvPr userDrawn="1"/>
        </p:nvSpPr>
        <p:spPr>
          <a:xfrm>
            <a:off x="5706000" y="6426000"/>
            <a:ext cx="2196000" cy="205184"/>
          </a:xfrm>
          <a:prstGeom prst="rect">
            <a:avLst/>
          </a:prstGeom>
          <a:noFill/>
        </p:spPr>
        <p:txBody>
          <a:bodyPr wrap="square" lIns="0" tIns="0" rIns="0" bIns="0" rtlCol="0">
            <a:spAutoFit/>
          </a:bodyPr>
          <a:lstStyle/>
          <a:p>
            <a:pPr algn="r">
              <a:lnSpc>
                <a:spcPts val="1600"/>
              </a:lnSpc>
            </a:pPr>
            <a:r>
              <a:rPr lang="en-US" sz="1000" baseline="0" smtClean="0">
                <a:solidFill>
                  <a:srgbClr val="757575"/>
                </a:solidFill>
              </a:rPr>
              <a:t>27 juni 2016</a:t>
            </a:r>
            <a:endParaRPr lang="en-US" sz="1000" baseline="0" dirty="0">
              <a:solidFill>
                <a:srgbClr val="757575"/>
              </a:solidFill>
            </a:endParaRPr>
          </a:p>
        </p:txBody>
      </p:sp>
      <p:sp>
        <p:nvSpPr>
          <p:cNvPr id="8" name="Slide Number Placeholder 5"/>
          <p:cNvSpPr>
            <a:spLocks noGrp="1"/>
          </p:cNvSpPr>
          <p:nvPr>
            <p:ph type="sldNum" sz="quarter" idx="4"/>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smtClean="0"/>
              <a:t>| </a:t>
            </a:r>
            <a:fld id="{376223AB-660F-4378-B3FC-2DD296FE5D05}" type="slidenum">
              <a:rPr lang="nl-NL" smtClean="0"/>
              <a:pPr/>
              <a:t>‹#›</a:t>
            </a:fld>
            <a:endParaRPr lang="nl-NL" dirty="0"/>
          </a:p>
        </p:txBody>
      </p:sp>
      <p:pic>
        <p:nvPicPr>
          <p:cNvPr id="5" name="Afbeelding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60315518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1098000" y="918000"/>
            <a:ext cx="5112000" cy="356400"/>
          </a:xfrm>
        </p:spPr>
        <p:txBody>
          <a:bodyPr/>
          <a:lstStyle>
            <a:lvl1pPr>
              <a:defRPr/>
            </a:lvl1pPr>
          </a:lstStyle>
          <a:p>
            <a:r>
              <a:rPr lang="nl-NL" smtClean="0"/>
              <a:t>Klik om de stijl te bewerken</a:t>
            </a:r>
            <a:endParaRPr lang="en-GB" dirty="0"/>
          </a:p>
        </p:txBody>
      </p:sp>
      <p:sp>
        <p:nvSpPr>
          <p:cNvPr id="3" name="Text Placeholder 2"/>
          <p:cNvSpPr>
            <a:spLocks noGrp="1"/>
          </p:cNvSpPr>
          <p:nvPr>
            <p:ph type="body" idx="1"/>
          </p:nvPr>
        </p:nvSpPr>
        <p:spPr>
          <a:xfrm>
            <a:off x="1098000" y="1535113"/>
            <a:ext cx="3247200" cy="639762"/>
          </a:xfrm>
        </p:spPr>
        <p:txBody>
          <a:bodyPr anchor="t" anchorCtr="0"/>
          <a:lstStyle>
            <a:lvl1pPr marL="0" indent="0">
              <a:buNone/>
              <a:defRPr sz="16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Content Placeholder 3"/>
          <p:cNvSpPr>
            <a:spLocks noGrp="1"/>
          </p:cNvSpPr>
          <p:nvPr>
            <p:ph sz="half" idx="2"/>
          </p:nvPr>
        </p:nvSpPr>
        <p:spPr>
          <a:xfrm>
            <a:off x="1098000" y="2174875"/>
            <a:ext cx="3312000" cy="3951288"/>
          </a:xfrm>
        </p:spPr>
        <p:txBody>
          <a:bodyPr/>
          <a:lstStyle>
            <a:lvl1pPr>
              <a:defRPr sz="1600" b="0" i="0" baseline="0"/>
            </a:lvl1pPr>
            <a:lvl2pPr>
              <a:defRPr sz="1600" b="0" i="0" baseline="0"/>
            </a:lvl2pPr>
            <a:lvl3pPr>
              <a:defRPr sz="1600" b="0" i="0" baseline="0"/>
            </a:lvl3pPr>
            <a:lvl4pPr>
              <a:defRPr sz="1600" b="0" i="0" baseline="0"/>
            </a:lvl4pPr>
            <a:lvl5pPr>
              <a:defRPr sz="1600" b="0" i="0" baseline="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
        <p:nvSpPr>
          <p:cNvPr id="5" name="Text Placeholder 4"/>
          <p:cNvSpPr>
            <a:spLocks noGrp="1"/>
          </p:cNvSpPr>
          <p:nvPr>
            <p:ph type="body" sz="quarter" idx="3"/>
          </p:nvPr>
        </p:nvSpPr>
        <p:spPr>
          <a:xfrm>
            <a:off x="4687200" y="1535113"/>
            <a:ext cx="3315600" cy="639762"/>
          </a:xfrm>
        </p:spPr>
        <p:txBody>
          <a:bodyPr anchor="t" anchorCtr="0"/>
          <a:lstStyle>
            <a:lvl1pPr marL="0" indent="0">
              <a:buNone/>
              <a:defRPr sz="16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Content Placeholder 5"/>
          <p:cNvSpPr>
            <a:spLocks noGrp="1"/>
          </p:cNvSpPr>
          <p:nvPr>
            <p:ph sz="quarter" idx="4"/>
          </p:nvPr>
        </p:nvSpPr>
        <p:spPr>
          <a:xfrm>
            <a:off x="4687200" y="2174875"/>
            <a:ext cx="3315600" cy="3951288"/>
          </a:xfrm>
        </p:spPr>
        <p:txBody>
          <a:bodyPr/>
          <a:lstStyle>
            <a:lvl1pPr>
              <a:defRPr sz="1600" baseline="0"/>
            </a:lvl1pPr>
            <a:lvl2pPr>
              <a:defRPr sz="1600" baseline="0"/>
            </a:lvl2pPr>
            <a:lvl3pPr>
              <a:defRPr sz="1600" baseline="0"/>
            </a:lvl3pPr>
            <a:lvl4pPr>
              <a:defRPr sz="1600" baseline="0"/>
            </a:lvl4pPr>
            <a:lvl5pPr>
              <a:defRPr sz="1600" baseline="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
        <p:nvSpPr>
          <p:cNvPr id="9" name="TextBox 8"/>
          <p:cNvSpPr txBox="1"/>
          <p:nvPr userDrawn="1"/>
        </p:nvSpPr>
        <p:spPr>
          <a:xfrm>
            <a:off x="1098000" y="6426000"/>
            <a:ext cx="2196000" cy="205184"/>
          </a:xfrm>
          <a:prstGeom prst="rect">
            <a:avLst/>
          </a:prstGeom>
          <a:noFill/>
        </p:spPr>
        <p:txBody>
          <a:bodyPr wrap="square" lIns="0" tIns="0" rIns="0" bIns="0" rtlCol="0">
            <a:spAutoFit/>
          </a:bodyPr>
          <a:lstStyle/>
          <a:p>
            <a:pPr>
              <a:lnSpc>
                <a:spcPts val="1600"/>
              </a:lnSpc>
            </a:pPr>
            <a:r>
              <a:rPr lang="en-US" sz="1000" baseline="0" smtClean="0">
                <a:solidFill>
                  <a:srgbClr val="757575"/>
                </a:solidFill>
              </a:rPr>
              <a:t>Modulecode: </a:t>
            </a:r>
            <a:endParaRPr lang="en-US" sz="1000" baseline="0" dirty="0">
              <a:solidFill>
                <a:srgbClr val="757575"/>
              </a:solidFill>
            </a:endParaRPr>
          </a:p>
        </p:txBody>
      </p:sp>
      <p:sp>
        <p:nvSpPr>
          <p:cNvPr id="10" name="TextBox 9"/>
          <p:cNvSpPr txBox="1"/>
          <p:nvPr userDrawn="1"/>
        </p:nvSpPr>
        <p:spPr>
          <a:xfrm>
            <a:off x="5706000" y="6426000"/>
            <a:ext cx="2196000" cy="205184"/>
          </a:xfrm>
          <a:prstGeom prst="rect">
            <a:avLst/>
          </a:prstGeom>
          <a:noFill/>
        </p:spPr>
        <p:txBody>
          <a:bodyPr wrap="square" lIns="0" tIns="0" rIns="0" bIns="0" rtlCol="0">
            <a:spAutoFit/>
          </a:bodyPr>
          <a:lstStyle/>
          <a:p>
            <a:pPr algn="r">
              <a:lnSpc>
                <a:spcPts val="1600"/>
              </a:lnSpc>
            </a:pPr>
            <a:r>
              <a:rPr lang="en-US" sz="1000" baseline="0" smtClean="0">
                <a:solidFill>
                  <a:srgbClr val="757575"/>
                </a:solidFill>
              </a:rPr>
              <a:t>27 juni 2016</a:t>
            </a:r>
            <a:endParaRPr lang="en-US" sz="1000" baseline="0" dirty="0">
              <a:solidFill>
                <a:srgbClr val="757575"/>
              </a:solidFill>
            </a:endParaRPr>
          </a:p>
        </p:txBody>
      </p:sp>
      <p:sp>
        <p:nvSpPr>
          <p:cNvPr id="11" name="Slide Number Placeholder 5"/>
          <p:cNvSpPr>
            <a:spLocks noGrp="1"/>
          </p:cNvSpPr>
          <p:nvPr>
            <p:ph type="sldNum" sz="quarter" idx="10"/>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smtClean="0"/>
              <a:t>| </a:t>
            </a:r>
            <a:fld id="{376223AB-660F-4378-B3FC-2DD296FE5D05}" type="slidenum">
              <a:rPr lang="nl-NL" smtClean="0"/>
              <a:pPr/>
              <a:t>‹#›</a:t>
            </a:fld>
            <a:endParaRPr lang="nl-NL" dirty="0"/>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81762966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GB"/>
          </a:p>
        </p:txBody>
      </p:sp>
      <p:sp>
        <p:nvSpPr>
          <p:cNvPr id="4" name="TextBox 3"/>
          <p:cNvSpPr txBox="1"/>
          <p:nvPr userDrawn="1"/>
        </p:nvSpPr>
        <p:spPr>
          <a:xfrm>
            <a:off x="1098000" y="6426000"/>
            <a:ext cx="2196000" cy="205184"/>
          </a:xfrm>
          <a:prstGeom prst="rect">
            <a:avLst/>
          </a:prstGeom>
          <a:noFill/>
        </p:spPr>
        <p:txBody>
          <a:bodyPr wrap="square" lIns="0" tIns="0" rIns="0" bIns="0" rtlCol="0">
            <a:spAutoFit/>
          </a:bodyPr>
          <a:lstStyle/>
          <a:p>
            <a:pPr>
              <a:lnSpc>
                <a:spcPts val="1600"/>
              </a:lnSpc>
            </a:pPr>
            <a:r>
              <a:rPr lang="en-US" sz="1000" baseline="0" smtClean="0">
                <a:solidFill>
                  <a:srgbClr val="757575"/>
                </a:solidFill>
              </a:rPr>
              <a:t>Modulecode: </a:t>
            </a:r>
            <a:endParaRPr lang="en-US" sz="1000" baseline="0" dirty="0">
              <a:solidFill>
                <a:srgbClr val="757575"/>
              </a:solidFill>
            </a:endParaRPr>
          </a:p>
        </p:txBody>
      </p:sp>
      <p:sp>
        <p:nvSpPr>
          <p:cNvPr id="5" name="TextBox 4"/>
          <p:cNvSpPr txBox="1"/>
          <p:nvPr userDrawn="1"/>
        </p:nvSpPr>
        <p:spPr>
          <a:xfrm>
            <a:off x="5706000" y="6426000"/>
            <a:ext cx="2196000" cy="205184"/>
          </a:xfrm>
          <a:prstGeom prst="rect">
            <a:avLst/>
          </a:prstGeom>
          <a:noFill/>
        </p:spPr>
        <p:txBody>
          <a:bodyPr wrap="square" lIns="0" tIns="0" rIns="0" bIns="0" rtlCol="0">
            <a:spAutoFit/>
          </a:bodyPr>
          <a:lstStyle/>
          <a:p>
            <a:pPr algn="r">
              <a:lnSpc>
                <a:spcPts val="1600"/>
              </a:lnSpc>
            </a:pPr>
            <a:r>
              <a:rPr lang="en-US" sz="1000" baseline="0" smtClean="0">
                <a:solidFill>
                  <a:srgbClr val="757575"/>
                </a:solidFill>
              </a:rPr>
              <a:t>27 juni 2016</a:t>
            </a:r>
            <a:endParaRPr lang="en-US" sz="1000" baseline="0" dirty="0">
              <a:solidFill>
                <a:srgbClr val="757575"/>
              </a:solidFill>
            </a:endParaRPr>
          </a:p>
        </p:txBody>
      </p:sp>
      <p:sp>
        <p:nvSpPr>
          <p:cNvPr id="6" name="Slide Number Placeholder 5"/>
          <p:cNvSpPr>
            <a:spLocks noGrp="1"/>
          </p:cNvSpPr>
          <p:nvPr>
            <p:ph type="sldNum" sz="quarter" idx="10"/>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smtClean="0"/>
              <a:t>| </a:t>
            </a:r>
            <a:fld id="{376223AB-660F-4378-B3FC-2DD296FE5D05}" type="slidenum">
              <a:rPr lang="nl-NL" smtClean="0"/>
              <a:pPr/>
              <a:t>‹#›</a:t>
            </a:fld>
            <a:endParaRPr lang="nl-NL" dirty="0"/>
          </a:p>
        </p:txBody>
      </p:sp>
      <p:pic>
        <p:nvPicPr>
          <p:cNvPr id="3" name="Afbeelding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00170255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4" name="TextBox 3"/>
          <p:cNvSpPr txBox="1"/>
          <p:nvPr userDrawn="1"/>
        </p:nvSpPr>
        <p:spPr>
          <a:xfrm>
            <a:off x="1098000" y="6426000"/>
            <a:ext cx="2196000" cy="205184"/>
          </a:xfrm>
          <a:prstGeom prst="rect">
            <a:avLst/>
          </a:prstGeom>
          <a:noFill/>
        </p:spPr>
        <p:txBody>
          <a:bodyPr wrap="square" lIns="0" tIns="0" rIns="0" bIns="0" rtlCol="0">
            <a:spAutoFit/>
          </a:bodyPr>
          <a:lstStyle/>
          <a:p>
            <a:pPr>
              <a:lnSpc>
                <a:spcPts val="1600"/>
              </a:lnSpc>
            </a:pPr>
            <a:r>
              <a:rPr lang="en-US" sz="1000" baseline="0" smtClean="0">
                <a:solidFill>
                  <a:srgbClr val="757575"/>
                </a:solidFill>
              </a:rPr>
              <a:t>Modulecode: </a:t>
            </a:r>
            <a:endParaRPr lang="en-US" sz="1000" baseline="0" dirty="0">
              <a:solidFill>
                <a:srgbClr val="757575"/>
              </a:solidFill>
            </a:endParaRPr>
          </a:p>
        </p:txBody>
      </p:sp>
      <p:sp>
        <p:nvSpPr>
          <p:cNvPr id="5" name="TextBox 4"/>
          <p:cNvSpPr txBox="1"/>
          <p:nvPr userDrawn="1"/>
        </p:nvSpPr>
        <p:spPr>
          <a:xfrm>
            <a:off x="5706000" y="6426000"/>
            <a:ext cx="2196000" cy="205184"/>
          </a:xfrm>
          <a:prstGeom prst="rect">
            <a:avLst/>
          </a:prstGeom>
          <a:noFill/>
        </p:spPr>
        <p:txBody>
          <a:bodyPr wrap="square" lIns="0" tIns="0" rIns="0" bIns="0" rtlCol="0">
            <a:spAutoFit/>
          </a:bodyPr>
          <a:lstStyle/>
          <a:p>
            <a:pPr algn="r">
              <a:lnSpc>
                <a:spcPts val="1600"/>
              </a:lnSpc>
            </a:pPr>
            <a:r>
              <a:rPr lang="en-US" sz="1000" baseline="0" smtClean="0">
                <a:solidFill>
                  <a:srgbClr val="757575"/>
                </a:solidFill>
              </a:rPr>
              <a:t>27 juni 2016</a:t>
            </a:r>
            <a:endParaRPr lang="en-US" sz="1000" baseline="0" dirty="0">
              <a:solidFill>
                <a:srgbClr val="757575"/>
              </a:solidFill>
            </a:endParaRPr>
          </a:p>
        </p:txBody>
      </p:sp>
      <p:sp>
        <p:nvSpPr>
          <p:cNvPr id="7" name="Slide Number Placeholder 5"/>
          <p:cNvSpPr>
            <a:spLocks noGrp="1"/>
          </p:cNvSpPr>
          <p:nvPr>
            <p:ph type="sldNum" sz="quarter" idx="10"/>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smtClean="0"/>
              <a:t>| </a:t>
            </a:r>
            <a:fld id="{376223AB-660F-4378-B3FC-2DD296FE5D05}" type="slidenum">
              <a:rPr lang="nl-NL" smtClean="0"/>
              <a:pPr/>
              <a:t>‹#›</a:t>
            </a:fld>
            <a:endParaRPr lang="nl-NL" dirty="0"/>
          </a:p>
        </p:txBody>
      </p:sp>
      <p:pic>
        <p:nvPicPr>
          <p:cNvPr id="2" name="Afbeelding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844635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098000" y="5040000"/>
            <a:ext cx="6912000" cy="360000"/>
          </a:xfrm>
        </p:spPr>
        <p:txBody>
          <a:bodyPr anchor="b"/>
          <a:lstStyle>
            <a:lvl1pPr algn="l">
              <a:defRPr sz="2000" b="1"/>
            </a:lvl1pPr>
          </a:lstStyle>
          <a:p>
            <a:r>
              <a:rPr lang="nl-NL" smtClean="0"/>
              <a:t>Klik om de stijl te bewerken</a:t>
            </a:r>
            <a:endParaRPr lang="en-GB" dirty="0"/>
          </a:p>
        </p:txBody>
      </p:sp>
      <p:sp>
        <p:nvSpPr>
          <p:cNvPr id="3" name="Picture Placeholder 2"/>
          <p:cNvSpPr>
            <a:spLocks noGrp="1"/>
          </p:cNvSpPr>
          <p:nvPr>
            <p:ph type="pic" idx="1"/>
          </p:nvPr>
        </p:nvSpPr>
        <p:spPr>
          <a:xfrm>
            <a:off x="1098000" y="918000"/>
            <a:ext cx="51120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GB"/>
          </a:p>
        </p:txBody>
      </p:sp>
      <p:sp>
        <p:nvSpPr>
          <p:cNvPr id="4" name="Text Placeholder 3"/>
          <p:cNvSpPr>
            <a:spLocks noGrp="1"/>
          </p:cNvSpPr>
          <p:nvPr>
            <p:ph type="body" sz="half" idx="2"/>
          </p:nvPr>
        </p:nvSpPr>
        <p:spPr>
          <a:xfrm>
            <a:off x="1098000" y="5445224"/>
            <a:ext cx="69120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7" name="TextBox 6"/>
          <p:cNvSpPr txBox="1"/>
          <p:nvPr userDrawn="1"/>
        </p:nvSpPr>
        <p:spPr>
          <a:xfrm>
            <a:off x="1098000" y="6426000"/>
            <a:ext cx="2196000" cy="205184"/>
          </a:xfrm>
          <a:prstGeom prst="rect">
            <a:avLst/>
          </a:prstGeom>
          <a:noFill/>
        </p:spPr>
        <p:txBody>
          <a:bodyPr wrap="square" lIns="0" tIns="0" rIns="0" bIns="0" rtlCol="0">
            <a:spAutoFit/>
          </a:bodyPr>
          <a:lstStyle/>
          <a:p>
            <a:pPr>
              <a:lnSpc>
                <a:spcPts val="1600"/>
              </a:lnSpc>
            </a:pPr>
            <a:r>
              <a:rPr lang="en-US" sz="1000" baseline="0" smtClean="0">
                <a:solidFill>
                  <a:srgbClr val="757575"/>
                </a:solidFill>
              </a:rPr>
              <a:t>Modulecode: </a:t>
            </a:r>
            <a:endParaRPr lang="en-US" sz="1000" baseline="0" dirty="0">
              <a:solidFill>
                <a:srgbClr val="757575"/>
              </a:solidFill>
            </a:endParaRPr>
          </a:p>
        </p:txBody>
      </p:sp>
      <p:sp>
        <p:nvSpPr>
          <p:cNvPr id="8" name="TextBox 7"/>
          <p:cNvSpPr txBox="1"/>
          <p:nvPr userDrawn="1"/>
        </p:nvSpPr>
        <p:spPr>
          <a:xfrm>
            <a:off x="5706000" y="6426000"/>
            <a:ext cx="2196000" cy="205184"/>
          </a:xfrm>
          <a:prstGeom prst="rect">
            <a:avLst/>
          </a:prstGeom>
          <a:noFill/>
        </p:spPr>
        <p:txBody>
          <a:bodyPr wrap="square" lIns="0" tIns="0" rIns="0" bIns="0" rtlCol="0">
            <a:spAutoFit/>
          </a:bodyPr>
          <a:lstStyle/>
          <a:p>
            <a:pPr algn="r">
              <a:lnSpc>
                <a:spcPts val="1600"/>
              </a:lnSpc>
            </a:pPr>
            <a:r>
              <a:rPr lang="en-US" sz="1000" baseline="0" smtClean="0">
                <a:solidFill>
                  <a:srgbClr val="757575"/>
                </a:solidFill>
              </a:rPr>
              <a:t>27 juni 2016</a:t>
            </a:r>
            <a:endParaRPr lang="en-US" sz="1000" baseline="0" dirty="0">
              <a:solidFill>
                <a:srgbClr val="757575"/>
              </a:solidFill>
            </a:endParaRPr>
          </a:p>
        </p:txBody>
      </p:sp>
      <p:sp>
        <p:nvSpPr>
          <p:cNvPr id="9" name="Slide Number Placeholder 5"/>
          <p:cNvSpPr>
            <a:spLocks noGrp="1"/>
          </p:cNvSpPr>
          <p:nvPr>
            <p:ph type="sldNum" sz="quarter" idx="10"/>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smtClean="0"/>
              <a:t>| </a:t>
            </a:r>
            <a:fld id="{376223AB-660F-4378-B3FC-2DD296FE5D05}" type="slidenum">
              <a:rPr lang="nl-NL" smtClean="0"/>
              <a:pPr/>
              <a:t>‹#›</a:t>
            </a:fld>
            <a:endParaRPr lang="nl-NL" dirty="0"/>
          </a:p>
        </p:txBody>
      </p:sp>
      <p:pic>
        <p:nvPicPr>
          <p:cNvPr id="5" name="Afbeelding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525784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GB"/>
          </a:p>
        </p:txBody>
      </p:sp>
      <p:sp>
        <p:nvSpPr>
          <p:cNvPr id="3" name="Vertical Text Placeholder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6" name="TextBox 5"/>
          <p:cNvSpPr txBox="1"/>
          <p:nvPr userDrawn="1"/>
        </p:nvSpPr>
        <p:spPr>
          <a:xfrm>
            <a:off x="1098000" y="6426000"/>
            <a:ext cx="2196000" cy="205184"/>
          </a:xfrm>
          <a:prstGeom prst="rect">
            <a:avLst/>
          </a:prstGeom>
          <a:noFill/>
        </p:spPr>
        <p:txBody>
          <a:bodyPr wrap="square" lIns="0" tIns="0" rIns="0" bIns="0" rtlCol="0">
            <a:spAutoFit/>
          </a:bodyPr>
          <a:lstStyle/>
          <a:p>
            <a:pPr>
              <a:lnSpc>
                <a:spcPts val="1600"/>
              </a:lnSpc>
            </a:pPr>
            <a:r>
              <a:rPr lang="en-US" sz="1000" baseline="0" smtClean="0">
                <a:solidFill>
                  <a:srgbClr val="757575"/>
                </a:solidFill>
              </a:rPr>
              <a:t>Modulecode: </a:t>
            </a:r>
            <a:endParaRPr lang="en-US" sz="1000" baseline="0" dirty="0">
              <a:solidFill>
                <a:srgbClr val="757575"/>
              </a:solidFill>
            </a:endParaRPr>
          </a:p>
        </p:txBody>
      </p:sp>
      <p:sp>
        <p:nvSpPr>
          <p:cNvPr id="8" name="TextBox 7"/>
          <p:cNvSpPr txBox="1"/>
          <p:nvPr userDrawn="1"/>
        </p:nvSpPr>
        <p:spPr>
          <a:xfrm>
            <a:off x="5706000" y="6426000"/>
            <a:ext cx="2196000" cy="205184"/>
          </a:xfrm>
          <a:prstGeom prst="rect">
            <a:avLst/>
          </a:prstGeom>
          <a:noFill/>
        </p:spPr>
        <p:txBody>
          <a:bodyPr wrap="square" lIns="0" tIns="0" rIns="0" bIns="0" rtlCol="0">
            <a:spAutoFit/>
          </a:bodyPr>
          <a:lstStyle/>
          <a:p>
            <a:pPr algn="r">
              <a:lnSpc>
                <a:spcPts val="1600"/>
              </a:lnSpc>
            </a:pPr>
            <a:r>
              <a:rPr lang="en-US" sz="1000" baseline="0" smtClean="0">
                <a:solidFill>
                  <a:srgbClr val="757575"/>
                </a:solidFill>
              </a:rPr>
              <a:t>27 juni 2016</a:t>
            </a:r>
            <a:endParaRPr lang="en-US" sz="1000" baseline="0" dirty="0">
              <a:solidFill>
                <a:srgbClr val="757575"/>
              </a:solidFill>
            </a:endParaRPr>
          </a:p>
        </p:txBody>
      </p:sp>
      <p:sp>
        <p:nvSpPr>
          <p:cNvPr id="9" name="Slide Number Placeholder 5"/>
          <p:cNvSpPr>
            <a:spLocks noGrp="1"/>
          </p:cNvSpPr>
          <p:nvPr>
            <p:ph type="sldNum" sz="quarter" idx="10"/>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smtClean="0"/>
              <a:t>| </a:t>
            </a:r>
            <a:fld id="{376223AB-660F-4378-B3FC-2DD296FE5D05}" type="slidenum">
              <a:rPr lang="nl-NL" smtClean="0"/>
              <a:pPr/>
              <a:t>‹#›</a:t>
            </a:fld>
            <a:endParaRPr lang="nl-NL" dirty="0"/>
          </a:p>
        </p:txBody>
      </p:sp>
      <p:pic>
        <p:nvPicPr>
          <p:cNvPr id="4" name="Afbeelding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39940149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98000" y="918000"/>
            <a:ext cx="5112000"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nl-NL" smtClean="0"/>
              <a:t>Klik om de stijl te bewerken</a:t>
            </a:r>
            <a:endParaRPr lang="en-GB" dirty="0" smtClean="0"/>
          </a:p>
        </p:txBody>
      </p:sp>
      <p:sp>
        <p:nvSpPr>
          <p:cNvPr id="1027" name="Rectangle 3"/>
          <p:cNvSpPr>
            <a:spLocks noGrp="1" noChangeArrowheads="1"/>
          </p:cNvSpPr>
          <p:nvPr>
            <p:ph type="body" idx="1"/>
          </p:nvPr>
        </p:nvSpPr>
        <p:spPr bwMode="auto">
          <a:xfrm>
            <a:off x="1098000" y="2123999"/>
            <a:ext cx="6948000" cy="387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err="1" smtClean="0"/>
              <a:t>Fith</a:t>
            </a:r>
            <a:r>
              <a:rPr lang="en-GB" dirty="0" smtClean="0"/>
              <a:t> </a:t>
            </a:r>
            <a:r>
              <a:rPr lang="en-GB" dirty="0" err="1" smtClean="0"/>
              <a:t>leve</a:t>
            </a:r>
            <a:endParaRPr lang="en-GB" dirty="0" smtClean="0"/>
          </a:p>
        </p:txBody>
      </p:sp>
      <p:sp>
        <p:nvSpPr>
          <p:cNvPr id="1033" name="Text Box 9"/>
          <p:cNvSpPr txBox="1">
            <a:spLocks noChangeArrowheads="1"/>
          </p:cNvSpPr>
          <p:nvPr userDrawn="1"/>
        </p:nvSpPr>
        <p:spPr bwMode="auto">
          <a:xfrm>
            <a:off x="1227138" y="365125"/>
            <a:ext cx="6405562"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endParaRPr lang="nl-NL" sz="800" b="1">
              <a:solidFill>
                <a:srgbClr val="C0C0C0"/>
              </a:solidFill>
            </a:endParaRPr>
          </a:p>
        </p:txBody>
      </p:sp>
      <p:sp>
        <p:nvSpPr>
          <p:cNvPr id="1038" name="Text Box 14"/>
          <p:cNvSpPr txBox="1">
            <a:spLocks noChangeArrowheads="1"/>
          </p:cNvSpPr>
          <p:nvPr userDrawn="1"/>
        </p:nvSpPr>
        <p:spPr bwMode="auto">
          <a:xfrm>
            <a:off x="1287463" y="6467475"/>
            <a:ext cx="4857750"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endParaRPr lang="nl-NL" sz="800" b="1">
              <a:solidFill>
                <a:srgbClr val="C0C0C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1" r:id="rId11"/>
    <p:sldLayoutId id="2147483662" r:id="rId12"/>
    <p:sldLayoutId id="2147483663" r:id="rId13"/>
    <p:sldLayoutId id="2147483664" r:id="rId14"/>
    <p:sldLayoutId id="2147483665" r:id="rId15"/>
  </p:sldLayoutIdLst>
  <p:timing>
    <p:tnLst>
      <p:par>
        <p:cTn id="1" dur="indefinite" restart="never" nodeType="tmRoot"/>
      </p:par>
    </p:tnLst>
  </p:timing>
  <p:hf sldNum="0" hdr="0" ftr="0" dt="0"/>
  <p:txStyles>
    <p:titleStyle>
      <a:lvl1pPr algn="l" rtl="0" eaLnBrk="1" fontAlgn="base" hangingPunct="1">
        <a:lnSpc>
          <a:spcPts val="2600"/>
        </a:lnSpc>
        <a:spcBef>
          <a:spcPts val="0"/>
        </a:spcBef>
        <a:spcAft>
          <a:spcPct val="0"/>
        </a:spcAft>
        <a:defRPr sz="2600" b="1" baseline="0">
          <a:solidFill>
            <a:schemeClr val="accent1"/>
          </a:solidFill>
          <a:latin typeface="Verdana" pitchFamily="34" charset="0"/>
          <a:ea typeface="+mj-ea"/>
          <a:cs typeface="+mj-cs"/>
        </a:defRPr>
      </a:lvl1pPr>
      <a:lvl2pPr algn="l" rtl="0" eaLnBrk="1" fontAlgn="base" hangingPunct="1">
        <a:spcBef>
          <a:spcPct val="50000"/>
        </a:spcBef>
        <a:spcAft>
          <a:spcPct val="0"/>
        </a:spcAft>
        <a:defRPr sz="2600" b="1">
          <a:solidFill>
            <a:schemeClr val="tx2"/>
          </a:solidFill>
          <a:latin typeface="Verdana" pitchFamily="34" charset="0"/>
        </a:defRPr>
      </a:lvl2pPr>
      <a:lvl3pPr algn="l" rtl="0" eaLnBrk="1" fontAlgn="base" hangingPunct="1">
        <a:spcBef>
          <a:spcPct val="50000"/>
        </a:spcBef>
        <a:spcAft>
          <a:spcPct val="0"/>
        </a:spcAft>
        <a:defRPr sz="2600" b="1">
          <a:solidFill>
            <a:schemeClr val="tx2"/>
          </a:solidFill>
          <a:latin typeface="Verdana" pitchFamily="34" charset="0"/>
        </a:defRPr>
      </a:lvl3pPr>
      <a:lvl4pPr algn="l" rtl="0" eaLnBrk="1" fontAlgn="base" hangingPunct="1">
        <a:spcBef>
          <a:spcPct val="50000"/>
        </a:spcBef>
        <a:spcAft>
          <a:spcPct val="0"/>
        </a:spcAft>
        <a:defRPr sz="2600" b="1">
          <a:solidFill>
            <a:schemeClr val="tx2"/>
          </a:solidFill>
          <a:latin typeface="Verdana" pitchFamily="34" charset="0"/>
        </a:defRPr>
      </a:lvl4pPr>
      <a:lvl5pPr algn="l" rtl="0" eaLnBrk="1" fontAlgn="base" hangingPunct="1">
        <a:spcBef>
          <a:spcPct val="50000"/>
        </a:spcBef>
        <a:spcAft>
          <a:spcPct val="0"/>
        </a:spcAft>
        <a:defRPr sz="2600" b="1">
          <a:solidFill>
            <a:schemeClr val="tx2"/>
          </a:solidFill>
          <a:latin typeface="Verdana" pitchFamily="34" charset="0"/>
        </a:defRPr>
      </a:lvl5pPr>
      <a:lvl6pPr marL="457200" algn="l" rtl="0" eaLnBrk="1" fontAlgn="base" hangingPunct="1">
        <a:spcBef>
          <a:spcPct val="50000"/>
        </a:spcBef>
        <a:spcAft>
          <a:spcPct val="0"/>
        </a:spcAft>
        <a:defRPr sz="2600" b="1">
          <a:solidFill>
            <a:schemeClr val="tx2"/>
          </a:solidFill>
          <a:latin typeface="Verdana" pitchFamily="34" charset="0"/>
        </a:defRPr>
      </a:lvl6pPr>
      <a:lvl7pPr marL="914400" algn="l" rtl="0" eaLnBrk="1" fontAlgn="base" hangingPunct="1">
        <a:spcBef>
          <a:spcPct val="50000"/>
        </a:spcBef>
        <a:spcAft>
          <a:spcPct val="0"/>
        </a:spcAft>
        <a:defRPr sz="2600" b="1">
          <a:solidFill>
            <a:schemeClr val="tx2"/>
          </a:solidFill>
          <a:latin typeface="Verdana" pitchFamily="34" charset="0"/>
        </a:defRPr>
      </a:lvl7pPr>
      <a:lvl8pPr marL="1371600" algn="l" rtl="0" eaLnBrk="1" fontAlgn="base" hangingPunct="1">
        <a:spcBef>
          <a:spcPct val="50000"/>
        </a:spcBef>
        <a:spcAft>
          <a:spcPct val="0"/>
        </a:spcAft>
        <a:defRPr sz="2600" b="1">
          <a:solidFill>
            <a:schemeClr val="tx2"/>
          </a:solidFill>
          <a:latin typeface="Verdana" pitchFamily="34" charset="0"/>
        </a:defRPr>
      </a:lvl8pPr>
      <a:lvl9pPr marL="1828800" algn="l" rtl="0" eaLnBrk="1" fontAlgn="base" hangingPunct="1">
        <a:spcBef>
          <a:spcPct val="50000"/>
        </a:spcBef>
        <a:spcAft>
          <a:spcPct val="0"/>
        </a:spcAft>
        <a:defRPr sz="2600" b="1">
          <a:solidFill>
            <a:schemeClr val="tx2"/>
          </a:solidFill>
          <a:latin typeface="Verdana" pitchFamily="34" charset="0"/>
        </a:defRPr>
      </a:lvl9pPr>
    </p:titleStyle>
    <p:bodyStyle>
      <a:lvl1pPr marL="180000" indent="-180000" algn="l" rtl="0" eaLnBrk="1" fontAlgn="base" hangingPunct="1">
        <a:lnSpc>
          <a:spcPct val="100000"/>
        </a:lnSpc>
        <a:spcBef>
          <a:spcPts val="0"/>
        </a:spcBef>
        <a:spcAft>
          <a:spcPct val="0"/>
        </a:spcAft>
        <a:buClr>
          <a:schemeClr val="accent1"/>
        </a:buClr>
        <a:buFont typeface="Verdana" pitchFamily="34" charset="0"/>
        <a:buChar char="•"/>
        <a:defRPr sz="1600" b="0" i="0" baseline="0">
          <a:solidFill>
            <a:schemeClr val="tx1"/>
          </a:solidFill>
          <a:latin typeface="Verdana" pitchFamily="34" charset="0"/>
          <a:ea typeface="+mn-ea"/>
          <a:cs typeface="+mn-cs"/>
        </a:defRPr>
      </a:lvl1pPr>
      <a:lvl2pPr marL="360000" indent="-180000" algn="l" rtl="0" eaLnBrk="1" fontAlgn="base" hangingPunct="1">
        <a:lnSpc>
          <a:spcPct val="100000"/>
        </a:lnSpc>
        <a:spcBef>
          <a:spcPts val="0"/>
        </a:spcBef>
        <a:spcAft>
          <a:spcPct val="0"/>
        </a:spcAft>
        <a:buClr>
          <a:schemeClr val="accent1"/>
        </a:buClr>
        <a:buChar char="–"/>
        <a:defRPr sz="1600" b="0" i="0" baseline="0">
          <a:solidFill>
            <a:schemeClr val="tx1"/>
          </a:solidFill>
          <a:latin typeface="Verdana" pitchFamily="34" charset="0"/>
        </a:defRPr>
      </a:lvl2pPr>
      <a:lvl3pPr marL="540000" indent="-180000" algn="l" rtl="0" eaLnBrk="1" fontAlgn="base" hangingPunct="1">
        <a:lnSpc>
          <a:spcPct val="100000"/>
        </a:lnSpc>
        <a:spcBef>
          <a:spcPts val="0"/>
        </a:spcBef>
        <a:spcAft>
          <a:spcPct val="0"/>
        </a:spcAft>
        <a:buClr>
          <a:schemeClr val="accent1"/>
        </a:buClr>
        <a:buChar char="–"/>
        <a:defRPr sz="1600" b="0" i="0" baseline="0">
          <a:solidFill>
            <a:schemeClr val="tx1"/>
          </a:solidFill>
          <a:latin typeface="Verdana" pitchFamily="34" charset="0"/>
        </a:defRPr>
      </a:lvl3pPr>
      <a:lvl4pPr marL="720000" indent="-180000" algn="l" rtl="0" eaLnBrk="1" fontAlgn="base" hangingPunct="1">
        <a:lnSpc>
          <a:spcPct val="100000"/>
        </a:lnSpc>
        <a:spcBef>
          <a:spcPts val="0"/>
        </a:spcBef>
        <a:spcAft>
          <a:spcPct val="0"/>
        </a:spcAft>
        <a:buClr>
          <a:schemeClr val="accent1"/>
        </a:buClr>
        <a:buChar char="–"/>
        <a:defRPr sz="1600" b="0" i="0" baseline="0">
          <a:solidFill>
            <a:schemeClr val="tx1"/>
          </a:solidFill>
          <a:latin typeface="Verdana" pitchFamily="34" charset="0"/>
        </a:defRPr>
      </a:lvl4pPr>
      <a:lvl5pPr marL="900000" indent="-180000" algn="l" rtl="0" eaLnBrk="1" fontAlgn="base" hangingPunct="1">
        <a:spcBef>
          <a:spcPts val="0"/>
        </a:spcBef>
        <a:spcAft>
          <a:spcPct val="0"/>
        </a:spcAft>
        <a:buClr>
          <a:schemeClr val="accent1"/>
        </a:buClr>
        <a:buFont typeface="Arial" pitchFamily="34" charset="0"/>
        <a:buChar char="–"/>
        <a:defRPr sz="1600" baseline="0">
          <a:solidFill>
            <a:schemeClr val="tx1"/>
          </a:solidFill>
          <a:latin typeface="Verdana"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hyperlink" Target="https://docs.microsoft.com/en-us/sql/ssms/download-sql-server-management-studio-ssms" TargetMode="External"/><Relationship Id="rId4" Type="http://schemas.openxmlformats.org/officeDocument/2006/relationships/hyperlink" Target="https://www.microsoft.com/en-us/sql-server/sql-server-editions-expres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nl-NL" smtClean="0"/>
              <a:t>Relationele databases</a:t>
            </a:r>
            <a:endParaRPr lang="nl-NL" dirty="0"/>
          </a:p>
        </p:txBody>
      </p:sp>
      <p:sp>
        <p:nvSpPr>
          <p:cNvPr id="8" name="Subtitle 7"/>
          <p:cNvSpPr>
            <a:spLocks noGrp="1"/>
          </p:cNvSpPr>
          <p:nvPr>
            <p:ph type="subTitle" idx="1"/>
          </p:nvPr>
        </p:nvSpPr>
        <p:spPr/>
        <p:txBody>
          <a:bodyPr/>
          <a:lstStyle/>
          <a:p>
            <a:r>
              <a:rPr lang="nl-NL" dirty="0" smtClean="0"/>
              <a:t>Huiswerkopgaven</a:t>
            </a:r>
            <a:endParaRPr lang="nl-NL" dirty="0"/>
          </a:p>
        </p:txBody>
      </p:sp>
      <p:pic>
        <p:nvPicPr>
          <p:cNvPr id="2" name="Afbeelding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056" y="3371826"/>
            <a:ext cx="2381250" cy="2790825"/>
          </a:xfrm>
          <a:prstGeom prst="rect">
            <a:avLst/>
          </a:prstGeom>
        </p:spPr>
      </p:pic>
    </p:spTree>
    <p:extLst>
      <p:ext uri="{BB962C8B-B14F-4D97-AF65-F5344CB8AC3E}">
        <p14:creationId xmlns:p14="http://schemas.microsoft.com/office/powerpoint/2010/main" val="687284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Afbeelding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60232" y="5229200"/>
            <a:ext cx="2160240" cy="1209734"/>
          </a:xfrm>
          <a:prstGeom prst="rect">
            <a:avLst/>
          </a:prstGeom>
          <a:blipFill>
            <a:blip r:embed="rId3">
              <a:alphaModFix amt="15000"/>
            </a:blip>
            <a:tile tx="0" ty="0" sx="100000" sy="100000" flip="none" algn="tl"/>
          </a:blipFill>
          <a:effectLst>
            <a:reflection endPos="0" dir="5400000" sy="-100000" algn="bl" rotWithShape="0"/>
          </a:effectLst>
        </p:spPr>
      </p:pic>
      <p:sp>
        <p:nvSpPr>
          <p:cNvPr id="2" name="Titel 1"/>
          <p:cNvSpPr>
            <a:spLocks noGrp="1"/>
          </p:cNvSpPr>
          <p:nvPr>
            <p:ph type="title"/>
          </p:nvPr>
        </p:nvSpPr>
        <p:spPr/>
        <p:txBody>
          <a:bodyPr/>
          <a:lstStyle/>
          <a:p>
            <a:r>
              <a:rPr lang="nl-NL" dirty="0" smtClean="0"/>
              <a:t>Voorbereiding</a:t>
            </a:r>
            <a:endParaRPr lang="nl-NL" dirty="0"/>
          </a:p>
        </p:txBody>
      </p:sp>
      <p:sp>
        <p:nvSpPr>
          <p:cNvPr id="3" name="Tijdelijke aanduiding voor inhoud 2"/>
          <p:cNvSpPr>
            <a:spLocks noGrp="1"/>
          </p:cNvSpPr>
          <p:nvPr>
            <p:ph idx="1"/>
          </p:nvPr>
        </p:nvSpPr>
        <p:spPr>
          <a:xfrm>
            <a:off x="1115512" y="2132856"/>
            <a:ext cx="7128896" cy="3877200"/>
          </a:xfrm>
        </p:spPr>
        <p:txBody>
          <a:bodyPr/>
          <a:lstStyle/>
          <a:p>
            <a:r>
              <a:rPr lang="nl-NL" dirty="0" smtClean="0"/>
              <a:t>Bestudeer hoofdstukken </a:t>
            </a:r>
            <a:r>
              <a:rPr lang="en-US" dirty="0" smtClean="0"/>
              <a:t>2.2</a:t>
            </a:r>
            <a:r>
              <a:rPr lang="en-US" dirty="0"/>
              <a:t>, 2.3, 2.5, 2.6, 2.7 </a:t>
            </a:r>
            <a:r>
              <a:rPr lang="en-US" dirty="0" err="1" smtClean="0"/>
              <a:t>uit</a:t>
            </a:r>
            <a:r>
              <a:rPr lang="en-US" dirty="0" smtClean="0"/>
              <a:t> </a:t>
            </a:r>
            <a:r>
              <a:rPr lang="en-US" dirty="0" err="1" smtClean="0"/>
              <a:t>boek</a:t>
            </a:r>
            <a:r>
              <a:rPr lang="en-US" dirty="0"/>
              <a:t>.</a:t>
            </a:r>
            <a:endParaRPr lang="en-US" dirty="0" smtClean="0"/>
          </a:p>
          <a:p>
            <a:endParaRPr lang="nl-NL" dirty="0" smtClean="0"/>
          </a:p>
          <a:p>
            <a:r>
              <a:rPr lang="nl-NL" dirty="0" smtClean="0"/>
              <a:t>Download </a:t>
            </a:r>
            <a:r>
              <a:rPr lang="nl-NL" dirty="0"/>
              <a:t>&amp; installeer SQL Server Express:</a:t>
            </a:r>
            <a:br>
              <a:rPr lang="nl-NL" dirty="0"/>
            </a:br>
            <a:r>
              <a:rPr lang="nl-NL" dirty="0">
                <a:hlinkClick r:id="rId4"/>
              </a:rPr>
              <a:t>https://</a:t>
            </a:r>
            <a:r>
              <a:rPr lang="nl-NL" dirty="0" smtClean="0">
                <a:hlinkClick r:id="rId4"/>
              </a:rPr>
              <a:t>www.microsoft.com/en-us/sql-server/sql-server-editions-express</a:t>
            </a:r>
            <a:endParaRPr lang="nl-NL" dirty="0" smtClean="0"/>
          </a:p>
          <a:p>
            <a:endParaRPr lang="nl-NL" dirty="0"/>
          </a:p>
          <a:p>
            <a:r>
              <a:rPr lang="nl-NL" dirty="0"/>
              <a:t>Download &amp; installeer SQL Server Management Studio: </a:t>
            </a:r>
            <a:r>
              <a:rPr lang="nl-NL" dirty="0">
                <a:hlinkClick r:id="rId5"/>
              </a:rPr>
              <a:t>https://</a:t>
            </a:r>
            <a:r>
              <a:rPr lang="nl-NL" dirty="0" smtClean="0">
                <a:hlinkClick r:id="rId5"/>
              </a:rPr>
              <a:t>docs.microsoft.com/en-us/sql/ssms/download-sql-server-management-studio-ssms</a:t>
            </a:r>
            <a:endParaRPr lang="nl-NL" dirty="0" smtClean="0"/>
          </a:p>
          <a:p>
            <a:pPr marL="0" indent="0">
              <a:buNone/>
            </a:pPr>
            <a:endParaRPr lang="nl-NL" dirty="0"/>
          </a:p>
          <a:p>
            <a:r>
              <a:rPr lang="nl-NL" dirty="0"/>
              <a:t>Start SQL Server Management </a:t>
            </a:r>
            <a:r>
              <a:rPr lang="nl-NL" dirty="0" smtClean="0"/>
              <a:t>Studio</a:t>
            </a:r>
          </a:p>
          <a:p>
            <a:endParaRPr lang="nl-NL" dirty="0"/>
          </a:p>
          <a:p>
            <a:pPr marL="0" indent="0">
              <a:buNone/>
            </a:pPr>
            <a:r>
              <a:rPr lang="nl-NL" dirty="0" smtClean="0"/>
              <a:t/>
            </a:r>
            <a:br>
              <a:rPr lang="nl-NL" dirty="0" smtClean="0"/>
            </a:br>
            <a:endParaRPr lang="nl-NL" dirty="0"/>
          </a:p>
          <a:p>
            <a:endParaRPr lang="nl-NL" dirty="0"/>
          </a:p>
        </p:txBody>
      </p:sp>
    </p:spTree>
    <p:extLst>
      <p:ext uri="{BB962C8B-B14F-4D97-AF65-F5344CB8AC3E}">
        <p14:creationId xmlns:p14="http://schemas.microsoft.com/office/powerpoint/2010/main" val="29022646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De bibliotheek-database</a:t>
            </a:r>
            <a:endParaRPr lang="nl-NL" dirty="0"/>
          </a:p>
        </p:txBody>
      </p:sp>
      <p:sp>
        <p:nvSpPr>
          <p:cNvPr id="3" name="Tijdelijke aanduiding voor inhoud 2"/>
          <p:cNvSpPr>
            <a:spLocks noGrp="1"/>
          </p:cNvSpPr>
          <p:nvPr>
            <p:ph idx="1"/>
          </p:nvPr>
        </p:nvSpPr>
        <p:spPr/>
        <p:txBody>
          <a:bodyPr/>
          <a:lstStyle/>
          <a:p>
            <a:r>
              <a:rPr lang="nl-NL" dirty="0" smtClean="0"/>
              <a:t>Voer </a:t>
            </a:r>
            <a:r>
              <a:rPr lang="nl-NL" dirty="0"/>
              <a:t>de query uit die op BB staat</a:t>
            </a:r>
            <a:r>
              <a:rPr lang="nl-NL" dirty="0" smtClean="0"/>
              <a:t>:</a:t>
            </a:r>
            <a:endParaRPr lang="nl-NL" dirty="0" smtClean="0">
              <a:latin typeface="Courier New" panose="02070309020205020404" pitchFamily="49" charset="0"/>
              <a:cs typeface="Courier New" panose="02070309020205020404" pitchFamily="49" charset="0"/>
            </a:endParaRPr>
          </a:p>
          <a:p>
            <a:pPr lvl="1"/>
            <a:r>
              <a:rPr lang="en-US" dirty="0" smtClean="0">
                <a:latin typeface="Courier New" panose="02070309020205020404" pitchFamily="49" charset="0"/>
                <a:cs typeface="Courier New" panose="02070309020205020404" pitchFamily="49" charset="0"/>
              </a:rPr>
              <a:t>Download ‘</a:t>
            </a:r>
            <a:r>
              <a:rPr lang="en-US" dirty="0" err="1" smtClean="0">
                <a:latin typeface="Courier New" panose="02070309020205020404" pitchFamily="49" charset="0"/>
                <a:cs typeface="Courier New" panose="02070309020205020404" pitchFamily="49" charset="0"/>
              </a:rPr>
              <a:t>Bibliotheek.sql</a:t>
            </a:r>
            <a:r>
              <a:rPr lang="en-US" dirty="0" smtClean="0">
                <a:latin typeface="Courier New" panose="02070309020205020404" pitchFamily="49" charset="0"/>
                <a:cs typeface="Courier New" panose="02070309020205020404" pitchFamily="49" charset="0"/>
              </a:rPr>
              <a:t>’ van BB</a:t>
            </a:r>
          </a:p>
          <a:p>
            <a:pPr lvl="1"/>
            <a:r>
              <a:rPr lang="en-US" dirty="0" smtClean="0">
                <a:latin typeface="Courier New" panose="02070309020205020404" pitchFamily="49" charset="0"/>
                <a:cs typeface="Courier New" panose="02070309020205020404" pitchFamily="49" charset="0"/>
              </a:rPr>
              <a:t>Open de file in SQL Server Management studio.</a:t>
            </a:r>
          </a:p>
          <a:p>
            <a:pPr lvl="1"/>
            <a:endParaRPr lang="en-US" dirty="0" smtClean="0">
              <a:latin typeface="Courier New" panose="02070309020205020404" pitchFamily="49" charset="0"/>
              <a:cs typeface="Courier New" panose="02070309020205020404" pitchFamily="49" charset="0"/>
            </a:endParaRPr>
          </a:p>
          <a:p>
            <a:pPr lvl="1"/>
            <a:endParaRPr lang="en-US" dirty="0">
              <a:latin typeface="Courier New" panose="02070309020205020404" pitchFamily="49" charset="0"/>
              <a:cs typeface="Courier New" panose="02070309020205020404" pitchFamily="49" charset="0"/>
            </a:endParaRPr>
          </a:p>
          <a:p>
            <a:pPr lvl="1"/>
            <a:endParaRPr lang="en-US" dirty="0" smtClean="0">
              <a:latin typeface="Courier New" panose="02070309020205020404" pitchFamily="49" charset="0"/>
              <a:cs typeface="Courier New" panose="02070309020205020404" pitchFamily="49" charset="0"/>
            </a:endParaRPr>
          </a:p>
          <a:p>
            <a:pPr marL="180000" lvl="1" indent="0">
              <a:buNone/>
            </a:pPr>
            <a:endParaRPr lang="en-US" dirty="0">
              <a:latin typeface="Courier New" panose="02070309020205020404" pitchFamily="49" charset="0"/>
              <a:cs typeface="Courier New" panose="02070309020205020404" pitchFamily="49" charset="0"/>
            </a:endParaRPr>
          </a:p>
          <a:p>
            <a:pPr lvl="1"/>
            <a:endParaRPr lang="en-US" dirty="0" smtClean="0">
              <a:latin typeface="Courier New" panose="02070309020205020404" pitchFamily="49" charset="0"/>
              <a:cs typeface="Courier New" panose="02070309020205020404" pitchFamily="49" charset="0"/>
            </a:endParaRPr>
          </a:p>
          <a:p>
            <a:pPr lvl="1"/>
            <a:endParaRPr lang="en-US" dirty="0" smtClean="0">
              <a:latin typeface="Courier New" panose="02070309020205020404" pitchFamily="49" charset="0"/>
              <a:cs typeface="Courier New" panose="02070309020205020404" pitchFamily="49" charset="0"/>
            </a:endParaRPr>
          </a:p>
          <a:p>
            <a:pPr lvl="1"/>
            <a:endParaRPr lang="en-US" dirty="0">
              <a:latin typeface="Courier New" panose="02070309020205020404" pitchFamily="49" charset="0"/>
              <a:cs typeface="Courier New" panose="02070309020205020404" pitchFamily="49" charset="0"/>
            </a:endParaRPr>
          </a:p>
          <a:p>
            <a:pPr lvl="1"/>
            <a:endParaRPr lang="en-US" dirty="0" smtClean="0">
              <a:latin typeface="Courier New" panose="02070309020205020404" pitchFamily="49" charset="0"/>
              <a:cs typeface="Courier New" panose="02070309020205020404" pitchFamily="49" charset="0"/>
            </a:endParaRPr>
          </a:p>
          <a:p>
            <a:pPr lvl="1"/>
            <a:endParaRPr lang="en-US" dirty="0" smtClean="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Voer</a:t>
            </a:r>
            <a:r>
              <a:rPr lang="en-US" dirty="0" smtClean="0">
                <a:latin typeface="Courier New" panose="02070309020205020404" pitchFamily="49" charset="0"/>
                <a:cs typeface="Courier New" panose="02070309020205020404" pitchFamily="49" charset="0"/>
              </a:rPr>
              <a:t> de query </a:t>
            </a:r>
            <a:r>
              <a:rPr lang="en-US" dirty="0" err="1" smtClean="0">
                <a:latin typeface="Courier New" panose="02070309020205020404" pitchFamily="49" charset="0"/>
                <a:cs typeface="Courier New" panose="02070309020205020404" pitchFamily="49" charset="0"/>
              </a:rPr>
              <a:t>uit</a:t>
            </a:r>
            <a:r>
              <a:rPr lang="en-US" dirty="0" smtClean="0">
                <a:latin typeface="Courier New" panose="02070309020205020404" pitchFamily="49" charset="0"/>
                <a:cs typeface="Courier New" panose="02070309020205020404" pitchFamily="49" charset="0"/>
              </a:rPr>
              <a:t> </a:t>
            </a:r>
            <a:endParaRPr lang="nl-NL" dirty="0">
              <a:latin typeface="Courier New" panose="02070309020205020404" pitchFamily="49" charset="0"/>
              <a:cs typeface="Courier New" panose="02070309020205020404" pitchFamily="49" charset="0"/>
            </a:endParaRPr>
          </a:p>
          <a:p>
            <a:pPr marL="0" indent="0">
              <a:buNone/>
            </a:pPr>
            <a:endParaRPr lang="nl-NL" dirty="0" smtClean="0"/>
          </a:p>
          <a:p>
            <a:pPr marL="0" indent="0">
              <a:buNone/>
            </a:pPr>
            <a:r>
              <a:rPr lang="nl-NL" dirty="0" smtClean="0"/>
              <a:t/>
            </a:r>
            <a:br>
              <a:rPr lang="nl-NL" dirty="0" smtClean="0"/>
            </a:br>
            <a:endParaRPr lang="nl-NL" dirty="0"/>
          </a:p>
        </p:txBody>
      </p:sp>
      <p:pic>
        <p:nvPicPr>
          <p:cNvPr id="5" name="Picture 4"/>
          <p:cNvPicPr>
            <a:picLocks noChangeAspect="1"/>
          </p:cNvPicPr>
          <p:nvPr/>
        </p:nvPicPr>
        <p:blipFill>
          <a:blip r:embed="rId2"/>
          <a:stretch>
            <a:fillRect/>
          </a:stretch>
        </p:blipFill>
        <p:spPr>
          <a:xfrm>
            <a:off x="1371324" y="2901858"/>
            <a:ext cx="3456384" cy="2079148"/>
          </a:xfrm>
          <a:prstGeom prst="rect">
            <a:avLst/>
          </a:prstGeom>
        </p:spPr>
      </p:pic>
      <p:pic>
        <p:nvPicPr>
          <p:cNvPr id="6" name="Picture 5"/>
          <p:cNvPicPr>
            <a:picLocks noChangeAspect="1"/>
          </p:cNvPicPr>
          <p:nvPr/>
        </p:nvPicPr>
        <p:blipFill>
          <a:blip r:embed="rId3"/>
          <a:stretch>
            <a:fillRect/>
          </a:stretch>
        </p:blipFill>
        <p:spPr>
          <a:xfrm>
            <a:off x="1403648" y="5379130"/>
            <a:ext cx="1590620" cy="574923"/>
          </a:xfrm>
          <a:prstGeom prst="rect">
            <a:avLst/>
          </a:prstGeom>
        </p:spPr>
      </p:pic>
    </p:spTree>
    <p:extLst>
      <p:ext uri="{BB962C8B-B14F-4D97-AF65-F5344CB8AC3E}">
        <p14:creationId xmlns:p14="http://schemas.microsoft.com/office/powerpoint/2010/main" val="38263943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l="-6000" r="-6000"/>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Beschrijving</a:t>
            </a:r>
            <a:endParaRPr lang="nl-NL" dirty="0"/>
          </a:p>
        </p:txBody>
      </p:sp>
      <p:sp>
        <p:nvSpPr>
          <p:cNvPr id="3" name="Tijdelijke aanduiding voor inhoud 2"/>
          <p:cNvSpPr>
            <a:spLocks noGrp="1"/>
          </p:cNvSpPr>
          <p:nvPr>
            <p:ph idx="1"/>
          </p:nvPr>
        </p:nvSpPr>
        <p:spPr/>
        <p:txBody>
          <a:bodyPr/>
          <a:lstStyle/>
          <a:p>
            <a:pPr marL="0" indent="0">
              <a:buNone/>
            </a:pPr>
            <a:r>
              <a:rPr lang="nl-NL" dirty="0" smtClean="0"/>
              <a:t>De bibliotheek ‘</a:t>
            </a:r>
            <a:r>
              <a:rPr lang="nl-NL" dirty="0" err="1" smtClean="0"/>
              <a:t>Lezensvreugde</a:t>
            </a:r>
            <a:r>
              <a:rPr lang="nl-NL" dirty="0" smtClean="0"/>
              <a:t>’ is een geweldig succes. Er zijn al drie leden, die de keuze hebben uit maar liefst twaalf soms prachtige boeken. Geen wonder dus dat de bibliotheek besloten heeft de kaartenbakjes en stempeltjes in de boeken die ze vroeger gebruikte te vervangen door een geautomatiseerd systeem. </a:t>
            </a:r>
            <a:br>
              <a:rPr lang="nl-NL" dirty="0" smtClean="0"/>
            </a:br>
            <a:r>
              <a:rPr lang="nl-NL" dirty="0" smtClean="0"/>
              <a:t/>
            </a:r>
            <a:br>
              <a:rPr lang="nl-NL" dirty="0" smtClean="0"/>
            </a:br>
            <a:r>
              <a:rPr lang="nl-NL" dirty="0" smtClean="0"/>
              <a:t>De leden kunnen boeken lenen, boeken reserveren, en een uitbreiding naar cd-uitleen ligt in het verschiet. Als een boek te laat wordt ingeleverd moet er een boete betaald worden. </a:t>
            </a:r>
            <a:br>
              <a:rPr lang="nl-NL" dirty="0" smtClean="0"/>
            </a:br>
            <a:r>
              <a:rPr lang="nl-NL" dirty="0" smtClean="0"/>
              <a:t/>
            </a:r>
            <a:br>
              <a:rPr lang="nl-NL" dirty="0" smtClean="0"/>
            </a:br>
            <a:r>
              <a:rPr lang="nl-NL" dirty="0" smtClean="0"/>
              <a:t>De database die de bibliotheek gebruikt, bevat onder meer een tabel met de boeken, die is weergegeven op de volgende sheet.</a:t>
            </a:r>
            <a:endParaRPr lang="nl-NL" dirty="0"/>
          </a:p>
        </p:txBody>
      </p:sp>
    </p:spTree>
    <p:extLst>
      <p:ext uri="{BB962C8B-B14F-4D97-AF65-F5344CB8AC3E}">
        <p14:creationId xmlns:p14="http://schemas.microsoft.com/office/powerpoint/2010/main" val="4668338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De ‘Boek’-tabel</a:t>
            </a:r>
            <a:endParaRPr lang="nl-NL" dirty="0"/>
          </a:p>
        </p:txBody>
      </p:sp>
      <p:sp>
        <p:nvSpPr>
          <p:cNvPr id="7" name="Rectangle 1"/>
          <p:cNvSpPr>
            <a:spLocks noChangeArrowheads="1"/>
          </p:cNvSpPr>
          <p:nvPr/>
        </p:nvSpPr>
        <p:spPr bwMode="auto">
          <a:xfrm>
            <a:off x="0" y="0"/>
            <a:ext cx="9144000" cy="45720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endParaRPr lang="nl-NL"/>
          </a:p>
        </p:txBody>
      </p:sp>
      <p:graphicFrame>
        <p:nvGraphicFramePr>
          <p:cNvPr id="8" name="Tabel 7"/>
          <p:cNvGraphicFramePr>
            <a:graphicFrameLocks noGrp="1"/>
          </p:cNvGraphicFramePr>
          <p:nvPr>
            <p:extLst>
              <p:ext uri="{D42A27DB-BD31-4B8C-83A1-F6EECF244321}">
                <p14:modId xmlns:p14="http://schemas.microsoft.com/office/powerpoint/2010/main" val="2945293907"/>
              </p:ext>
            </p:extLst>
          </p:nvPr>
        </p:nvGraphicFramePr>
        <p:xfrm>
          <a:off x="361244" y="1628800"/>
          <a:ext cx="8421512" cy="4638933"/>
        </p:xfrm>
        <a:graphic>
          <a:graphicData uri="http://schemas.openxmlformats.org/drawingml/2006/table">
            <a:tbl>
              <a:tblPr firstRow="1" bandRow="1">
                <a:tableStyleId>{72833802-FEF1-4C79-8D5D-14CF1EAF98D9}</a:tableStyleId>
              </a:tblPr>
              <a:tblGrid>
                <a:gridCol w="826380"/>
                <a:gridCol w="3798549"/>
                <a:gridCol w="2466147"/>
                <a:gridCol w="1330436"/>
              </a:tblGrid>
              <a:tr h="356841">
                <a:tc>
                  <a:txBody>
                    <a:bodyPr/>
                    <a:lstStyle/>
                    <a:p>
                      <a:r>
                        <a:rPr lang="nl-NL" sz="1600" dirty="0" smtClean="0">
                          <a:solidFill>
                            <a:schemeClr val="tx1"/>
                          </a:solidFill>
                        </a:rPr>
                        <a:t>ISBN</a:t>
                      </a:r>
                      <a:endParaRPr lang="nl-NL"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NL" sz="1600" dirty="0" smtClean="0">
                          <a:solidFill>
                            <a:schemeClr val="tx1"/>
                          </a:solidFill>
                        </a:rPr>
                        <a:t>Titel</a:t>
                      </a:r>
                      <a:endParaRPr lang="nl-NL"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NL" sz="1600" dirty="0" smtClean="0">
                          <a:solidFill>
                            <a:schemeClr val="tx1"/>
                          </a:solidFill>
                        </a:rPr>
                        <a:t>Auteur</a:t>
                      </a:r>
                      <a:endParaRPr lang="nl-NL"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NL" sz="1600" dirty="0" smtClean="0">
                          <a:solidFill>
                            <a:schemeClr val="tx1"/>
                          </a:solidFill>
                        </a:rPr>
                        <a:t>Editie</a:t>
                      </a:r>
                      <a:endParaRPr lang="nl-NL"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841">
                <a:tc>
                  <a:txBody>
                    <a:bodyPr/>
                    <a:lstStyle/>
                    <a:p>
                      <a:r>
                        <a:rPr lang="nl-NL" sz="1600" dirty="0" smtClean="0"/>
                        <a:t>1011</a:t>
                      </a:r>
                      <a:endParaRPr lang="nl-NL"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NL" sz="1600" dirty="0" smtClean="0"/>
                        <a:t>De avonden</a:t>
                      </a:r>
                      <a:endParaRPr lang="nl-NL"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NL" sz="1600" dirty="0" smtClean="0"/>
                        <a:t>Gerard van het Reve</a:t>
                      </a:r>
                      <a:endParaRPr lang="nl-NL"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NL" sz="1600" dirty="0" smtClean="0"/>
                        <a:t>9</a:t>
                      </a:r>
                      <a:endParaRPr lang="nl-NL"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841">
                <a:tc>
                  <a:txBody>
                    <a:bodyPr/>
                    <a:lstStyle/>
                    <a:p>
                      <a:r>
                        <a:rPr lang="nl-NL" sz="1600" dirty="0" smtClean="0"/>
                        <a:t>1014</a:t>
                      </a:r>
                      <a:endParaRPr lang="nl-NL"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NL" sz="1600" dirty="0" smtClean="0"/>
                        <a:t>Het boek van violet en dood</a:t>
                      </a:r>
                      <a:endParaRPr lang="nl-NL"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NL" sz="1600" dirty="0" smtClean="0"/>
                        <a:t>Gerard Reve</a:t>
                      </a:r>
                      <a:endParaRPr lang="nl-NL"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NL" sz="1600" dirty="0" smtClean="0"/>
                        <a:t>9</a:t>
                      </a:r>
                      <a:endParaRPr lang="nl-NL"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841">
                <a:tc>
                  <a:txBody>
                    <a:bodyPr/>
                    <a:lstStyle/>
                    <a:p>
                      <a:r>
                        <a:rPr lang="nl-NL" sz="1600" dirty="0" smtClean="0"/>
                        <a:t>1021</a:t>
                      </a:r>
                      <a:endParaRPr lang="nl-NL"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NL" sz="1600" dirty="0" smtClean="0"/>
                        <a:t>Ik heb nooit iets gelezen</a:t>
                      </a:r>
                      <a:endParaRPr lang="nl-NL"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NL" sz="1600" dirty="0" smtClean="0"/>
                        <a:t>Karel van het Reve</a:t>
                      </a:r>
                      <a:endParaRPr lang="nl-NL"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NL" sz="1600" dirty="0" smtClean="0"/>
                        <a:t>2</a:t>
                      </a:r>
                      <a:endParaRPr lang="nl-NL"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841">
                <a:tc>
                  <a:txBody>
                    <a:bodyPr/>
                    <a:lstStyle/>
                    <a:p>
                      <a:r>
                        <a:rPr lang="nl-NL" sz="1600" dirty="0" smtClean="0"/>
                        <a:t>1111</a:t>
                      </a:r>
                      <a:endParaRPr lang="nl-NL"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NL" sz="1600" dirty="0" smtClean="0"/>
                        <a:t>Het leven is </a:t>
                      </a:r>
                      <a:r>
                        <a:rPr lang="nl-NL" sz="1600" dirty="0" err="1" smtClean="0"/>
                        <a:t>verrukkulluk</a:t>
                      </a:r>
                      <a:endParaRPr lang="nl-NL"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NL" sz="1600" dirty="0" smtClean="0"/>
                        <a:t>Remco Campert</a:t>
                      </a:r>
                      <a:endParaRPr lang="nl-NL"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NL" sz="1600" dirty="0" smtClean="0"/>
                        <a:t>1</a:t>
                      </a:r>
                      <a:endParaRPr lang="nl-NL"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841">
                <a:tc>
                  <a:txBody>
                    <a:bodyPr/>
                    <a:lstStyle/>
                    <a:p>
                      <a:r>
                        <a:rPr lang="nl-NL" sz="1600" dirty="0" smtClean="0"/>
                        <a:t>2222</a:t>
                      </a:r>
                      <a:endParaRPr lang="nl-NL"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NL" sz="1600" dirty="0" smtClean="0"/>
                        <a:t>De ontdekking van de hemel</a:t>
                      </a:r>
                      <a:endParaRPr lang="nl-NL"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NL" sz="1600" dirty="0" smtClean="0"/>
                        <a:t>Harry Mulisch</a:t>
                      </a:r>
                      <a:endParaRPr lang="nl-NL"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NL" sz="1600" dirty="0" smtClean="0"/>
                        <a:t>5</a:t>
                      </a:r>
                      <a:endParaRPr lang="nl-NL"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841">
                <a:tc>
                  <a:txBody>
                    <a:bodyPr/>
                    <a:lstStyle/>
                    <a:p>
                      <a:r>
                        <a:rPr lang="nl-NL" sz="1600" dirty="0" smtClean="0"/>
                        <a:t>2223</a:t>
                      </a:r>
                      <a:endParaRPr lang="nl-NL"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NL" sz="1600" dirty="0" smtClean="0"/>
                        <a:t>De aanslag</a:t>
                      </a:r>
                      <a:endParaRPr lang="nl-NL"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NL" sz="1600" dirty="0" smtClean="0"/>
                        <a:t>Harry Mulisch</a:t>
                      </a:r>
                      <a:endParaRPr lang="nl-NL"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NL" sz="1600" dirty="0" smtClean="0"/>
                        <a:t>8</a:t>
                      </a:r>
                      <a:endParaRPr lang="nl-NL"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841">
                <a:tc>
                  <a:txBody>
                    <a:bodyPr/>
                    <a:lstStyle/>
                    <a:p>
                      <a:r>
                        <a:rPr lang="nl-NL" sz="1600" dirty="0" smtClean="0"/>
                        <a:t>3333</a:t>
                      </a:r>
                      <a:endParaRPr lang="nl-NL"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NL" sz="1600" dirty="0" smtClean="0"/>
                        <a:t>De aanslag</a:t>
                      </a:r>
                      <a:endParaRPr lang="nl-NL"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NL" sz="1600" dirty="0" smtClean="0"/>
                        <a:t>Belastingdienst</a:t>
                      </a:r>
                      <a:endParaRPr lang="nl-NL"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NL" sz="1600" dirty="0" smtClean="0"/>
                        <a:t>1</a:t>
                      </a:r>
                      <a:endParaRPr lang="nl-NL"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841">
                <a:tc>
                  <a:txBody>
                    <a:bodyPr/>
                    <a:lstStyle/>
                    <a:p>
                      <a:r>
                        <a:rPr lang="nl-NL" sz="1600" dirty="0" smtClean="0"/>
                        <a:t>4001</a:t>
                      </a:r>
                      <a:endParaRPr lang="nl-NL"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NL" sz="1600" dirty="0" smtClean="0"/>
                        <a:t>De geverfde vogel</a:t>
                      </a:r>
                      <a:endParaRPr lang="nl-NL"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NL" sz="1600" dirty="0" err="1" smtClean="0"/>
                        <a:t>Jerzy</a:t>
                      </a:r>
                      <a:r>
                        <a:rPr lang="nl-NL" sz="1600" dirty="0" smtClean="0"/>
                        <a:t> </a:t>
                      </a:r>
                      <a:r>
                        <a:rPr lang="nl-NL" sz="1600" dirty="0" err="1" smtClean="0"/>
                        <a:t>Kosinski</a:t>
                      </a:r>
                      <a:endParaRPr lang="nl-NL"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NL" sz="1600" dirty="0" smtClean="0"/>
                        <a:t>2</a:t>
                      </a:r>
                      <a:endParaRPr lang="nl-NL"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841">
                <a:tc>
                  <a:txBody>
                    <a:bodyPr/>
                    <a:lstStyle/>
                    <a:p>
                      <a:r>
                        <a:rPr lang="nl-NL" sz="1600" dirty="0" smtClean="0"/>
                        <a:t>4003</a:t>
                      </a:r>
                      <a:endParaRPr lang="nl-NL"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NL" sz="1600" dirty="0" smtClean="0"/>
                        <a:t>Cockpit</a:t>
                      </a:r>
                      <a:endParaRPr lang="nl-NL"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NL" sz="1600" dirty="0" err="1" smtClean="0"/>
                        <a:t>Jerzy</a:t>
                      </a:r>
                      <a:r>
                        <a:rPr lang="nl-NL" sz="1600" dirty="0" smtClean="0"/>
                        <a:t> </a:t>
                      </a:r>
                      <a:r>
                        <a:rPr lang="nl-NL" sz="1600" dirty="0" err="1" smtClean="0"/>
                        <a:t>Kosinski</a:t>
                      </a:r>
                      <a:endParaRPr lang="nl-NL"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NL" sz="1600" dirty="0" smtClean="0"/>
                        <a:t>1</a:t>
                      </a:r>
                      <a:endParaRPr lang="nl-NL"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841">
                <a:tc>
                  <a:txBody>
                    <a:bodyPr/>
                    <a:lstStyle/>
                    <a:p>
                      <a:r>
                        <a:rPr lang="nl-NL" sz="1600" dirty="0" smtClean="0"/>
                        <a:t>4005</a:t>
                      </a:r>
                      <a:endParaRPr lang="nl-NL"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NL" sz="1600" dirty="0" smtClean="0"/>
                        <a:t>Aanwezig</a:t>
                      </a:r>
                      <a:endParaRPr lang="nl-NL"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NL" sz="1600" dirty="0" err="1" smtClean="0"/>
                        <a:t>Jerzy</a:t>
                      </a:r>
                      <a:r>
                        <a:rPr lang="nl-NL" sz="1600" dirty="0" smtClean="0"/>
                        <a:t> </a:t>
                      </a:r>
                      <a:r>
                        <a:rPr lang="nl-NL" sz="1600" dirty="0" err="1" smtClean="0"/>
                        <a:t>Kosinski</a:t>
                      </a:r>
                      <a:endParaRPr lang="nl-NL"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NL" sz="1600" dirty="0" smtClean="0"/>
                        <a:t>4</a:t>
                      </a:r>
                      <a:endParaRPr lang="nl-NL"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841">
                <a:tc>
                  <a:txBody>
                    <a:bodyPr/>
                    <a:lstStyle/>
                    <a:p>
                      <a:r>
                        <a:rPr lang="nl-NL" sz="1600" dirty="0" smtClean="0"/>
                        <a:t>8000</a:t>
                      </a:r>
                      <a:endParaRPr lang="nl-NL"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NL" sz="1600" dirty="0" smtClean="0"/>
                        <a:t>Ik, Jan Cremer</a:t>
                      </a:r>
                      <a:endParaRPr lang="nl-NL"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NL" sz="1600" dirty="0" smtClean="0"/>
                        <a:t>Jan</a:t>
                      </a:r>
                      <a:r>
                        <a:rPr lang="nl-NL" sz="1600" baseline="0" dirty="0" smtClean="0"/>
                        <a:t> Cremer</a:t>
                      </a:r>
                      <a:endParaRPr lang="nl-NL"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NL" sz="1600" dirty="0" smtClean="0"/>
                        <a:t>22</a:t>
                      </a:r>
                      <a:endParaRPr lang="nl-NL"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841">
                <a:tc>
                  <a:txBody>
                    <a:bodyPr/>
                    <a:lstStyle/>
                    <a:p>
                      <a:r>
                        <a:rPr lang="nl-NL" sz="1600" dirty="0" smtClean="0"/>
                        <a:t>8888</a:t>
                      </a:r>
                      <a:endParaRPr lang="nl-NL"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NL" sz="1600" dirty="0" smtClean="0"/>
                        <a:t>Ik, Jan Klaassen</a:t>
                      </a:r>
                      <a:endParaRPr lang="nl-NL"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NL" sz="1600" dirty="0" smtClean="0"/>
                        <a:t>Herman Finkers</a:t>
                      </a:r>
                      <a:endParaRPr lang="nl-NL"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NL" sz="1600" dirty="0" smtClean="0"/>
                        <a:t>22</a:t>
                      </a:r>
                      <a:endParaRPr lang="nl-NL"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805924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Opdrachten week 1 (1/2)</a:t>
            </a:r>
            <a:endParaRPr lang="nl-NL" dirty="0"/>
          </a:p>
        </p:txBody>
      </p:sp>
      <p:sp>
        <p:nvSpPr>
          <p:cNvPr id="3" name="Tijdelijke aanduiding voor inhoud 2"/>
          <p:cNvSpPr>
            <a:spLocks noGrp="1"/>
          </p:cNvSpPr>
          <p:nvPr>
            <p:ph idx="1"/>
          </p:nvPr>
        </p:nvSpPr>
        <p:spPr/>
        <p:txBody>
          <a:bodyPr/>
          <a:lstStyle/>
          <a:p>
            <a:pPr marL="0" indent="0">
              <a:buNone/>
            </a:pPr>
            <a:r>
              <a:rPr lang="nl-NL" dirty="0" smtClean="0"/>
              <a:t>Maak de </a:t>
            </a:r>
            <a:r>
              <a:rPr lang="nl-NL" i="1" dirty="0" smtClean="0"/>
              <a:t>query’s</a:t>
            </a:r>
            <a:r>
              <a:rPr lang="nl-NL" dirty="0" smtClean="0"/>
              <a:t> op de volgende pagina en voer ze uit. </a:t>
            </a:r>
            <a:br>
              <a:rPr lang="nl-NL" dirty="0" smtClean="0"/>
            </a:br>
            <a:r>
              <a:rPr lang="nl-NL" dirty="0" smtClean="0"/>
              <a:t/>
            </a:r>
            <a:br>
              <a:rPr lang="nl-NL" dirty="0" smtClean="0"/>
            </a:br>
            <a:r>
              <a:rPr lang="nl-NL" dirty="0" smtClean="0"/>
              <a:t>Let op: geef zowel de vraag die je aan de database hebt gesteld in SQL, als de uitkomst. </a:t>
            </a:r>
          </a:p>
        </p:txBody>
      </p:sp>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0312" y="3717032"/>
            <a:ext cx="2438400" cy="2438400"/>
          </a:xfrm>
          <a:prstGeom prst="rect">
            <a:avLst/>
          </a:prstGeom>
        </p:spPr>
      </p:pic>
    </p:spTree>
    <p:extLst>
      <p:ext uri="{BB962C8B-B14F-4D97-AF65-F5344CB8AC3E}">
        <p14:creationId xmlns:p14="http://schemas.microsoft.com/office/powerpoint/2010/main" val="28511208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Opdrachten week 1 (2/2)</a:t>
            </a:r>
            <a:endParaRPr lang="nl-NL" dirty="0"/>
          </a:p>
        </p:txBody>
      </p:sp>
      <p:sp>
        <p:nvSpPr>
          <p:cNvPr id="3" name="Tijdelijke aanduiding voor inhoud 2"/>
          <p:cNvSpPr>
            <a:spLocks noGrp="1"/>
          </p:cNvSpPr>
          <p:nvPr>
            <p:ph idx="1"/>
          </p:nvPr>
        </p:nvSpPr>
        <p:spPr/>
        <p:txBody>
          <a:bodyPr/>
          <a:lstStyle/>
          <a:p>
            <a:pPr marL="522900" lvl="1" indent="-342900">
              <a:buFont typeface="+mj-lt"/>
              <a:buAutoNum type="arabicPeriod"/>
            </a:pPr>
            <a:r>
              <a:rPr lang="nl-NL" dirty="0" smtClean="0"/>
              <a:t>Vraag een lijst van alle boektitels op;</a:t>
            </a:r>
          </a:p>
          <a:p>
            <a:pPr marL="522900" lvl="1" indent="-342900">
              <a:buFont typeface="+mj-lt"/>
              <a:buAutoNum type="arabicPeriod"/>
            </a:pPr>
            <a:r>
              <a:rPr lang="nl-NL" dirty="0" smtClean="0"/>
              <a:t>Vraag een lijst van alle auteurs en titels op;</a:t>
            </a:r>
          </a:p>
          <a:p>
            <a:pPr marL="522900" lvl="1" indent="-342900">
              <a:buFont typeface="+mj-lt"/>
              <a:buAutoNum type="arabicPeriod"/>
            </a:pPr>
            <a:r>
              <a:rPr lang="nl-NL" dirty="0" smtClean="0"/>
              <a:t>Maak een lijst van alle verschillende auteurs;</a:t>
            </a:r>
          </a:p>
          <a:p>
            <a:pPr marL="522900" lvl="1" indent="-342900">
              <a:buFont typeface="+mj-lt"/>
              <a:buAutoNum type="arabicPeriod"/>
            </a:pPr>
            <a:r>
              <a:rPr lang="nl-NL" dirty="0" smtClean="0"/>
              <a:t>Geef de titels van alle boeken met een ISBN kleiner dan 4000;</a:t>
            </a:r>
          </a:p>
          <a:p>
            <a:pPr marL="522900" lvl="1" indent="-342900">
              <a:buFont typeface="+mj-lt"/>
              <a:buAutoNum type="arabicPeriod"/>
            </a:pPr>
            <a:r>
              <a:rPr lang="nl-NL" dirty="0" smtClean="0"/>
              <a:t>Geef een gesorteerde lijst van auteurs van de boeken met een ISBN kleiner dan 4000 of groter dan 7000;</a:t>
            </a:r>
          </a:p>
          <a:p>
            <a:pPr marL="522900" lvl="1" indent="-342900">
              <a:buFont typeface="+mj-lt"/>
              <a:buAutoNum type="arabicPeriod"/>
            </a:pPr>
            <a:r>
              <a:rPr lang="nl-NL" dirty="0" smtClean="0"/>
              <a:t>Zoek de titels van de boeken die geschreven zijn door </a:t>
            </a:r>
            <a:r>
              <a:rPr lang="nl-NL" dirty="0" err="1" smtClean="0"/>
              <a:t>Jerzy</a:t>
            </a:r>
            <a:r>
              <a:rPr lang="nl-NL" dirty="0" smtClean="0"/>
              <a:t> </a:t>
            </a:r>
            <a:r>
              <a:rPr lang="nl-NL" dirty="0" err="1" smtClean="0"/>
              <a:t>Kosinski</a:t>
            </a:r>
            <a:r>
              <a:rPr lang="nl-NL" dirty="0" smtClean="0"/>
              <a:t>;</a:t>
            </a:r>
          </a:p>
          <a:p>
            <a:pPr marL="522900" lvl="1" indent="-342900">
              <a:buFont typeface="+mj-lt"/>
              <a:buAutoNum type="arabicPeriod"/>
            </a:pPr>
            <a:r>
              <a:rPr lang="nl-NL" dirty="0" smtClean="0"/>
              <a:t>Probeer de titels te vinden van alle boeken geschreven door een schrijver met ‘Reve’ in zijn naam;</a:t>
            </a:r>
          </a:p>
          <a:p>
            <a:pPr marL="522900" lvl="1" indent="-342900">
              <a:buFont typeface="+mj-lt"/>
              <a:buAutoNum type="arabicPeriod"/>
            </a:pPr>
            <a:r>
              <a:rPr lang="nl-NL" dirty="0" smtClean="0"/>
              <a:t>Vind de ISBN van de boeken die geschreven zijn door Harry Mulisch of die ‘De Aanslag’ heten, en waarvan er meer dan 3 </a:t>
            </a:r>
            <a:r>
              <a:rPr lang="nl-NL" dirty="0" smtClean="0"/>
              <a:t>edities zijn</a:t>
            </a:r>
            <a:r>
              <a:rPr lang="nl-NL" dirty="0" smtClean="0"/>
              <a:t>.</a:t>
            </a:r>
          </a:p>
          <a:p>
            <a:pPr marL="0" indent="0">
              <a:buNone/>
            </a:pPr>
            <a:endParaRPr lang="nl-NL" dirty="0"/>
          </a:p>
        </p:txBody>
      </p:sp>
    </p:spTree>
    <p:extLst>
      <p:ext uri="{BB962C8B-B14F-4D97-AF65-F5344CB8AC3E}">
        <p14:creationId xmlns:p14="http://schemas.microsoft.com/office/powerpoint/2010/main" val="927773959"/>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3">
      <a:dk1>
        <a:srgbClr val="000000"/>
      </a:dk1>
      <a:lt1>
        <a:srgbClr val="FFFFFF"/>
      </a:lt1>
      <a:dk2>
        <a:srgbClr val="000000"/>
      </a:dk2>
      <a:lt2>
        <a:srgbClr val="808080"/>
      </a:lt2>
      <a:accent1>
        <a:srgbClr val="C7002B"/>
      </a:accent1>
      <a:accent2>
        <a:srgbClr val="C0C0C0"/>
      </a:accent2>
      <a:accent3>
        <a:srgbClr val="FFFFFF"/>
      </a:accent3>
      <a:accent4>
        <a:srgbClr val="000000"/>
      </a:accent4>
      <a:accent5>
        <a:srgbClr val="E0AAAC"/>
      </a:accent5>
      <a:accent6>
        <a:srgbClr val="AEAEAE"/>
      </a:accent6>
      <a:hlink>
        <a:srgbClr val="522641"/>
      </a:hlink>
      <a:folHlink>
        <a:srgbClr val="0066CC"/>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808080"/>
        </a:dk1>
        <a:lt1>
          <a:srgbClr val="FFFFFF"/>
        </a:lt1>
        <a:dk2>
          <a:srgbClr val="C7002B"/>
        </a:dk2>
        <a:lt2>
          <a:srgbClr val="FFFFFF"/>
        </a:lt2>
        <a:accent1>
          <a:srgbClr val="FFFFFF"/>
        </a:accent1>
        <a:accent2>
          <a:srgbClr val="C0C0C0"/>
        </a:accent2>
        <a:accent3>
          <a:srgbClr val="E0AAAC"/>
        </a:accent3>
        <a:accent4>
          <a:srgbClr val="DADADA"/>
        </a:accent4>
        <a:accent5>
          <a:srgbClr val="FFFFFF"/>
        </a:accent5>
        <a:accent6>
          <a:srgbClr val="AEAEAE"/>
        </a:accent6>
        <a:hlink>
          <a:srgbClr val="522641"/>
        </a:hlink>
        <a:folHlink>
          <a:srgbClr val="0066CC"/>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C7002B"/>
        </a:lt1>
        <a:dk2>
          <a:srgbClr val="FFFFFF"/>
        </a:dk2>
        <a:lt2>
          <a:srgbClr val="808080"/>
        </a:lt2>
        <a:accent1>
          <a:srgbClr val="FFFFFF"/>
        </a:accent1>
        <a:accent2>
          <a:srgbClr val="C0C0C0"/>
        </a:accent2>
        <a:accent3>
          <a:srgbClr val="E0AAAC"/>
        </a:accent3>
        <a:accent4>
          <a:srgbClr val="000000"/>
        </a:accent4>
        <a:accent5>
          <a:srgbClr val="FFFFFF"/>
        </a:accent5>
        <a:accent6>
          <a:srgbClr val="AEAEAE"/>
        </a:accent6>
        <a:hlink>
          <a:srgbClr val="522641"/>
        </a:hlink>
        <a:folHlink>
          <a:srgbClr val="0066CC"/>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C7002B"/>
        </a:accent1>
        <a:accent2>
          <a:srgbClr val="C0C0C0"/>
        </a:accent2>
        <a:accent3>
          <a:srgbClr val="FFFFFF"/>
        </a:accent3>
        <a:accent4>
          <a:srgbClr val="000000"/>
        </a:accent4>
        <a:accent5>
          <a:srgbClr val="E0AAAC"/>
        </a:accent5>
        <a:accent6>
          <a:srgbClr val="AEAEAE"/>
        </a:accent6>
        <a:hlink>
          <a:srgbClr val="522641"/>
        </a:hlink>
        <a:folHlink>
          <a:srgbClr val="0066CC"/>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808080"/>
        </a:lt2>
        <a:accent1>
          <a:srgbClr val="808080"/>
        </a:accent1>
        <a:accent2>
          <a:srgbClr val="C0C0C0"/>
        </a:accent2>
        <a:accent3>
          <a:srgbClr val="FFFFFF"/>
        </a:accent3>
        <a:accent4>
          <a:srgbClr val="000000"/>
        </a:accent4>
        <a:accent5>
          <a:srgbClr val="C0C0C0"/>
        </a:accent5>
        <a:accent6>
          <a:srgbClr val="AEAEAE"/>
        </a:accent6>
        <a:hlink>
          <a:srgbClr val="522641"/>
        </a:hlink>
        <a:folHlink>
          <a:srgbClr val="A0A0A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ahps</Template>
  <TotalTime>3571</TotalTime>
  <Words>354</Words>
  <Application>Microsoft Office PowerPoint</Application>
  <PresentationFormat>On-screen Show (4:3)</PresentationFormat>
  <Paragraphs>94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Courier New</vt:lpstr>
      <vt:lpstr>Vardana</vt:lpstr>
      <vt:lpstr>Verdana</vt:lpstr>
      <vt:lpstr>Default Design</vt:lpstr>
      <vt:lpstr>Relationele databases</vt:lpstr>
      <vt:lpstr>Voorbereiding</vt:lpstr>
      <vt:lpstr>De bibliotheek-database</vt:lpstr>
      <vt:lpstr>Beschrijving</vt:lpstr>
      <vt:lpstr>De ‘Boek’-tabel</vt:lpstr>
      <vt:lpstr>Opdrachten week 1 (1/2)</vt:lpstr>
      <vt:lpstr>Opdrachten week 1 (2/2)</vt:lpstr>
    </vt:vector>
  </TitlesOfParts>
  <Company>Avans Hogeschool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Relationele databases</dc:title>
  <dc:creator>Frank Tempelman</dc:creator>
  <cp:lastModifiedBy>Alexander Van den Bulck</cp:lastModifiedBy>
  <cp:revision>63</cp:revision>
  <dcterms:created xsi:type="dcterms:W3CDTF">2016-06-27T07:16:40Z</dcterms:created>
  <dcterms:modified xsi:type="dcterms:W3CDTF">2017-07-06T08:58:56Z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vans">
    <vt:lpwstr>Yes</vt:lpwstr>
  </property>
  <property fmtid="{D5CDD505-2E9C-101B-9397-08002B2CF9AE}" pid="3" name="coversl">
    <vt:lpwstr>258</vt:lpwstr>
  </property>
  <property fmtid="{D5CDD505-2E9C-101B-9397-08002B2CF9AE}" pid="4" name="titlesl">
    <vt:lpwstr>259</vt:lpwstr>
  </property>
  <property fmtid="{D5CDD505-2E9C-101B-9397-08002B2CF9AE}" pid="5" name="title">
    <vt:lpwstr>Relationele databases</vt:lpwstr>
  </property>
  <property fmtid="{D5CDD505-2E9C-101B-9397-08002B2CF9AE}" pid="6" name="subtitle">
    <vt:lpwstr/>
  </property>
  <property fmtid="{D5CDD505-2E9C-101B-9397-08002B2CF9AE}" pid="7" name="ref">
    <vt:lpwstr/>
  </property>
  <property fmtid="{D5CDD505-2E9C-101B-9397-08002B2CF9AE}" pid="8" name="speaker">
    <vt:lpwstr/>
  </property>
  <property fmtid="{D5CDD505-2E9C-101B-9397-08002B2CF9AE}" pid="9" name="dt">
    <vt:lpwstr>27-6-2016</vt:lpwstr>
  </property>
  <property fmtid="{D5CDD505-2E9C-101B-9397-08002B2CF9AE}" pid="10" name="usergroup">
    <vt:lpwstr>0</vt:lpwstr>
  </property>
  <property fmtid="{D5CDD505-2E9C-101B-9397-08002B2CF9AE}" pid="11" name="format">
    <vt:lpwstr>0</vt:lpwstr>
  </property>
  <property fmtid="{D5CDD505-2E9C-101B-9397-08002B2CF9AE}" pid="12" name="titlebackground">
    <vt:lpwstr/>
  </property>
  <property fmtid="{D5CDD505-2E9C-101B-9397-08002B2CF9AE}" pid="13" name="cldocument">
    <vt:lpwstr>1043</vt:lpwstr>
  </property>
  <property fmtid="{D5CDD505-2E9C-101B-9397-08002B2CF9AE}" pid="14" name="sliden">
    <vt:lpwstr>No</vt:lpwstr>
  </property>
  <property fmtid="{D5CDD505-2E9C-101B-9397-08002B2CF9AE}" pid="15" name="level1">
    <vt:lpwstr/>
  </property>
  <property fmtid="{D5CDD505-2E9C-101B-9397-08002B2CF9AE}" pid="16" name="level11">
    <vt:lpwstr>Bibliotheekcasus</vt:lpwstr>
  </property>
  <property fmtid="{D5CDD505-2E9C-101B-9397-08002B2CF9AE}" pid="17" name="picture">
    <vt:lpwstr>261;277;283</vt:lpwstr>
  </property>
  <property fmtid="{D5CDD505-2E9C-101B-9397-08002B2CF9AE}" pid="18" name="graph">
    <vt:lpwstr>281</vt:lpwstr>
  </property>
</Properties>
</file>