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5" r:id="rId19"/>
    <p:sldId id="276" r:id="rId20"/>
    <p:sldId id="274" r:id="rId21"/>
    <p:sldId id="277" r:id="rId22"/>
    <p:sldId id="273" r:id="rId2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D668"/>
    <a:srgbClr val="AC2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4D28B-0E18-9D4F-A98E-912F90998323}" type="datetimeFigureOut">
              <a:rPr lang="en-DE" smtClean="0"/>
              <a:t>08.11.20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E11B6-C0B9-A945-B86E-FADFEDDF49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73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E11B6-C0B9-A945-B86E-FADFEDDF4949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594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E11B6-C0B9-A945-B86E-FADFEDDF4949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025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B627-5F81-BD47-AF2E-04E693F57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06438-5820-3240-8570-850F7A482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78B3-1FC9-1F47-B57E-A597FAEC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3CCC-9ACC-D048-8057-117A43389039}" type="datetimeFigureOut">
              <a:rPr lang="en-DE" smtClean="0"/>
              <a:t>08.11.20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EC022-F83C-1140-8BDE-557DD483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5EEE-F99A-254A-A14C-19CA5918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831B-FE33-6F40-B596-C6481AA57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192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8082-A3A2-7146-B041-20C1D989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E11A3-FBDD-BB45-9AE2-A46FF452D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1347-66AD-BD40-8145-FAB93054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3CCC-9ACC-D048-8057-117A43389039}" type="datetimeFigureOut">
              <a:rPr lang="en-DE" smtClean="0"/>
              <a:t>08.11.20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3AA2D-8F4C-F54A-BD50-0C28AFA5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C9714-798D-7645-9639-8B4F0678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831B-FE33-6F40-B596-C6481AA57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094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66F94-5809-EE48-BA2F-D554F376B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5627E-D54C-3C43-9451-CAECCC6F9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1B25-0115-824D-A4A3-73F59A72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3CCC-9ACC-D048-8057-117A43389039}" type="datetimeFigureOut">
              <a:rPr lang="en-DE" smtClean="0"/>
              <a:t>08.11.20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69F1B-52BC-2449-B6F0-199FFDB5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01A-0E06-F64E-AA66-FBE842BF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831B-FE33-6F40-B596-C6481AA57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878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DC4D-1C35-5547-81B2-3B3BF630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09DD-2A9B-A14B-B7B3-C9438DC67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15E0-F3DF-FF48-8E4F-27FEBAF4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3CCC-9ACC-D048-8057-117A43389039}" type="datetimeFigureOut">
              <a:rPr lang="en-DE" smtClean="0"/>
              <a:t>08.11.20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5A2AA-E30F-8742-A34F-C17B25CC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5AD2-E0F6-CC43-8738-319A0448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831B-FE33-6F40-B596-C6481AA57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701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4A96-40B7-BE4C-A0E3-90C48EEC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BB001-72AA-084E-9A84-807AC5F42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0404-C9C0-4144-9475-E40F3EC7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3CCC-9ACC-D048-8057-117A43389039}" type="datetimeFigureOut">
              <a:rPr lang="en-DE" smtClean="0"/>
              <a:t>08.11.20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B73F-D9E1-2944-A52B-5913ECDE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FA14-476E-2D47-B945-FA6C5C9A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831B-FE33-6F40-B596-C6481AA57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020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F60F-16EA-A64D-AA19-B8208A54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CF7F-9CE0-F249-A2E5-991C11F18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90F4B-3F40-2649-ACC8-53BC19998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BE28F-17FD-4E43-A800-DF838583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3CCC-9ACC-D048-8057-117A43389039}" type="datetimeFigureOut">
              <a:rPr lang="en-DE" smtClean="0"/>
              <a:t>08.11.20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DE943-D1D4-3544-A5CC-C011ADAC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36992-4EC1-5347-9A5D-3509579D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831B-FE33-6F40-B596-C6481AA57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00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775C-7EDF-C842-B46E-FC34A62F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40D07-D5F1-C046-B8D4-F090B487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E7B1-4762-2F4C-BFD7-7221D90F9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24774-35F5-D64F-A7D6-B48B38395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FCF8F-025A-0F42-90D7-95129DA45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58011-E947-D74D-9731-BCEB002B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3CCC-9ACC-D048-8057-117A43389039}" type="datetimeFigureOut">
              <a:rPr lang="en-DE" smtClean="0"/>
              <a:t>08.11.20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88A25-6421-6D46-A168-425FDD78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CDE9A-998C-9743-B073-0B00944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831B-FE33-6F40-B596-C6481AA57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198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014F-3674-9549-AA0F-0D4EA43E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ED0F9-61C0-3440-854F-16FEA06B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3CCC-9ACC-D048-8057-117A43389039}" type="datetimeFigureOut">
              <a:rPr lang="en-DE" smtClean="0"/>
              <a:t>08.11.20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D1FBD-637B-CE4E-B7B3-8F6903DD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A2836-A138-CC44-B556-5C2603E6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831B-FE33-6F40-B596-C6481AA57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600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56E04-C1CB-774C-AE7B-4EC19314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3CCC-9ACC-D048-8057-117A43389039}" type="datetimeFigureOut">
              <a:rPr lang="en-DE" smtClean="0"/>
              <a:t>08.11.20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8A6F9-B859-1A4C-89A4-327F3EE0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24B99-3FD1-7A42-ADE8-F5B7499B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831B-FE33-6F40-B596-C6481AA57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272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BFD3-0872-3A4A-980B-A6265E54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96D2-5E95-F749-BC67-774A06131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461AF-C8E5-2948-A1C2-CDF966344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16E7A-A3A6-2A46-BA22-8C877A2B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3CCC-9ACC-D048-8057-117A43389039}" type="datetimeFigureOut">
              <a:rPr lang="en-DE" smtClean="0"/>
              <a:t>08.11.20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0BB39-C813-5047-945D-41D274C1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AE704-393C-A145-9650-87ADFCD7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831B-FE33-6F40-B596-C6481AA57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391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B09C-2889-6547-A7A8-329F022F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4616B-9DAB-EE4A-ACDB-D699F967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27CFC-44B9-4049-9BEF-9A32B8B53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E76F4-0CA2-E54A-9911-CB047DB5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3CCC-9ACC-D048-8057-117A43389039}" type="datetimeFigureOut">
              <a:rPr lang="en-DE" smtClean="0"/>
              <a:t>08.11.20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EB34C-A555-0E4A-AE83-6CC723BF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1398A-8A16-3449-8F59-F63ADC46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831B-FE33-6F40-B596-C6481AA57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670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A3E73-8FEF-E141-BEB9-3416DDB1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24FAB-718D-FB42-A70A-B239EEC1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2744-C8B7-FA48-8EF9-9A4E44B0C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83CCC-9ACC-D048-8057-117A43389039}" type="datetimeFigureOut">
              <a:rPr lang="en-DE" smtClean="0"/>
              <a:t>08.11.20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E9467-18F5-424E-B414-D62C20874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17DA3-EC15-5A4F-8E6C-02D035C51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831B-FE33-6F40-B596-C6481AA57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339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EDDB9E2D-AD3D-0D4D-B2A4-DA6E0D94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89" y="2268445"/>
            <a:ext cx="4730621" cy="197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9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D00D10-FC5E-7D4D-AABA-5F4157772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72" y="999490"/>
            <a:ext cx="8649056" cy="48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A83B-C009-3C46-8BD3-55FFE37E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3540A1-301A-D140-902D-5BE7B8129B3C}"/>
              </a:ext>
            </a:extLst>
          </p:cNvPr>
          <p:cNvSpPr/>
          <p:nvPr/>
        </p:nvSpPr>
        <p:spPr>
          <a:xfrm>
            <a:off x="838200" y="3256384"/>
            <a:ext cx="6248400" cy="172616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90BD5C-04B9-824E-976D-40EC5FB1E4D9}"/>
              </a:ext>
            </a:extLst>
          </p:cNvPr>
          <p:cNvSpPr/>
          <p:nvPr/>
        </p:nvSpPr>
        <p:spPr>
          <a:xfrm>
            <a:off x="5078963" y="2824843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919F12-5B44-1D4E-8E4B-8CBE31E56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4035"/>
            <a:ext cx="3436620" cy="5425696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F520233-F11F-C94A-B4D2-F8A54B2E2BD6}"/>
              </a:ext>
            </a:extLst>
          </p:cNvPr>
          <p:cNvSpPr/>
          <p:nvPr/>
        </p:nvSpPr>
        <p:spPr>
          <a:xfrm>
            <a:off x="6900143" y="3256384"/>
            <a:ext cx="299876" cy="172616"/>
          </a:xfrm>
          <a:prstGeom prst="ellipse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36276-17BD-C948-A92F-F29B6D54D53A}"/>
              </a:ext>
            </a:extLst>
          </p:cNvPr>
          <p:cNvSpPr txBox="1"/>
          <p:nvPr/>
        </p:nvSpPr>
        <p:spPr>
          <a:xfrm>
            <a:off x="6753053" y="725653"/>
            <a:ext cx="403347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err="1">
                <a:solidFill>
                  <a:srgbClr val="41D6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en-DE" sz="7200" b="1" dirty="0">
              <a:solidFill>
                <a:srgbClr val="41D6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aktuellester</a:t>
            </a: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en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36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B49E36-639A-E647-8812-D2F7944A3BE2}"/>
              </a:ext>
            </a:extLst>
          </p:cNvPr>
          <p:cNvSpPr/>
          <p:nvPr/>
        </p:nvSpPr>
        <p:spPr>
          <a:xfrm rot="3458364">
            <a:off x="1202236" y="4123787"/>
            <a:ext cx="2741812" cy="241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81A13-E929-8947-A4F6-A528F7217596}"/>
              </a:ext>
            </a:extLst>
          </p:cNvPr>
          <p:cNvSpPr/>
          <p:nvPr/>
        </p:nvSpPr>
        <p:spPr>
          <a:xfrm>
            <a:off x="-2876550" y="3256384"/>
            <a:ext cx="5257800" cy="172616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C273CA-AA20-6B4D-B70B-B9A2CDCB3715}"/>
              </a:ext>
            </a:extLst>
          </p:cNvPr>
          <p:cNvSpPr/>
          <p:nvPr/>
        </p:nvSpPr>
        <p:spPr>
          <a:xfrm>
            <a:off x="1489943" y="2824843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88B5C-F861-EB42-A164-744207BAF506}"/>
              </a:ext>
            </a:extLst>
          </p:cNvPr>
          <p:cNvSpPr txBox="1"/>
          <p:nvPr/>
        </p:nvSpPr>
        <p:spPr>
          <a:xfrm>
            <a:off x="5981700" y="715793"/>
            <a:ext cx="439876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err="1">
                <a:solidFill>
                  <a:srgbClr val="41D6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lang="en-DE" sz="7200" b="1" dirty="0">
              <a:solidFill>
                <a:srgbClr val="41D6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alternativer „Verlauf“ </a:t>
            </a:r>
          </a:p>
          <a:p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deines Codes</a:t>
            </a:r>
            <a:endParaRPr lang="en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2918483-EBDA-8D41-ADBC-C730DC7F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47491"/>
            <a:ext cx="4831080" cy="20114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80AB2B-173A-F343-8809-81D77B40461D}"/>
              </a:ext>
            </a:extLst>
          </p:cNvPr>
          <p:cNvSpPr/>
          <p:nvPr/>
        </p:nvSpPr>
        <p:spPr>
          <a:xfrm>
            <a:off x="3185160" y="5294241"/>
            <a:ext cx="2225040" cy="172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2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B49E36-639A-E647-8812-D2F7944A3BE2}"/>
              </a:ext>
            </a:extLst>
          </p:cNvPr>
          <p:cNvSpPr/>
          <p:nvPr/>
        </p:nvSpPr>
        <p:spPr>
          <a:xfrm rot="3458364">
            <a:off x="1202236" y="4123787"/>
            <a:ext cx="2741812" cy="241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81A13-E929-8947-A4F6-A528F7217596}"/>
              </a:ext>
            </a:extLst>
          </p:cNvPr>
          <p:cNvSpPr/>
          <p:nvPr/>
        </p:nvSpPr>
        <p:spPr>
          <a:xfrm>
            <a:off x="-2750820" y="3256384"/>
            <a:ext cx="11106150" cy="172616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C273CA-AA20-6B4D-B70B-B9A2CDCB3715}"/>
              </a:ext>
            </a:extLst>
          </p:cNvPr>
          <p:cNvSpPr/>
          <p:nvPr/>
        </p:nvSpPr>
        <p:spPr>
          <a:xfrm>
            <a:off x="1489943" y="2824843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0AB2B-173A-F343-8809-81D77B40461D}"/>
              </a:ext>
            </a:extLst>
          </p:cNvPr>
          <p:cNvSpPr/>
          <p:nvPr/>
        </p:nvSpPr>
        <p:spPr>
          <a:xfrm>
            <a:off x="3185160" y="5294241"/>
            <a:ext cx="2225040" cy="172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85FA28-D1B0-784B-9D19-D73CAEB3C0D6}"/>
              </a:ext>
            </a:extLst>
          </p:cNvPr>
          <p:cNvSpPr/>
          <p:nvPr/>
        </p:nvSpPr>
        <p:spPr>
          <a:xfrm>
            <a:off x="4648433" y="2738535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BDE8E9-349A-DF4B-A3B6-AE0F5EC9CBD7}"/>
              </a:ext>
            </a:extLst>
          </p:cNvPr>
          <p:cNvSpPr/>
          <p:nvPr/>
        </p:nvSpPr>
        <p:spPr>
          <a:xfrm>
            <a:off x="7789173" y="2761395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5071D1-E2BD-C544-B385-3F509A328061}"/>
              </a:ext>
            </a:extLst>
          </p:cNvPr>
          <p:cNvSpPr/>
          <p:nvPr/>
        </p:nvSpPr>
        <p:spPr>
          <a:xfrm>
            <a:off x="4848738" y="4776392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C8226D-BB27-0F4B-848F-7D7814F0628F}"/>
              </a:ext>
            </a:extLst>
          </p:cNvPr>
          <p:cNvSpPr/>
          <p:nvPr/>
        </p:nvSpPr>
        <p:spPr>
          <a:xfrm>
            <a:off x="3185160" y="1812848"/>
            <a:ext cx="18694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b="1" dirty="0" err="1">
                <a:solidFill>
                  <a:srgbClr val="41D6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en-DE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E8D11-A7D5-3746-BC51-4A6BD89E112E}"/>
              </a:ext>
            </a:extLst>
          </p:cNvPr>
          <p:cNvSpPr/>
          <p:nvPr/>
        </p:nvSpPr>
        <p:spPr>
          <a:xfrm>
            <a:off x="6626835" y="5024274"/>
            <a:ext cx="232467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</a:t>
            </a:r>
            <a:endParaRPr lang="de-DE" sz="4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0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universe</a:t>
            </a:r>
            <a:endParaRPr lang="en-DE" sz="4000" dirty="0">
              <a:solidFill>
                <a:schemeClr val="accent2"/>
              </a:solidFill>
            </a:endParaRPr>
          </a:p>
        </p:txBody>
      </p:sp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F230DBA-74A6-274C-BD30-6EA94BD0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530" y="540390"/>
            <a:ext cx="4647960" cy="174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4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B49E36-639A-E647-8812-D2F7944A3BE2}"/>
              </a:ext>
            </a:extLst>
          </p:cNvPr>
          <p:cNvSpPr/>
          <p:nvPr/>
        </p:nvSpPr>
        <p:spPr>
          <a:xfrm rot="3458364">
            <a:off x="1202236" y="4123787"/>
            <a:ext cx="2741812" cy="241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81A13-E929-8947-A4F6-A528F7217596}"/>
              </a:ext>
            </a:extLst>
          </p:cNvPr>
          <p:cNvSpPr/>
          <p:nvPr/>
        </p:nvSpPr>
        <p:spPr>
          <a:xfrm>
            <a:off x="-2615453" y="3256384"/>
            <a:ext cx="13110841" cy="172616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C273CA-AA20-6B4D-B70B-B9A2CDCB3715}"/>
              </a:ext>
            </a:extLst>
          </p:cNvPr>
          <p:cNvSpPr/>
          <p:nvPr/>
        </p:nvSpPr>
        <p:spPr>
          <a:xfrm>
            <a:off x="1489943" y="2824843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0AB2B-173A-F343-8809-81D77B40461D}"/>
              </a:ext>
            </a:extLst>
          </p:cNvPr>
          <p:cNvSpPr/>
          <p:nvPr/>
        </p:nvSpPr>
        <p:spPr>
          <a:xfrm>
            <a:off x="3185160" y="5294241"/>
            <a:ext cx="3249930" cy="221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85FA28-D1B0-784B-9D19-D73CAEB3C0D6}"/>
              </a:ext>
            </a:extLst>
          </p:cNvPr>
          <p:cNvSpPr/>
          <p:nvPr/>
        </p:nvSpPr>
        <p:spPr>
          <a:xfrm>
            <a:off x="4648433" y="2738535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5071D1-E2BD-C544-B385-3F509A328061}"/>
              </a:ext>
            </a:extLst>
          </p:cNvPr>
          <p:cNvSpPr/>
          <p:nvPr/>
        </p:nvSpPr>
        <p:spPr>
          <a:xfrm>
            <a:off x="4848738" y="4776392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45B457-5E0C-144E-856D-B60040BF9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513" y="410172"/>
            <a:ext cx="4848314" cy="19196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D159BB-DAD6-2C4B-898A-9B7F900F723C}"/>
              </a:ext>
            </a:extLst>
          </p:cNvPr>
          <p:cNvSpPr/>
          <p:nvPr/>
        </p:nvSpPr>
        <p:spPr>
          <a:xfrm rot="8143263">
            <a:off x="5931068" y="4238037"/>
            <a:ext cx="2982833" cy="2471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BDE8E9-349A-DF4B-A3B6-AE0F5EC9CBD7}"/>
              </a:ext>
            </a:extLst>
          </p:cNvPr>
          <p:cNvSpPr/>
          <p:nvPr/>
        </p:nvSpPr>
        <p:spPr>
          <a:xfrm>
            <a:off x="7941248" y="2824843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59FF76-574C-1E41-84BA-85A888AA0FCC}"/>
              </a:ext>
            </a:extLst>
          </p:cNvPr>
          <p:cNvSpPr/>
          <p:nvPr/>
        </p:nvSpPr>
        <p:spPr>
          <a:xfrm>
            <a:off x="10345450" y="3256384"/>
            <a:ext cx="299876" cy="172616"/>
          </a:xfrm>
          <a:prstGeom prst="ellipse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1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B49E36-639A-E647-8812-D2F7944A3BE2}"/>
              </a:ext>
            </a:extLst>
          </p:cNvPr>
          <p:cNvSpPr/>
          <p:nvPr/>
        </p:nvSpPr>
        <p:spPr>
          <a:xfrm rot="3458364">
            <a:off x="1202236" y="4123787"/>
            <a:ext cx="2741812" cy="241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81A13-E929-8947-A4F6-A528F7217596}"/>
              </a:ext>
            </a:extLst>
          </p:cNvPr>
          <p:cNvSpPr/>
          <p:nvPr/>
        </p:nvSpPr>
        <p:spPr>
          <a:xfrm>
            <a:off x="-2615453" y="3256384"/>
            <a:ext cx="13110841" cy="172616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C273CA-AA20-6B4D-B70B-B9A2CDCB3715}"/>
              </a:ext>
            </a:extLst>
          </p:cNvPr>
          <p:cNvSpPr/>
          <p:nvPr/>
        </p:nvSpPr>
        <p:spPr>
          <a:xfrm>
            <a:off x="1489943" y="2824843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0AB2B-173A-F343-8809-81D77B40461D}"/>
              </a:ext>
            </a:extLst>
          </p:cNvPr>
          <p:cNvSpPr/>
          <p:nvPr/>
        </p:nvSpPr>
        <p:spPr>
          <a:xfrm>
            <a:off x="3185160" y="5294241"/>
            <a:ext cx="3249930" cy="221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85FA28-D1B0-784B-9D19-D73CAEB3C0D6}"/>
              </a:ext>
            </a:extLst>
          </p:cNvPr>
          <p:cNvSpPr/>
          <p:nvPr/>
        </p:nvSpPr>
        <p:spPr>
          <a:xfrm>
            <a:off x="4648433" y="2738535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5071D1-E2BD-C544-B385-3F509A328061}"/>
              </a:ext>
            </a:extLst>
          </p:cNvPr>
          <p:cNvSpPr/>
          <p:nvPr/>
        </p:nvSpPr>
        <p:spPr>
          <a:xfrm>
            <a:off x="4848738" y="4776392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D159BB-DAD6-2C4B-898A-9B7F900F723C}"/>
              </a:ext>
            </a:extLst>
          </p:cNvPr>
          <p:cNvSpPr/>
          <p:nvPr/>
        </p:nvSpPr>
        <p:spPr>
          <a:xfrm rot="8143263">
            <a:off x="5931068" y="4238037"/>
            <a:ext cx="2982833" cy="2471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BDE8E9-349A-DF4B-A3B6-AE0F5EC9CBD7}"/>
              </a:ext>
            </a:extLst>
          </p:cNvPr>
          <p:cNvSpPr/>
          <p:nvPr/>
        </p:nvSpPr>
        <p:spPr>
          <a:xfrm>
            <a:off x="7941248" y="2824843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59FF76-574C-1E41-84BA-85A888AA0FCC}"/>
              </a:ext>
            </a:extLst>
          </p:cNvPr>
          <p:cNvSpPr/>
          <p:nvPr/>
        </p:nvSpPr>
        <p:spPr>
          <a:xfrm>
            <a:off x="10345450" y="3256384"/>
            <a:ext cx="299876" cy="172616"/>
          </a:xfrm>
          <a:prstGeom prst="ellipse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232F2-FA32-A64D-8A8F-51C7307B365E}"/>
              </a:ext>
            </a:extLst>
          </p:cNvPr>
          <p:cNvSpPr txBox="1"/>
          <p:nvPr/>
        </p:nvSpPr>
        <p:spPr>
          <a:xfrm>
            <a:off x="7685926" y="593883"/>
            <a:ext cx="4390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err="1">
                <a:solidFill>
                  <a:srgbClr val="41D6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7200" b="1" dirty="0">
                <a:solidFill>
                  <a:srgbClr val="41D6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7200" b="1" dirty="0" err="1">
                <a:solidFill>
                  <a:srgbClr val="41D6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en-DE" sz="7200" b="1" dirty="0">
              <a:solidFill>
                <a:srgbClr val="41D6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576493-0C9C-C440-B873-BC225142AE64}"/>
              </a:ext>
            </a:extLst>
          </p:cNvPr>
          <p:cNvCxnSpPr>
            <a:stCxn id="14" idx="2"/>
          </p:cNvCxnSpPr>
          <p:nvPr/>
        </p:nvCxnSpPr>
        <p:spPr>
          <a:xfrm flipH="1">
            <a:off x="8958285" y="1794212"/>
            <a:ext cx="923114" cy="944323"/>
          </a:xfrm>
          <a:prstGeom prst="straightConnector1">
            <a:avLst/>
          </a:prstGeom>
          <a:ln w="76200">
            <a:solidFill>
              <a:srgbClr val="41D6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6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E5D637F-F171-1643-91D2-B7566968C7FD}"/>
              </a:ext>
            </a:extLst>
          </p:cNvPr>
          <p:cNvSpPr/>
          <p:nvPr/>
        </p:nvSpPr>
        <p:spPr>
          <a:xfrm>
            <a:off x="2928135" y="2280863"/>
            <a:ext cx="1910993" cy="192126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86DD78-030F-3744-91F0-D5083A589F6B}"/>
              </a:ext>
            </a:extLst>
          </p:cNvPr>
          <p:cNvSpPr/>
          <p:nvPr/>
        </p:nvSpPr>
        <p:spPr>
          <a:xfrm>
            <a:off x="6820328" y="2280863"/>
            <a:ext cx="1910993" cy="192126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586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709F11-462C-0A41-8F91-C26BC5A8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825" y="1345914"/>
            <a:ext cx="2730188" cy="2331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B52D1E-830D-6A49-8A12-E2679B05C4DC}"/>
              </a:ext>
            </a:extLst>
          </p:cNvPr>
          <p:cNvSpPr txBox="1"/>
          <p:nvPr/>
        </p:nvSpPr>
        <p:spPr>
          <a:xfrm>
            <a:off x="4664943" y="3810927"/>
            <a:ext cx="3005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DE" sz="72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3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A83B-C009-3C46-8BD3-55FFE37E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3540A1-301A-D140-902D-5BE7B8129B3C}"/>
              </a:ext>
            </a:extLst>
          </p:cNvPr>
          <p:cNvSpPr/>
          <p:nvPr/>
        </p:nvSpPr>
        <p:spPr>
          <a:xfrm>
            <a:off x="838200" y="3256384"/>
            <a:ext cx="6248400" cy="172616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90BD5C-04B9-824E-976D-40EC5FB1E4D9}"/>
              </a:ext>
            </a:extLst>
          </p:cNvPr>
          <p:cNvSpPr/>
          <p:nvPr/>
        </p:nvSpPr>
        <p:spPr>
          <a:xfrm>
            <a:off x="5078963" y="2824843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919F12-5B44-1D4E-8E4B-8CBE31E56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4035"/>
            <a:ext cx="3436620" cy="5425696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F520233-F11F-C94A-B4D2-F8A54B2E2BD6}"/>
              </a:ext>
            </a:extLst>
          </p:cNvPr>
          <p:cNvSpPr/>
          <p:nvPr/>
        </p:nvSpPr>
        <p:spPr>
          <a:xfrm rot="19345301">
            <a:off x="7675462" y="2592892"/>
            <a:ext cx="299876" cy="208985"/>
          </a:xfrm>
          <a:prstGeom prst="ellipse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36276-17BD-C948-A92F-F29B6D54D53A}"/>
              </a:ext>
            </a:extLst>
          </p:cNvPr>
          <p:cNvSpPr txBox="1"/>
          <p:nvPr/>
        </p:nvSpPr>
        <p:spPr>
          <a:xfrm>
            <a:off x="6753053" y="725653"/>
            <a:ext cx="455765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>
                <a:solidFill>
                  <a:srgbClr val="41D6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en-DE" sz="7200" b="1" dirty="0">
              <a:solidFill>
                <a:srgbClr val="41D6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hochladen zum Server</a:t>
            </a:r>
            <a:endParaRPr lang="en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8EBD6D93-5B37-014A-B6F3-63F351D34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30" y="4212505"/>
            <a:ext cx="4647960" cy="17472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534EA9-6E18-1E42-91A3-94B063CE4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836" y="4994696"/>
            <a:ext cx="4375347" cy="4699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F84541-DE28-504B-918C-1B79AFAB6BBA}"/>
              </a:ext>
            </a:extLst>
          </p:cNvPr>
          <p:cNvSpPr/>
          <p:nvPr/>
        </p:nvSpPr>
        <p:spPr>
          <a:xfrm>
            <a:off x="6719756" y="5086118"/>
            <a:ext cx="1971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$ 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de-DE" dirty="0">
                <a:solidFill>
                  <a:srgbClr val="41D668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push</a:t>
            </a:r>
            <a:r>
              <a:rPr lang="de-DE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DE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27C9B-12B5-8B4A-9022-EAC71BCC58D0}"/>
              </a:ext>
            </a:extLst>
          </p:cNvPr>
          <p:cNvSpPr/>
          <p:nvPr/>
        </p:nvSpPr>
        <p:spPr>
          <a:xfrm rot="8512267">
            <a:off x="6845848" y="2936060"/>
            <a:ext cx="1099189" cy="203992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82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3540A1-301A-D140-902D-5BE7B8129B3C}"/>
              </a:ext>
            </a:extLst>
          </p:cNvPr>
          <p:cNvSpPr/>
          <p:nvPr/>
        </p:nvSpPr>
        <p:spPr>
          <a:xfrm>
            <a:off x="1174376" y="3657164"/>
            <a:ext cx="4025153" cy="208985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90BD5C-04B9-824E-976D-40EC5FB1E4D9}"/>
              </a:ext>
            </a:extLst>
          </p:cNvPr>
          <p:cNvSpPr/>
          <p:nvPr/>
        </p:nvSpPr>
        <p:spPr>
          <a:xfrm>
            <a:off x="3128448" y="3238687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520233-F11F-C94A-B4D2-F8A54B2E2BD6}"/>
              </a:ext>
            </a:extLst>
          </p:cNvPr>
          <p:cNvSpPr/>
          <p:nvPr/>
        </p:nvSpPr>
        <p:spPr>
          <a:xfrm>
            <a:off x="4986147" y="3657165"/>
            <a:ext cx="299876" cy="208985"/>
          </a:xfrm>
          <a:prstGeom prst="ellipse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36276-17BD-C948-A92F-F29B6D54D53A}"/>
              </a:ext>
            </a:extLst>
          </p:cNvPr>
          <p:cNvSpPr txBox="1"/>
          <p:nvPr/>
        </p:nvSpPr>
        <p:spPr>
          <a:xfrm>
            <a:off x="1214504" y="664498"/>
            <a:ext cx="444384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>
                <a:solidFill>
                  <a:srgbClr val="41D6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en-DE" sz="7200" b="1" dirty="0">
              <a:solidFill>
                <a:srgbClr val="41D6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vom Server</a:t>
            </a:r>
            <a:endParaRPr lang="en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8EBD6D93-5B37-014A-B6F3-63F351D3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734" y="4274385"/>
            <a:ext cx="4647960" cy="17472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534EA9-6E18-1E42-91A3-94B063CE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836" y="5000306"/>
            <a:ext cx="4375347" cy="4699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F84541-DE28-504B-918C-1B79AFAB6BBA}"/>
              </a:ext>
            </a:extLst>
          </p:cNvPr>
          <p:cNvSpPr/>
          <p:nvPr/>
        </p:nvSpPr>
        <p:spPr>
          <a:xfrm>
            <a:off x="6719756" y="5086118"/>
            <a:ext cx="1971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$ 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de-DE" dirty="0">
                <a:solidFill>
                  <a:srgbClr val="41D668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pull</a:t>
            </a:r>
            <a:r>
              <a:rPr lang="de-DE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DE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27C9B-12B5-8B4A-9022-EAC71BCC58D0}"/>
              </a:ext>
            </a:extLst>
          </p:cNvPr>
          <p:cNvSpPr/>
          <p:nvPr/>
        </p:nvSpPr>
        <p:spPr>
          <a:xfrm rot="13800048">
            <a:off x="368309" y="3292234"/>
            <a:ext cx="1099189" cy="203992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4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EE8FE-1D5B-8746-B42A-09D18D82EA06}"/>
              </a:ext>
            </a:extLst>
          </p:cNvPr>
          <p:cNvSpPr/>
          <p:nvPr/>
        </p:nvSpPr>
        <p:spPr>
          <a:xfrm>
            <a:off x="3890865" y="2183363"/>
            <a:ext cx="69886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GB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</a:t>
            </a:r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</a:t>
            </a:r>
            <a:r>
              <a:rPr lang="en-GB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</a:t>
            </a:r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verteilten</a:t>
            </a:r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Versionsverwaltung</a:t>
            </a:r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GB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</a:t>
            </a:r>
            <a:endParaRPr lang="en-DE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E7711-1158-ED49-A538-B327FBF8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3073400"/>
            <a:ext cx="3238500" cy="3784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1CDED8-AFD0-1A4F-B636-D1F243A54E88}"/>
              </a:ext>
            </a:extLst>
          </p:cNvPr>
          <p:cNvSpPr/>
          <p:nvPr/>
        </p:nvSpPr>
        <p:spPr>
          <a:xfrm>
            <a:off x="3890865" y="3937689"/>
            <a:ext cx="6988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Linus Torvalds</a:t>
            </a:r>
            <a:endParaRPr lang="en-DE" sz="24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2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4B8896A-8912-474A-9259-64C953A1FA2C}"/>
              </a:ext>
            </a:extLst>
          </p:cNvPr>
          <p:cNvSpPr/>
          <p:nvPr/>
        </p:nvSpPr>
        <p:spPr>
          <a:xfrm rot="7326988">
            <a:off x="2414183" y="3303685"/>
            <a:ext cx="4985537" cy="191629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41948-D3DC-9449-B37E-60C35333CF96}"/>
              </a:ext>
            </a:extLst>
          </p:cNvPr>
          <p:cNvSpPr/>
          <p:nvPr/>
        </p:nvSpPr>
        <p:spPr>
          <a:xfrm>
            <a:off x="250666" y="5388683"/>
            <a:ext cx="3419997" cy="173054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13442-FC87-5E40-A573-40A74E6F6F4B}"/>
              </a:ext>
            </a:extLst>
          </p:cNvPr>
          <p:cNvSpPr/>
          <p:nvPr/>
        </p:nvSpPr>
        <p:spPr>
          <a:xfrm>
            <a:off x="2483501" y="4870834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D5823C-ABD7-8A43-B05E-D79529DACCB7}"/>
              </a:ext>
            </a:extLst>
          </p:cNvPr>
          <p:cNvSpPr/>
          <p:nvPr/>
        </p:nvSpPr>
        <p:spPr>
          <a:xfrm>
            <a:off x="433025" y="5151699"/>
            <a:ext cx="1593356" cy="585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FEE262-F958-1140-85C8-BC2293BE5676}"/>
              </a:ext>
            </a:extLst>
          </p:cNvPr>
          <p:cNvSpPr/>
          <p:nvPr/>
        </p:nvSpPr>
        <p:spPr>
          <a:xfrm>
            <a:off x="186999" y="5154315"/>
            <a:ext cx="582495" cy="58562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DE5ADE-1686-1D43-BCB7-AB816B4DB553}"/>
              </a:ext>
            </a:extLst>
          </p:cNvPr>
          <p:cNvSpPr/>
          <p:nvPr/>
        </p:nvSpPr>
        <p:spPr>
          <a:xfrm>
            <a:off x="1735133" y="5151699"/>
            <a:ext cx="582495" cy="585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EDC35B5C-01A9-984E-846A-D7BB5B93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20" y="5242725"/>
            <a:ext cx="966644" cy="40357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BD8B7AE-B9BD-E248-8C1B-7529199FEA8F}"/>
              </a:ext>
            </a:extLst>
          </p:cNvPr>
          <p:cNvSpPr/>
          <p:nvPr/>
        </p:nvSpPr>
        <p:spPr>
          <a:xfrm>
            <a:off x="5602432" y="599025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CAC5C-5BDD-D044-9C7A-5B8FE5119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168" y="729737"/>
            <a:ext cx="807664" cy="6897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1F70DC-424A-5E44-AABC-760F48DA5082}"/>
              </a:ext>
            </a:extLst>
          </p:cNvPr>
          <p:cNvSpPr txBox="1"/>
          <p:nvPr/>
        </p:nvSpPr>
        <p:spPr>
          <a:xfrm>
            <a:off x="2416629" y="3553097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41D6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DE" sz="2400" b="1" dirty="0">
                <a:solidFill>
                  <a:srgbClr val="41D6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push</a:t>
            </a:r>
          </a:p>
        </p:txBody>
      </p:sp>
    </p:spTree>
    <p:extLst>
      <p:ext uri="{BB962C8B-B14F-4D97-AF65-F5344CB8AC3E}">
        <p14:creationId xmlns:p14="http://schemas.microsoft.com/office/powerpoint/2010/main" val="130985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52D051C-CA10-1A4C-9D64-77EAEECE501A}"/>
              </a:ext>
            </a:extLst>
          </p:cNvPr>
          <p:cNvSpPr/>
          <p:nvPr/>
        </p:nvSpPr>
        <p:spPr>
          <a:xfrm rot="3686931">
            <a:off x="4693407" y="3289504"/>
            <a:ext cx="4985537" cy="191629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78A8A5-2071-9347-BDD5-64E625A5FF92}"/>
              </a:ext>
            </a:extLst>
          </p:cNvPr>
          <p:cNvSpPr/>
          <p:nvPr/>
        </p:nvSpPr>
        <p:spPr>
          <a:xfrm>
            <a:off x="8024010" y="5355369"/>
            <a:ext cx="3917324" cy="206368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8896A-8912-474A-9259-64C953A1FA2C}"/>
              </a:ext>
            </a:extLst>
          </p:cNvPr>
          <p:cNvSpPr/>
          <p:nvPr/>
        </p:nvSpPr>
        <p:spPr>
          <a:xfrm rot="7326988">
            <a:off x="2414183" y="3303685"/>
            <a:ext cx="4985537" cy="191629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41948-D3DC-9449-B37E-60C35333CF96}"/>
              </a:ext>
            </a:extLst>
          </p:cNvPr>
          <p:cNvSpPr/>
          <p:nvPr/>
        </p:nvSpPr>
        <p:spPr>
          <a:xfrm>
            <a:off x="250666" y="5388683"/>
            <a:ext cx="3419997" cy="173054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13442-FC87-5E40-A573-40A74E6F6F4B}"/>
              </a:ext>
            </a:extLst>
          </p:cNvPr>
          <p:cNvSpPr/>
          <p:nvPr/>
        </p:nvSpPr>
        <p:spPr>
          <a:xfrm>
            <a:off x="2483501" y="4870834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D5823C-ABD7-8A43-B05E-D79529DACCB7}"/>
              </a:ext>
            </a:extLst>
          </p:cNvPr>
          <p:cNvSpPr/>
          <p:nvPr/>
        </p:nvSpPr>
        <p:spPr>
          <a:xfrm>
            <a:off x="433025" y="5151699"/>
            <a:ext cx="1593356" cy="585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FEE262-F958-1140-85C8-BC2293BE5676}"/>
              </a:ext>
            </a:extLst>
          </p:cNvPr>
          <p:cNvSpPr/>
          <p:nvPr/>
        </p:nvSpPr>
        <p:spPr>
          <a:xfrm>
            <a:off x="186999" y="5154315"/>
            <a:ext cx="582495" cy="58562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DE5ADE-1686-1D43-BCB7-AB816B4DB553}"/>
              </a:ext>
            </a:extLst>
          </p:cNvPr>
          <p:cNvSpPr/>
          <p:nvPr/>
        </p:nvSpPr>
        <p:spPr>
          <a:xfrm>
            <a:off x="1735133" y="5151699"/>
            <a:ext cx="582495" cy="585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EDC35B5C-01A9-984E-846A-D7BB5B93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20" y="5242725"/>
            <a:ext cx="966644" cy="40357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BD8B7AE-B9BD-E248-8C1B-7529199FEA8F}"/>
              </a:ext>
            </a:extLst>
          </p:cNvPr>
          <p:cNvSpPr/>
          <p:nvPr/>
        </p:nvSpPr>
        <p:spPr>
          <a:xfrm>
            <a:off x="5602432" y="599025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CAC5C-5BDD-D044-9C7A-5B8FE5119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168" y="729737"/>
            <a:ext cx="807664" cy="689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562AE48-9B7A-344F-AA52-AFEA505ADCBE}"/>
              </a:ext>
            </a:extLst>
          </p:cNvPr>
          <p:cNvSpPr/>
          <p:nvPr/>
        </p:nvSpPr>
        <p:spPr>
          <a:xfrm>
            <a:off x="8184870" y="5149083"/>
            <a:ext cx="1593356" cy="585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AD2D3F-D797-7049-BB66-54D48BA84058}"/>
              </a:ext>
            </a:extLst>
          </p:cNvPr>
          <p:cNvSpPr/>
          <p:nvPr/>
        </p:nvSpPr>
        <p:spPr>
          <a:xfrm>
            <a:off x="7938844" y="5151699"/>
            <a:ext cx="582495" cy="58562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D78E4F-DC81-644D-86A1-A80871F14B97}"/>
              </a:ext>
            </a:extLst>
          </p:cNvPr>
          <p:cNvSpPr/>
          <p:nvPr/>
        </p:nvSpPr>
        <p:spPr>
          <a:xfrm>
            <a:off x="9486978" y="5149083"/>
            <a:ext cx="582495" cy="585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8" name="Picture 17" descr="Logo, icon&#10;&#10;Description automatically generated">
            <a:extLst>
              <a:ext uri="{FF2B5EF4-FFF2-40B4-BE49-F238E27FC236}">
                <a16:creationId xmlns:a16="http://schemas.microsoft.com/office/drawing/2014/main" id="{03C0C177-7756-AF4E-BA25-857F676FE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365" y="5240109"/>
            <a:ext cx="966644" cy="403574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DBC2F71-68BE-6842-8BD5-D3B3016555C4}"/>
              </a:ext>
            </a:extLst>
          </p:cNvPr>
          <p:cNvSpPr/>
          <p:nvPr/>
        </p:nvSpPr>
        <p:spPr>
          <a:xfrm>
            <a:off x="10571815" y="4924047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B22F0-B969-4F46-8E19-B67DE3D3A8D5}"/>
              </a:ext>
            </a:extLst>
          </p:cNvPr>
          <p:cNvSpPr txBox="1"/>
          <p:nvPr/>
        </p:nvSpPr>
        <p:spPr>
          <a:xfrm>
            <a:off x="2416629" y="3553097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41D6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DE" sz="2400" b="1" dirty="0">
                <a:solidFill>
                  <a:srgbClr val="41D6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push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8221D6-F885-D74E-8B8F-EF385C779D8E}"/>
              </a:ext>
            </a:extLst>
          </p:cNvPr>
          <p:cNvSpPr txBox="1"/>
          <p:nvPr/>
        </p:nvSpPr>
        <p:spPr>
          <a:xfrm>
            <a:off x="8230091" y="3553096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41D6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DE" sz="2400" b="1" dirty="0">
                <a:solidFill>
                  <a:srgbClr val="41D6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pull</a:t>
            </a:r>
          </a:p>
        </p:txBody>
      </p:sp>
    </p:spTree>
    <p:extLst>
      <p:ext uri="{BB962C8B-B14F-4D97-AF65-F5344CB8AC3E}">
        <p14:creationId xmlns:p14="http://schemas.microsoft.com/office/powerpoint/2010/main" val="1348628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E90D5E-8222-C04A-99FA-7D1C5F423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092"/>
            <a:ext cx="12192000" cy="62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8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ACE0-351A-B346-8B91-E2B04572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E4BC18-A35B-AA40-A0A0-DA836ACE8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388" y="873902"/>
            <a:ext cx="2869298" cy="4351338"/>
          </a:xfrm>
        </p:spPr>
      </p:pic>
    </p:spTree>
    <p:extLst>
      <p:ext uri="{BB962C8B-B14F-4D97-AF65-F5344CB8AC3E}">
        <p14:creationId xmlns:p14="http://schemas.microsoft.com/office/powerpoint/2010/main" val="15812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8D5A-FC6C-9741-82DF-2A1A5B9B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0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00C66C-020E-734A-8865-8C650965A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388" y="1116499"/>
            <a:ext cx="2796685" cy="4351338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8CB4AB6-792C-F445-8E1A-D2336FFF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8359"/>
            <a:ext cx="3590723" cy="2299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617427-5434-224B-B531-744C72533F75}"/>
              </a:ext>
            </a:extLst>
          </p:cNvPr>
          <p:cNvSpPr txBox="1"/>
          <p:nvPr/>
        </p:nvSpPr>
        <p:spPr>
          <a:xfrm>
            <a:off x="5981700" y="715793"/>
            <a:ext cx="460074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7200" b="1" dirty="0">
                <a:solidFill>
                  <a:srgbClr val="41D6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</a:t>
            </a:r>
          </a:p>
          <a:p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racked die Änderung </a:t>
            </a:r>
          </a:p>
          <a:p>
            <a:r>
              <a:rPr lang="en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deinem Code</a:t>
            </a:r>
          </a:p>
        </p:txBody>
      </p:sp>
    </p:spTree>
    <p:extLst>
      <p:ext uri="{BB962C8B-B14F-4D97-AF65-F5344CB8AC3E}">
        <p14:creationId xmlns:p14="http://schemas.microsoft.com/office/powerpoint/2010/main" val="265376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204D1-0392-374A-96C7-416897C17651}"/>
              </a:ext>
            </a:extLst>
          </p:cNvPr>
          <p:cNvSpPr/>
          <p:nvPr/>
        </p:nvSpPr>
        <p:spPr>
          <a:xfrm>
            <a:off x="0" y="3256384"/>
            <a:ext cx="3144416" cy="172616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B67413-12E0-3B48-A03A-7A80426B0CE4}"/>
              </a:ext>
            </a:extLst>
          </p:cNvPr>
          <p:cNvSpPr/>
          <p:nvPr/>
        </p:nvSpPr>
        <p:spPr>
          <a:xfrm>
            <a:off x="1894114" y="2824843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C3AD25-BDEA-274B-924E-F6EEEDF0010A}"/>
              </a:ext>
            </a:extLst>
          </p:cNvPr>
          <p:cNvSpPr/>
          <p:nvPr/>
        </p:nvSpPr>
        <p:spPr>
          <a:xfrm>
            <a:off x="2994478" y="3256384"/>
            <a:ext cx="299876" cy="172616"/>
          </a:xfrm>
          <a:prstGeom prst="ellipse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622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204D1-0392-374A-96C7-416897C17651}"/>
              </a:ext>
            </a:extLst>
          </p:cNvPr>
          <p:cNvSpPr/>
          <p:nvPr/>
        </p:nvSpPr>
        <p:spPr>
          <a:xfrm>
            <a:off x="-114300" y="3256384"/>
            <a:ext cx="12561570" cy="172616"/>
          </a:xfrm>
          <a:prstGeom prst="rect">
            <a:avLst/>
          </a:prstGeom>
          <a:solidFill>
            <a:srgbClr val="41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41D668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B67413-12E0-3B48-A03A-7A80426B0CE4}"/>
              </a:ext>
            </a:extLst>
          </p:cNvPr>
          <p:cNvSpPr/>
          <p:nvPr/>
        </p:nvSpPr>
        <p:spPr>
          <a:xfrm>
            <a:off x="1894114" y="2824843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BA629-A9FB-7841-A2FE-1CEC3266E04E}"/>
              </a:ext>
            </a:extLst>
          </p:cNvPr>
          <p:cNvSpPr/>
          <p:nvPr/>
        </p:nvSpPr>
        <p:spPr>
          <a:xfrm>
            <a:off x="5316375" y="2824843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8856B2-F77F-8644-9748-5B3B65560702}"/>
              </a:ext>
            </a:extLst>
          </p:cNvPr>
          <p:cNvSpPr/>
          <p:nvPr/>
        </p:nvSpPr>
        <p:spPr>
          <a:xfrm>
            <a:off x="9434985" y="2824843"/>
            <a:ext cx="1017037" cy="1035698"/>
          </a:xfrm>
          <a:prstGeom prst="ellipse">
            <a:avLst/>
          </a:prstGeom>
          <a:solidFill>
            <a:srgbClr val="AC2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93A53-DB7D-3D49-8DE6-897C08C231B0}"/>
              </a:ext>
            </a:extLst>
          </p:cNvPr>
          <p:cNvSpPr txBox="1"/>
          <p:nvPr/>
        </p:nvSpPr>
        <p:spPr>
          <a:xfrm>
            <a:off x="945713" y="808579"/>
            <a:ext cx="3467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err="1">
                <a:solidFill>
                  <a:srgbClr val="41D6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en-DE" sz="4000" b="1" dirty="0">
              <a:solidFill>
                <a:srgbClr val="41D6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EE495-9FA8-1A42-9354-2423C3960497}"/>
              </a:ext>
            </a:extLst>
          </p:cNvPr>
          <p:cNvSpPr/>
          <p:nvPr/>
        </p:nvSpPr>
        <p:spPr>
          <a:xfrm>
            <a:off x="5824893" y="124274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 Version deiner Datei </a:t>
            </a:r>
            <a:endParaRPr lang="en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5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5948D9-C746-BB4B-A688-20F53961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274" y="2823210"/>
            <a:ext cx="3641926" cy="237109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5ACB3B-8139-4A41-8D30-FF749455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434340"/>
            <a:ext cx="3635239" cy="57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5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5948D9-C746-BB4B-A688-20F53961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274" y="2823210"/>
            <a:ext cx="3641926" cy="237109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5ACB3B-8139-4A41-8D30-FF749455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434340"/>
            <a:ext cx="3635239" cy="5787390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0969C9-93C0-5C4B-88A8-6C9163CEB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0" y="434340"/>
            <a:ext cx="3641926" cy="56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3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5948D9-C746-BB4B-A688-20F53961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274" y="2823210"/>
            <a:ext cx="3641926" cy="237109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5ACB3B-8139-4A41-8D30-FF749455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434340"/>
            <a:ext cx="3635239" cy="5787390"/>
          </a:xfrm>
          <a:prstGeom prst="rect">
            <a:avLst/>
          </a:prstGeom>
        </p:spPr>
      </p:pic>
      <p:pic>
        <p:nvPicPr>
          <p:cNvPr id="3" name="Picture 2" descr="Graphical user interface, chat or text message&#10;&#10;Description automatically generated">
            <a:extLst>
              <a:ext uri="{FF2B5EF4-FFF2-40B4-BE49-F238E27FC236}">
                <a16:creationId xmlns:a16="http://schemas.microsoft.com/office/drawing/2014/main" id="{FDABAED6-4CD5-1043-9BC1-F1CE3CFE6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274" y="2823210"/>
            <a:ext cx="5178734" cy="237109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1D9310-A0C5-6242-ACC8-375122A0F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50" y="434340"/>
            <a:ext cx="3641926" cy="56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1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71</Words>
  <Application>Microsoft Macintosh PowerPoint</Application>
  <PresentationFormat>Widescreen</PresentationFormat>
  <Paragraphs>33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Guder, Markus03 (uic37163)</dc:creator>
  <cp:lastModifiedBy>Guder, Markus03 (uic37163)</cp:lastModifiedBy>
  <cp:revision>9</cp:revision>
  <dcterms:created xsi:type="dcterms:W3CDTF">2020-11-08T17:07:23Z</dcterms:created>
  <dcterms:modified xsi:type="dcterms:W3CDTF">2020-11-08T18:23:57Z</dcterms:modified>
</cp:coreProperties>
</file>