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70" r:id="rId4"/>
    <p:sldId id="275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69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09D1AB-4D12-6FD8-4477-61C2391CE38E}" name="Marc Bohner" initials="MB" userId="S::marc.bohner@bwedu.de::f39dd116-0dd3-4883-86e5-b9eacbcdb2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1"/>
    <p:restoredTop sz="71605"/>
  </p:normalViewPr>
  <p:slideViewPr>
    <p:cSldViewPr snapToGrid="0" snapToObjects="1">
      <p:cViewPr varScale="1">
        <p:scale>
          <a:sx n="89" d="100"/>
          <a:sy n="8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36CF-9592-6249-9427-16538A4E1A24}" type="datetimeFigureOut">
              <a:rPr lang="de-DE" smtClean="0"/>
              <a:t>27.01.23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B3CBF-260E-A145-A227-EC6270813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1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Verbindung mit Coveralls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Account erstellt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GitHub Repository hinzugefügt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Scala.yaml</a:t>
            </a:r>
            <a:r>
              <a:rPr lang="de-DE" dirty="0"/>
              <a:t> in </a:t>
            </a:r>
            <a:r>
              <a:rPr lang="de-DE" dirty="0" err="1"/>
              <a:t>worksheets</a:t>
            </a:r>
            <a:r>
              <a:rPr lang="de-DE" dirty="0"/>
              <a:t>-Ordner erstellt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Repo-Token in Coveralls generiert und in GitHub hinterlegt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Tests werden bei push automatisch ausgeführt</a:t>
            </a:r>
          </a:p>
          <a:p>
            <a:pPr marL="171450" indent="-171450">
              <a:buFontTx/>
              <a:buChar char="-"/>
            </a:pPr>
            <a:r>
              <a:rPr lang="de-DE" dirty="0"/>
              <a:t>Coverage wird in Readme für </a:t>
            </a:r>
            <a:r>
              <a:rPr lang="de-DE" dirty="0" err="1"/>
              <a:t>main</a:t>
            </a:r>
            <a:r>
              <a:rPr lang="de-DE" dirty="0"/>
              <a:t> Branch angezeigt und aktualisiert (Cache leeren!)</a:t>
            </a:r>
          </a:p>
          <a:p>
            <a:pPr marL="171450" indent="-171450">
              <a:buFontTx/>
              <a:buChar char="-"/>
            </a:pPr>
            <a:r>
              <a:rPr lang="de-DE" dirty="0"/>
              <a:t>Controller und Model Coverage 100%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1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State Pattern: </a:t>
            </a:r>
          </a:p>
          <a:p>
            <a:pPr marL="171450" indent="-171450">
              <a:buFontTx/>
              <a:buChar char="-"/>
            </a:pPr>
            <a:r>
              <a:rPr lang="de-DE" dirty="0"/>
              <a:t>Welcher Spieler an der Reihe ist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Strategy</a:t>
            </a:r>
            <a:r>
              <a:rPr lang="de-DE" dirty="0"/>
              <a:t> Pattern: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Strategie zum berechnen ob ein Stein gelegt werden darf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Template Method: </a:t>
            </a:r>
          </a:p>
          <a:p>
            <a:pPr marL="171450" indent="-171450">
              <a:buFontTx/>
              <a:buChar char="-"/>
            </a:pPr>
            <a:r>
              <a:rPr lang="de-DE" dirty="0"/>
              <a:t>TUI und GUI erben von UI, welche als Template Method dient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92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Undo</a:t>
            </a:r>
            <a:r>
              <a:rPr lang="de-DE" dirty="0"/>
              <a:t>-Manager implementiert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Beinhaltet </a:t>
            </a:r>
            <a:r>
              <a:rPr lang="de-DE" dirty="0" err="1"/>
              <a:t>undo</a:t>
            </a:r>
            <a:r>
              <a:rPr lang="de-DE" dirty="0"/>
              <a:t>- und </a:t>
            </a:r>
            <a:r>
              <a:rPr lang="de-DE" dirty="0" err="1"/>
              <a:t>redo</a:t>
            </a:r>
            <a:r>
              <a:rPr lang="de-DE" dirty="0"/>
              <a:t>-Stack</a:t>
            </a:r>
          </a:p>
          <a:p>
            <a:pPr marL="171450" indent="-171450">
              <a:buFontTx/>
              <a:buChar char="-"/>
            </a:pPr>
            <a:r>
              <a:rPr lang="de-DE" dirty="0"/>
              <a:t>Array bestehend aus den </a:t>
            </a:r>
            <a:r>
              <a:rPr lang="de-DE" dirty="0" err="1"/>
              <a:t>Commands</a:t>
            </a:r>
            <a:r>
              <a:rPr lang="de-DE" dirty="0"/>
              <a:t> die gemacht wurden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So kann immer das oberste Element genommen werden, was den letzten Move repräsentiert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 in TUI mit Befehl „</a:t>
            </a:r>
            <a:r>
              <a:rPr lang="de-DE" dirty="0" err="1"/>
              <a:t>u</a:t>
            </a:r>
            <a:r>
              <a:rPr lang="de-DE" dirty="0"/>
              <a:t>“ bzw. „</a:t>
            </a:r>
            <a:r>
              <a:rPr lang="de-DE" dirty="0" err="1"/>
              <a:t>r</a:t>
            </a:r>
            <a:r>
              <a:rPr lang="de-DE" dirty="0"/>
              <a:t>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 in GUI über File-Menü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3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6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0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23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Load() und save() Grundgerüst bei JSON und XML ähnlich, deshalb hier nur JSON als Beispiel</a:t>
            </a:r>
          </a:p>
          <a:p>
            <a:pPr marL="171450" indent="-171450">
              <a:buFontTx/>
              <a:buChar char="-"/>
            </a:pPr>
            <a:r>
              <a:rPr lang="de-DE" dirty="0"/>
              <a:t>Load() lädt von der Datei </a:t>
            </a:r>
            <a:r>
              <a:rPr lang="de-DE" dirty="0" err="1"/>
              <a:t>field.json</a:t>
            </a:r>
            <a:r>
              <a:rPr lang="de-DE" dirty="0"/>
              <a:t> bzw. </a:t>
            </a:r>
            <a:r>
              <a:rPr lang="de-DE" dirty="0" err="1"/>
              <a:t>field.xml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Gespeichert wird das aktuelle Spielfeld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Für das Spielfeld wird Attribut „</a:t>
            </a:r>
            <a:r>
              <a:rPr lang="de-DE" dirty="0" err="1"/>
              <a:t>size</a:t>
            </a:r>
            <a:r>
              <a:rPr lang="de-DE" dirty="0"/>
              <a:t>“ und ein Array mit den Steinen gespeichert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Steine werden im Array mit </a:t>
            </a:r>
            <a:r>
              <a:rPr lang="de-DE" dirty="0" err="1"/>
              <a:t>row</a:t>
            </a:r>
            <a:r>
              <a:rPr lang="de-DE" dirty="0"/>
              <a:t> und </a:t>
            </a:r>
            <a:r>
              <a:rPr lang="de-DE" dirty="0" err="1"/>
              <a:t>col</a:t>
            </a:r>
            <a:r>
              <a:rPr lang="de-DE" dirty="0"/>
              <a:t> identifiziert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Save() speichert alles in </a:t>
            </a:r>
            <a:r>
              <a:rPr lang="de-DE" dirty="0" err="1"/>
              <a:t>field.json</a:t>
            </a:r>
            <a:r>
              <a:rPr lang="de-DE" dirty="0"/>
              <a:t> bzw. </a:t>
            </a:r>
            <a:r>
              <a:rPr lang="de-DE" dirty="0" err="1"/>
              <a:t>field.xml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9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Hauptunterschiede in </a:t>
            </a:r>
            <a:r>
              <a:rPr lang="de-DE" dirty="0" err="1"/>
              <a:t>fieldToXml</a:t>
            </a:r>
            <a:r>
              <a:rPr lang="de-DE" dirty="0"/>
              <a:t> und </a:t>
            </a:r>
            <a:r>
              <a:rPr lang="de-DE" dirty="0" err="1"/>
              <a:t>fieldToJson</a:t>
            </a:r>
            <a:r>
              <a:rPr lang="de-DE" dirty="0"/>
              <a:t> Methode</a:t>
            </a:r>
          </a:p>
          <a:p>
            <a:pPr marL="171450" indent="-171450">
              <a:buFontTx/>
              <a:buChar char="-"/>
            </a:pPr>
            <a:r>
              <a:rPr lang="de-DE" dirty="0"/>
              <a:t>XML speichert mit Größer- Kleiner-Zeichen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JSON Syntax an JavaScript angelehnt mit geschweiften Klammern und eckigen Klammern für Arrays</a:t>
            </a:r>
          </a:p>
          <a:p>
            <a:pPr marL="171450" indent="-171450">
              <a:buFontTx/>
              <a:buChar char="-"/>
            </a:pPr>
            <a:r>
              <a:rPr lang="de-DE" dirty="0"/>
              <a:t>Jeweils mit </a:t>
            </a:r>
            <a:r>
              <a:rPr lang="de-DE" dirty="0" err="1"/>
              <a:t>for</a:t>
            </a:r>
            <a:r>
              <a:rPr lang="de-DE" dirty="0"/>
              <a:t> Schleife über jede Zelle des Spielfelds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4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98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67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3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86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8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Umsetzung in </a:t>
            </a:r>
            <a:r>
              <a:rPr lang="de-DE" dirty="0" err="1"/>
              <a:t>IntelliJ</a:t>
            </a:r>
            <a:r>
              <a:rPr lang="de-DE" dirty="0"/>
              <a:t> mit Scala Plugin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Scala Version 3.2.0</a:t>
            </a:r>
          </a:p>
          <a:p>
            <a:pPr marL="171450" indent="-171450">
              <a:buFontTx/>
              <a:buChar char="-"/>
            </a:pPr>
            <a:r>
              <a:rPr lang="de-DE" dirty="0"/>
              <a:t>SBT Version 1.7.2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ganzen </a:t>
            </a:r>
            <a:r>
              <a:rPr lang="de-DE" dirty="0" err="1"/>
              <a:t>Dependencies</a:t>
            </a:r>
            <a:r>
              <a:rPr lang="de-DE" dirty="0"/>
              <a:t> hinzugefügt damit die beim </a:t>
            </a:r>
            <a:r>
              <a:rPr lang="de-DE" dirty="0" err="1"/>
              <a:t>Build</a:t>
            </a:r>
            <a:r>
              <a:rPr lang="de-DE" dirty="0"/>
              <a:t> heruntergeladen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Kleine </a:t>
            </a:r>
            <a:r>
              <a:rPr lang="de-DE" dirty="0" err="1"/>
              <a:t>Jacoco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für Coveralls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Worksheet erstellt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Neue Funktionen erst mal hier umgesetzt um direkt Ergebnisse zu sehen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8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</a:t>
            </a:r>
          </a:p>
          <a:p>
            <a:pPr marL="171450" indent="-171450">
              <a:buFontTx/>
              <a:buChar char="-"/>
            </a:pPr>
            <a:r>
              <a:rPr lang="de-DE" dirty="0"/>
              <a:t>Branch für die einzelnen Abgaben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Subbranches</a:t>
            </a:r>
            <a:r>
              <a:rPr lang="de-DE" dirty="0"/>
              <a:t> für einzelne Features und andere Umsetzungen (z. B. für jedes Design Pattern)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Das meiste bei mir gemacht, weil bei Lukas langsam</a:t>
            </a:r>
          </a:p>
          <a:p>
            <a:pPr marL="171450" indent="-171450">
              <a:buFontTx/>
              <a:buChar char="-"/>
            </a:pPr>
            <a:r>
              <a:rPr lang="de-DE" dirty="0"/>
              <a:t>Immer zusammen am Code gearbeitet (vor Ort oder </a:t>
            </a:r>
            <a:r>
              <a:rPr lang="de-DE" dirty="0" err="1"/>
              <a:t>Discord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Grafik stimmt nicht, weil Lukas falschen Name in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hatte (mit Unterstrich)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Testdateien für die einzelnen Klassen angelegt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Scoverage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Scalatest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Scalactic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0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B3CBF-260E-A145-A227-EC6270813C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1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95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7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bstrakter Hintergrund aus Gitter">
            <a:extLst>
              <a:ext uri="{FF2B5EF4-FFF2-40B4-BE49-F238E27FC236}">
                <a16:creationId xmlns:a16="http://schemas.microsoft.com/office/drawing/2014/main" id="{E5EDA9E3-D2FF-B667-1D5B-374FA8B2C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D976F5-ADAC-B245-025A-C193EE05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de-DE" sz="9600" dirty="0" err="1"/>
              <a:t>Reversi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492A0-F501-F71F-C7DC-34C84D503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Autofit/>
          </a:bodyPr>
          <a:lstStyle/>
          <a:p>
            <a:pPr algn="ctr"/>
            <a:r>
              <a:rPr lang="de-DE" sz="2400" dirty="0"/>
              <a:t>Gruppe 6  - Lukas Linde, Marc Bohner</a:t>
            </a:r>
          </a:p>
          <a:p>
            <a:pPr algn="ctr"/>
            <a:r>
              <a:rPr lang="de-DE" sz="2400" dirty="0"/>
              <a:t>Software Engineering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9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Continuous</a:t>
            </a:r>
            <a:r>
              <a:rPr lang="de-DE" sz="4400" dirty="0"/>
              <a:t> </a:t>
            </a:r>
            <a:r>
              <a:rPr lang="de-DE" sz="4400" dirty="0" err="1"/>
              <a:t>Deployment</a:t>
            </a:r>
            <a:endParaRPr lang="de-DE" sz="4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25453B-E5FC-1387-0417-7FA21C36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6" y="3166654"/>
            <a:ext cx="6705600" cy="2895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D5A5C2-D865-DAE5-B1AC-B0277F517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0" y="2266717"/>
            <a:ext cx="2844800" cy="25273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3D995E-AAC4-8364-D7D0-A0DD0E3AE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583" y="2487204"/>
            <a:ext cx="19304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Design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State Pattern</a:t>
            </a:r>
          </a:p>
          <a:p>
            <a:r>
              <a:rPr lang="de-DE" sz="2800" dirty="0" err="1"/>
              <a:t>Strategy</a:t>
            </a:r>
            <a:r>
              <a:rPr lang="de-DE" sz="2800" dirty="0"/>
              <a:t> Pattern</a:t>
            </a:r>
          </a:p>
          <a:p>
            <a:r>
              <a:rPr lang="de-DE" sz="2800" dirty="0"/>
              <a:t>Template Method</a:t>
            </a:r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D03A32-1DF0-4B21-8BDD-59FBE396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80" y="1903004"/>
            <a:ext cx="2789832" cy="4789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08BFAC-56CB-C802-D602-831564653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612" y="1903004"/>
            <a:ext cx="4595850" cy="47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Design Pattern (</a:t>
            </a:r>
            <a:r>
              <a:rPr lang="de-DE" sz="4400" dirty="0" err="1"/>
              <a:t>Undo</a:t>
            </a:r>
            <a:r>
              <a:rPr lang="de-DE" sz="4400" dirty="0"/>
              <a:t>/</a:t>
            </a:r>
            <a:r>
              <a:rPr lang="de-DE" sz="4400" dirty="0" err="1"/>
              <a:t>Redo</a:t>
            </a:r>
            <a:r>
              <a:rPr lang="de-DE" sz="4400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0ABF17-7C5E-BAB4-5267-BC686855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152" y="2100792"/>
            <a:ext cx="6510822" cy="402071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083226"/>
            <a:ext cx="3108587" cy="1904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In TUI mit Befehl „</a:t>
            </a:r>
            <a:r>
              <a:rPr lang="de-DE" sz="2800" dirty="0" err="1"/>
              <a:t>u</a:t>
            </a:r>
            <a:r>
              <a:rPr lang="de-DE" sz="2800" dirty="0"/>
              <a:t>“ und „</a:t>
            </a:r>
            <a:r>
              <a:rPr lang="de-DE" sz="2800" dirty="0" err="1"/>
              <a:t>r</a:t>
            </a:r>
            <a:r>
              <a:rPr lang="de-DE" sz="2800" dirty="0"/>
              <a:t>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255043-826D-5C16-5426-FF123BFC4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479" y="3987910"/>
            <a:ext cx="161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4984486" cy="3810000"/>
          </a:xfrm>
        </p:spPr>
        <p:txBody>
          <a:bodyPr>
            <a:normAutofit/>
          </a:bodyPr>
          <a:lstStyle/>
          <a:p>
            <a:r>
              <a:rPr lang="de-DE" sz="2800" dirty="0"/>
              <a:t>Erstellt mit Swing</a:t>
            </a:r>
          </a:p>
          <a:p>
            <a:r>
              <a:rPr lang="de-DE" sz="2800" dirty="0"/>
              <a:t>Besteht aus Buttons mit dementsprechenden Icons für die Steine</a:t>
            </a:r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0F9015-8650-3671-1488-52DAE3CD3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78" y="2001069"/>
            <a:ext cx="4114800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7A4B16-0BDB-110A-38CD-60C815C7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22" y="2336524"/>
            <a:ext cx="6705503" cy="36269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ED0EA9-DFDA-404D-F538-331E613E4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95" y="2335698"/>
            <a:ext cx="3316743" cy="12549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A97495-DDB3-DB14-2712-25466F40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996" y="3582061"/>
            <a:ext cx="3316746" cy="12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Dependency</a:t>
            </a:r>
            <a:r>
              <a:rPr lang="de-DE" sz="4400" dirty="0"/>
              <a:t> </a:t>
            </a:r>
            <a:r>
              <a:rPr lang="de-DE" sz="4400" dirty="0" err="1"/>
              <a:t>Injection</a:t>
            </a:r>
            <a:endParaRPr lang="de-DE" sz="4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8AB7B0-4772-73FB-AEFE-EBB9802A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6" y="2334676"/>
            <a:ext cx="4452270" cy="3564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9B9885-E707-398A-E8C6-21F4B99CF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0" y="3494959"/>
            <a:ext cx="4775200" cy="330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B80B-6160-0926-394B-D2C32D2B7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9007"/>
            <a:ext cx="4787900" cy="2921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EFD8077-E502-3D3A-1F42-8FE78194F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00" y="2349128"/>
            <a:ext cx="4787900" cy="5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FileIO</a:t>
            </a:r>
            <a:r>
              <a:rPr lang="de-DE" sz="4400" dirty="0"/>
              <a:t> – Load and Save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E8376-0B37-57C0-CA8F-34BB403F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7" y="2001078"/>
            <a:ext cx="5448312" cy="41425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1F778C-ABE7-8214-5D6F-F3CA99541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83" y="3570264"/>
            <a:ext cx="5650059" cy="16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FileIO</a:t>
            </a:r>
            <a:r>
              <a:rPr lang="de-DE" sz="4400" dirty="0"/>
              <a:t> – XML </a:t>
            </a:r>
            <a:r>
              <a:rPr lang="de-DE" sz="4400" dirty="0" err="1"/>
              <a:t>vs</a:t>
            </a:r>
            <a:r>
              <a:rPr lang="de-DE" sz="4400" dirty="0"/>
              <a:t> JSON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DB2C8-5500-541C-8E2D-3DA27CE8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385" y="1903004"/>
            <a:ext cx="4380678" cy="457114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EAB5FC7-8491-0270-817A-6CB2BE6FF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28" y="2280634"/>
            <a:ext cx="4856672" cy="36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Docker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44A640-655B-600B-1DF8-449E16BE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596" y="1903004"/>
            <a:ext cx="5956300" cy="4521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7" y="2286000"/>
            <a:ext cx="3710470" cy="3810000"/>
          </a:xfrm>
        </p:spPr>
        <p:txBody>
          <a:bodyPr>
            <a:normAutofit/>
          </a:bodyPr>
          <a:lstStyle/>
          <a:p>
            <a:r>
              <a:rPr lang="de-DE" sz="2800" dirty="0" err="1"/>
              <a:t>Hseeberger</a:t>
            </a:r>
            <a:r>
              <a:rPr lang="de-DE" sz="2800" dirty="0"/>
              <a:t>/</a:t>
            </a:r>
            <a:r>
              <a:rPr lang="de-DE" sz="2800" dirty="0" err="1"/>
              <a:t>scala-sbt</a:t>
            </a:r>
            <a:r>
              <a:rPr lang="de-DE" sz="2800" dirty="0"/>
              <a:t> Image</a:t>
            </a:r>
          </a:p>
          <a:p>
            <a:r>
              <a:rPr lang="de-DE" sz="2800" dirty="0"/>
              <a:t>GUI mit </a:t>
            </a:r>
            <a:r>
              <a:rPr lang="de-DE" sz="2800" dirty="0" err="1"/>
              <a:t>Xming</a:t>
            </a:r>
            <a:r>
              <a:rPr lang="de-DE" sz="2800" dirty="0"/>
              <a:t> als X11-Server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8769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65C8292B-2B4F-86FB-A824-FFFC6A6E77AF}"/>
              </a:ext>
            </a:extLst>
          </p:cNvPr>
          <p:cNvSpPr txBox="1">
            <a:spLocks/>
          </p:cNvSpPr>
          <p:nvPr/>
        </p:nvSpPr>
        <p:spPr>
          <a:xfrm>
            <a:off x="1702904" y="1475961"/>
            <a:ext cx="8786191" cy="3906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600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9806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Spielablauf</a:t>
            </a:r>
          </a:p>
          <a:p>
            <a:r>
              <a:rPr lang="de-DE" sz="2800" dirty="0"/>
              <a:t>Schritte der Umsetzung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509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5262782" cy="3969026"/>
          </a:xfrm>
        </p:spPr>
        <p:txBody>
          <a:bodyPr>
            <a:normAutofit fontScale="92500"/>
          </a:bodyPr>
          <a:lstStyle/>
          <a:p>
            <a:r>
              <a:rPr lang="de-DE" sz="2800" dirty="0"/>
              <a:t>2 Spieler</a:t>
            </a:r>
          </a:p>
          <a:p>
            <a:r>
              <a:rPr lang="de-DE" sz="2800" dirty="0"/>
              <a:t>Gegnerische Steine einschließen</a:t>
            </a:r>
          </a:p>
          <a:p>
            <a:r>
              <a:rPr lang="de-DE" sz="2800" dirty="0"/>
              <a:t>Eingeschlossene Steine werden umgedreht</a:t>
            </a:r>
          </a:p>
          <a:p>
            <a:r>
              <a:rPr lang="de-DE" sz="2800" dirty="0"/>
              <a:t>Gewinner: Spieler mit den meisten Steinen</a:t>
            </a:r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698028-7DFE-F495-43FF-B24C9D63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78" y="2001069"/>
            <a:ext cx="4114800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B6EB3C-8A6C-98EB-88FE-7BD122A4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78" y="1988999"/>
            <a:ext cx="4114801" cy="4550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C159EC-BC10-EF80-6C3C-7D41794D4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677" y="1988999"/>
            <a:ext cx="4103888" cy="45388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375B80-23F9-E63D-A14D-938374FA5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566" y="2001069"/>
            <a:ext cx="4114800" cy="4538888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EB522382-2F08-FAF4-0A11-73B61A82E9DE}"/>
              </a:ext>
            </a:extLst>
          </p:cNvPr>
          <p:cNvSpPr/>
          <p:nvPr/>
        </p:nvSpPr>
        <p:spPr>
          <a:xfrm>
            <a:off x="5787259" y="4124325"/>
            <a:ext cx="1152525" cy="6786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ing 14">
            <a:extLst>
              <a:ext uri="{FF2B5EF4-FFF2-40B4-BE49-F238E27FC236}">
                <a16:creationId xmlns:a16="http://schemas.microsoft.com/office/drawing/2014/main" id="{FC510380-8CB6-C4B9-D4BF-C36573DE4D39}"/>
              </a:ext>
            </a:extLst>
          </p:cNvPr>
          <p:cNvSpPr/>
          <p:nvPr/>
        </p:nvSpPr>
        <p:spPr>
          <a:xfrm>
            <a:off x="2981325" y="3467100"/>
            <a:ext cx="466725" cy="46672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Project Setup und 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7D7B9-47E0-F96B-531D-6F0DACBF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7" y="2286000"/>
            <a:ext cx="4982788" cy="662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err="1"/>
              <a:t>build.sbt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ADA635-A59B-D551-3A2C-C0FE32FE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54" y="2948440"/>
            <a:ext cx="4673855" cy="31816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6157DCD-E15E-82A6-B142-2AB4012FA82B}"/>
              </a:ext>
            </a:extLst>
          </p:cNvPr>
          <p:cNvSpPr txBox="1">
            <a:spLocks/>
          </p:cNvSpPr>
          <p:nvPr/>
        </p:nvSpPr>
        <p:spPr>
          <a:xfrm>
            <a:off x="6412353" y="2286000"/>
            <a:ext cx="4982788" cy="6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/>
              <a:t>Worksheet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D4173-9FBD-07F8-4DC0-63865D6C5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566" y="2948439"/>
            <a:ext cx="4673857" cy="31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Git</a:t>
            </a:r>
            <a:r>
              <a:rPr lang="de-DE" sz="4400" dirty="0"/>
              <a:t> and </a:t>
            </a:r>
            <a:r>
              <a:rPr lang="de-DE" sz="4400" dirty="0" err="1"/>
              <a:t>Github</a:t>
            </a:r>
            <a:endParaRPr lang="de-DE" sz="4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C5AE6F-4CC7-B9BC-A09E-3C00ED4F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581" y="2017649"/>
            <a:ext cx="5968196" cy="4251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F1CD0A0-5F09-FE5A-E583-4CD70B2AD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566" y="2017649"/>
            <a:ext cx="3341217" cy="42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7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Code Coverage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D889B-647C-E355-08ED-ACC0DC05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65" y="2036693"/>
            <a:ext cx="3766317" cy="3979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7D4736-195F-22AD-1962-9ED308DC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044" y="2036694"/>
            <a:ext cx="3961634" cy="2244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52DD82-21F2-7BD8-9A60-5BFDD5ED8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906" y="4294872"/>
            <a:ext cx="3179465" cy="22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TUI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D5C9FE-BB94-4AFB-3713-56530CB31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78" y="1903004"/>
            <a:ext cx="5632364" cy="28545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195AE9-2C73-6D14-8BB0-E84A7E834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774" y="3527734"/>
            <a:ext cx="4935951" cy="2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65C04955-1F4B-7A39-40B5-FEB84786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AA1C58-BCDC-E824-504A-8FBBC05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Model-View-Controller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A259BA-7A4C-BD2A-9B9A-D1D29329D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49" y="2085560"/>
            <a:ext cx="4727467" cy="42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8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Breitbild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Trade Gothic Next Cond</vt:lpstr>
      <vt:lpstr>Trade Gothic Next Light</vt:lpstr>
      <vt:lpstr>PortalVTI</vt:lpstr>
      <vt:lpstr>Reversi</vt:lpstr>
      <vt:lpstr>AGENDA</vt:lpstr>
      <vt:lpstr>Spielablauf</vt:lpstr>
      <vt:lpstr>Spielablauf</vt:lpstr>
      <vt:lpstr>Project Setup und WS</vt:lpstr>
      <vt:lpstr>Git and Github</vt:lpstr>
      <vt:lpstr>Code Coverage</vt:lpstr>
      <vt:lpstr>TUI</vt:lpstr>
      <vt:lpstr>Model-View-Controller</vt:lpstr>
      <vt:lpstr>Continuous Deployment</vt:lpstr>
      <vt:lpstr>Design Pattern</vt:lpstr>
      <vt:lpstr>Design Pattern (Undo/Redo)</vt:lpstr>
      <vt:lpstr>GUI</vt:lpstr>
      <vt:lpstr>Components</vt:lpstr>
      <vt:lpstr>Dependency Injection</vt:lpstr>
      <vt:lpstr>FileIO – Load and Save</vt:lpstr>
      <vt:lpstr>FileIO – XML vs JSON</vt:lpstr>
      <vt:lpstr>Docker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Marc Bohner</dc:creator>
  <cp:lastModifiedBy>Marc Bohner</cp:lastModifiedBy>
  <cp:revision>28</cp:revision>
  <dcterms:created xsi:type="dcterms:W3CDTF">2023-01-21T14:19:46Z</dcterms:created>
  <dcterms:modified xsi:type="dcterms:W3CDTF">2023-01-27T07:53:56Z</dcterms:modified>
</cp:coreProperties>
</file>