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1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1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06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102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3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8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261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0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92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06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1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DDCF-9C6E-4DBE-9816-1090B01011E8}" type="datetimeFigureOut">
              <a:rPr lang="id-ID" smtClean="0"/>
              <a:t>25/06/2023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D8C0-C487-4A2D-98C9-A6ED60D7D3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9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b="1" dirty="0" smtClean="0"/>
              <a:t>ASSALAMUALAIKUM WR.WB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988841"/>
            <a:ext cx="6912768" cy="3024335"/>
          </a:xfrm>
        </p:spPr>
        <p:txBody>
          <a:bodyPr/>
          <a:lstStyle/>
          <a:p>
            <a:r>
              <a:rPr lang="id-ID" dirty="0" smtClean="0"/>
              <a:t>Saya disini selaku peserta hackaton semesta ingin menjelaskan tentang apa yang saya buat. Sebelumnya saya minta maaf karena saya tidak paham dengan yang namanya git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42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6311454" cy="41803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347864" y="583813"/>
            <a:ext cx="15121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7584" y="225514"/>
            <a:ext cx="40324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Disini Navbar Agar orang yang mengunjungi tertarik</a:t>
            </a:r>
            <a:endParaRPr lang="id-ID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223628" y="2924323"/>
            <a:ext cx="504056" cy="399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46" y="1844824"/>
            <a:ext cx="134438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Container tempat profil pemilik perpustakaan</a:t>
            </a:r>
            <a:endParaRPr lang="id-ID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48515" y="4797152"/>
            <a:ext cx="79208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27684" y="5877272"/>
            <a:ext cx="57966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Tempat untuk mengelola buku yang ad di perpustakaan. Jika kalian menambahkan sebuah buku. Maka buku tersebut akan muncul di container tepat di bawah [ belum di baca ]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08304" y="2420888"/>
            <a:ext cx="864096" cy="703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8384" y="2699926"/>
            <a:ext cx="8640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Nama perpustakaan</a:t>
            </a:r>
            <a:endParaRPr lang="id-ID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36196" y="4533325"/>
            <a:ext cx="19442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6376" y="4797152"/>
            <a:ext cx="10801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List buku yang di pinjam oleh pengunjung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2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Terima kasih telah meluangkan waktu untuk melihat hasil karya saya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916831"/>
            <a:ext cx="6552728" cy="3456385"/>
          </a:xfrm>
        </p:spPr>
        <p:txBody>
          <a:bodyPr/>
          <a:lstStyle/>
          <a:p>
            <a:r>
              <a:rPr lang="id-ID" dirty="0" smtClean="0"/>
              <a:t>Mohon maaf Jika ada banyak salah. Karena saya hanyalah manusia. Semoga di pertemuan kita berikutnya saya bisa lebih baik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99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110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ASSALAMUALAIKUM WR.WB</vt:lpstr>
      <vt:lpstr>PowerPoint Presentation</vt:lpstr>
      <vt:lpstr>Terima kasih telah meluangkan waktu untuk melihat hasil karya saya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ASSALAMUALAIKUM WR.WB</dc:title>
  <dc:creator>WIN 7</dc:creator>
  <cp:lastModifiedBy>WIN 7</cp:lastModifiedBy>
  <cp:revision>3</cp:revision>
  <dcterms:created xsi:type="dcterms:W3CDTF">2023-06-24T23:31:55Z</dcterms:created>
  <dcterms:modified xsi:type="dcterms:W3CDTF">2023-06-24T23:52:43Z</dcterms:modified>
</cp:coreProperties>
</file>