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0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8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8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8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6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5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9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unlit desk">
            <a:extLst>
              <a:ext uri="{FF2B5EF4-FFF2-40B4-BE49-F238E27FC236}">
                <a16:creationId xmlns:a16="http://schemas.microsoft.com/office/drawing/2014/main" id="{C6BF657A-ADAD-329D-A98C-7977D3C57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12" r="-1" b="13597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F34124-7D1F-0375-C5FE-FB1E94F80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66D01-6A9A-7C33-C67F-D1B8E31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By Marc Gonzalez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21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1314-E634-233D-893A-8D64797E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Martelec Corporation (Internship)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00FF-4B54-8046-0A49-0A461CE74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project that I was assigned was to create a dashboard for the company so that the bosses can keep track of their employee's projects.</a:t>
            </a:r>
          </a:p>
          <a:p>
            <a:r>
              <a:rPr lang="en-US" dirty="0"/>
              <a:t>I first used Google sheets but by further inspecting everything I decided to use Microsoft Excel because it gave better performance.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F556-AB54-230A-64A6-4FE26F527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Pivot Tables I created to tables one for Quotes and Purchase Orders. </a:t>
            </a:r>
          </a:p>
          <a:p>
            <a:r>
              <a:rPr lang="en-US" dirty="0"/>
              <a:t>Once the project was in quotes and was awarded to the company it was reflected to Purchase Orders. </a:t>
            </a:r>
          </a:p>
          <a:p>
            <a:r>
              <a:rPr lang="en-US" dirty="0"/>
              <a:t>All the information was reflected to the dashboard using Visual Basic to Refresh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08006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F02B-42B0-988E-0A58-DB26FC9E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Martelec Corporation (Internship) –Other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16C-AD43-C238-5C0E-A91141B35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implemented Microsoft software for the company by making a Pitch to the Bosses on why we should use these software instead on the one they were using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71A9-4210-844F-F975-EAB55D247C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Worked on the inventory Database of the company. We had to find the real name of the item and photo and inserted in the database. The company used Access Database.</a:t>
            </a:r>
          </a:p>
        </p:txBody>
      </p:sp>
    </p:spTree>
    <p:extLst>
      <p:ext uri="{BB962C8B-B14F-4D97-AF65-F5344CB8AC3E}">
        <p14:creationId xmlns:p14="http://schemas.microsoft.com/office/powerpoint/2010/main" val="8688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A289-6862-3EE6-7244-0A0AE93A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Tutoring (polytechnic University of Puerto Rico)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AF0F-7A6B-230A-AFE1-8433B7809D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work as a tutor in the PSE program of the university. </a:t>
            </a:r>
          </a:p>
          <a:p>
            <a:r>
              <a:rPr lang="en-US" dirty="0"/>
              <a:t>The reason I give tutoring is because I like to help people understand the different methods that they are given. From the basics to the most difficult. </a:t>
            </a:r>
          </a:p>
          <a:p>
            <a:r>
              <a:rPr lang="en-US" dirty="0"/>
              <a:t>And to help the succeed so they can achieve their goals.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6DEC1-B7D5-0861-ACA0-7C2267D54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courses I give tutoring are the following:</a:t>
            </a:r>
          </a:p>
          <a:p>
            <a:r>
              <a:rPr lang="en-US" dirty="0"/>
              <a:t>Math 102 to Pre-calculus 1</a:t>
            </a:r>
          </a:p>
          <a:p>
            <a:r>
              <a:rPr lang="en-US" dirty="0"/>
              <a:t>Computer Programming 0 to </a:t>
            </a:r>
            <a:r>
              <a:rPr lang="en-US"/>
              <a:t>Computer Programming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472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C24"/>
      </a:dk2>
      <a:lt2>
        <a:srgbClr val="E8E6E2"/>
      </a:lt2>
      <a:accent1>
        <a:srgbClr val="91A5C3"/>
      </a:accent1>
      <a:accent2>
        <a:srgbClr val="7BA9B4"/>
      </a:accent2>
      <a:accent3>
        <a:srgbClr val="80AAA0"/>
      </a:accent3>
      <a:accent4>
        <a:srgbClr val="77AE8B"/>
      </a:accent4>
      <a:accent5>
        <a:srgbClr val="84AC82"/>
      </a:accent5>
      <a:accent6>
        <a:srgbClr val="8EAA74"/>
      </a:accent6>
      <a:hlink>
        <a:srgbClr val="967F5B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The Hand Bold</vt:lpstr>
      <vt:lpstr>The Serif Hand Black</vt:lpstr>
      <vt:lpstr>SketchyVTI</vt:lpstr>
      <vt:lpstr>Work</vt:lpstr>
      <vt:lpstr>Martelec Corporation (Internship)</vt:lpstr>
      <vt:lpstr>Martelec Corporation (Internship) –Other Work</vt:lpstr>
      <vt:lpstr>Tutoring (polytechnic University of Puerto Rico)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</dc:title>
  <dc:creator>gonzalez_99186</dc:creator>
  <cp:lastModifiedBy>gonzalez_99186</cp:lastModifiedBy>
  <cp:revision>1</cp:revision>
  <dcterms:created xsi:type="dcterms:W3CDTF">2022-07-31T16:56:48Z</dcterms:created>
  <dcterms:modified xsi:type="dcterms:W3CDTF">2022-07-31T17:19:02Z</dcterms:modified>
</cp:coreProperties>
</file>