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67" r:id="rId2"/>
    <p:sldId id="269" r:id="rId3"/>
    <p:sldId id="351" r:id="rId4"/>
    <p:sldId id="353" r:id="rId5"/>
    <p:sldId id="352" r:id="rId6"/>
    <p:sldId id="354" r:id="rId7"/>
    <p:sldId id="355" r:id="rId8"/>
    <p:sldId id="3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75971" autoAdjust="0"/>
  </p:normalViewPr>
  <p:slideViewPr>
    <p:cSldViewPr snapToGrid="0">
      <p:cViewPr varScale="1">
        <p:scale>
          <a:sx n="54" d="100"/>
          <a:sy n="54" d="100"/>
        </p:scale>
        <p:origin x="1254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27.10.2019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/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C2E0930C-279D-49FF-B211-0DAE6B96A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/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A3153D88-AA73-418F-9F08-B16CC222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597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/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0F5F425-C25B-44F1-9B15-698D484B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863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690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6</a:t>
            </a:fld>
            <a:endParaRPr lang="fr-CH"/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0C31BC28-4FB5-4349-9673-2984CABD9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369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757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49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/>
              <a:t>631-1 Apprentissage de la programmation avec Python</a:t>
            </a:r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24/09/2018</a:t>
            </a:r>
            <a:endParaRPr lang="fr-FR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5575" y="6319470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/>
              <a:t>24/09/2018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ReSUME</a:t>
            </a:r>
            <a:r>
              <a:rPr lang="fr-CH" dirty="0"/>
              <a:t> des cours précédents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48108C-D04E-4D24-BB16-0DF23C8AC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Avec votre smartphone, recherchez « </a:t>
            </a:r>
            <a:r>
              <a:rPr lang="fr-CH" dirty="0" err="1"/>
              <a:t>socrative</a:t>
            </a:r>
            <a:r>
              <a:rPr lang="fr-CH" dirty="0"/>
              <a:t> </a:t>
            </a:r>
            <a:r>
              <a:rPr lang="fr-CH" dirty="0" err="1"/>
              <a:t>student</a:t>
            </a:r>
            <a:r>
              <a:rPr lang="fr-CH" dirty="0"/>
              <a:t> »</a:t>
            </a:r>
          </a:p>
          <a:p>
            <a:r>
              <a:rPr lang="fr-CH" dirty="0"/>
              <a:t> Nom de la salle : SPE2000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E71417-FAFE-47B1-A26A-99C02AF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3753" y="215936"/>
            <a:ext cx="9969396" cy="6417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Corriger, commenter et optimiser le code suivant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Pays:str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'Suisse'</a:t>
            </a:r>
            <a:b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superficie: </a:t>
            </a:r>
            <a:r>
              <a:rPr kumimoji="0" lang="fr-CH" altLang="fr-F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nbHabitants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fr-CH" altLang="fr-F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 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capitale: </a:t>
            </a:r>
            <a:r>
              <a:rPr kumimoji="0" lang="fr-CH" altLang="fr-F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capitale 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"Quel est le nom de la capitale du pays"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pays)) 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nbHabitants 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"Quel est le nombre d'habitants de cette capitale"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superficie 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"quel est la superficie de cette capitale"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nbHabitants !=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133115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erreur = true  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nbHabitants ==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133115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erreur = false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erreur == true: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"Ce n'est pas le bon nombre d'habitants"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capitale == Bern: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"C'est la bonne capitale"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    </a:t>
            </a:r>
            <a:br>
              <a:rPr kumimoji="0" lang="fr-CH" altLang="fr-FR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CH" altLang="fr-FR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"Ce n'est la bonne capitale"</a:t>
            </a:r>
            <a:r>
              <a:rPr kumimoji="0" lang="fr-CH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kumimoji="0" lang="fr-CH" altLang="fr-F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 des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 Commencer par les « import »</a:t>
            </a:r>
          </a:p>
          <a:p>
            <a:r>
              <a:rPr lang="fr-CH" dirty="0"/>
              <a:t> Déclarer les constantes et les variables en début de script (ne pas oublier de les typer et des les initialiser)</a:t>
            </a:r>
          </a:p>
          <a:p>
            <a:r>
              <a:rPr lang="fr-CH" dirty="0"/>
              <a:t> Utiliser des constantes pour les données fixes</a:t>
            </a:r>
          </a:p>
          <a:p>
            <a:r>
              <a:rPr lang="fr-CH" dirty="0"/>
              <a:t> Respecter les conventions : nommage, espaces, indentation…</a:t>
            </a:r>
          </a:p>
          <a:p>
            <a:pPr marL="548640" lvl="2" indent="0">
              <a:buNone/>
            </a:pPr>
            <a:r>
              <a:rPr lang="fr-CH" sz="1900" dirty="0">
                <a:hlinkClick r:id="rId3"/>
              </a:rPr>
              <a:t>https://www.python.org/dev/peps/pep-0008/</a:t>
            </a:r>
            <a:endParaRPr lang="fr-CH" sz="1900" dirty="0"/>
          </a:p>
          <a:p>
            <a:r>
              <a:rPr lang="fr-CH" dirty="0"/>
              <a:t> Mettre des commentaires</a:t>
            </a:r>
          </a:p>
          <a:p>
            <a:r>
              <a:rPr lang="fr-CH" dirty="0"/>
              <a:t> Ecrire un code optimisé</a:t>
            </a:r>
          </a:p>
          <a:p>
            <a:r>
              <a:rPr lang="fr-CH" dirty="0"/>
              <a:t> Respecter les consignes (affichage final…)</a:t>
            </a:r>
          </a:p>
          <a:p>
            <a:r>
              <a:rPr lang="fr-CH" dirty="0"/>
              <a:t> Tester la saisie de l’utilisateur</a:t>
            </a:r>
          </a:p>
          <a:p>
            <a:r>
              <a:rPr lang="fr-CH" dirty="0"/>
              <a:t> Tester son programme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Debugger </a:t>
            </a:r>
            <a:r>
              <a:rPr lang="fr-CH" dirty="0" err="1"/>
              <a:t>PyCharm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1" y="1238797"/>
            <a:ext cx="7538537" cy="4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Principales erreurs lors de l’exécution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</a:t>
            </a:r>
            <a:r>
              <a:rPr lang="fr-CH" dirty="0" err="1"/>
              <a:t>SyntaxError</a:t>
            </a:r>
            <a:endParaRPr lang="fr-CH" dirty="0"/>
          </a:p>
          <a:p>
            <a:pPr lvl="1"/>
            <a:r>
              <a:rPr lang="fr-CH" dirty="0" err="1"/>
              <a:t>Invalid</a:t>
            </a:r>
            <a:r>
              <a:rPr lang="fr-CH" dirty="0"/>
              <a:t> </a:t>
            </a:r>
            <a:r>
              <a:rPr lang="fr-CH" dirty="0" err="1"/>
              <a:t>syntax</a:t>
            </a:r>
            <a:r>
              <a:rPr lang="fr-CH" dirty="0"/>
              <a:t>, </a:t>
            </a:r>
            <a:r>
              <a:rPr lang="en-US" dirty="0"/>
              <a:t>EOL while scanning string literal, …</a:t>
            </a:r>
            <a:endParaRPr lang="fr-CH" dirty="0"/>
          </a:p>
          <a:p>
            <a:r>
              <a:rPr lang="fr-CH" dirty="0"/>
              <a:t> </a:t>
            </a:r>
            <a:r>
              <a:rPr lang="fr-CH" dirty="0" err="1"/>
              <a:t>NameError</a:t>
            </a:r>
            <a:endParaRPr lang="fr-CH" dirty="0"/>
          </a:p>
          <a:p>
            <a:pPr lvl="1"/>
            <a:r>
              <a:rPr lang="en-US" dirty="0"/>
              <a:t>name </a:t>
            </a:r>
            <a:r>
              <a:rPr lang="en-US" dirty="0" err="1"/>
              <a:t>xxxx</a:t>
            </a:r>
            <a:r>
              <a:rPr lang="en-US" dirty="0"/>
              <a:t> is not defined</a:t>
            </a:r>
          </a:p>
          <a:p>
            <a:r>
              <a:rPr lang="en-US" dirty="0"/>
              <a:t> </a:t>
            </a:r>
            <a:r>
              <a:rPr lang="en-US" dirty="0" err="1"/>
              <a:t>TypeError</a:t>
            </a:r>
            <a:endParaRPr lang="en-US" dirty="0"/>
          </a:p>
          <a:p>
            <a:pPr lvl="1"/>
            <a:r>
              <a:rPr lang="en-US" dirty="0"/>
              <a:t>unsupported operand type(s)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3F6A4-601E-4A45-8D43-480EA72B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/>
              <a:t>Exexcice 19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DB018-219E-4FBF-A668-2E752D9A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3370"/>
            <a:ext cx="10058400" cy="4778829"/>
          </a:xfrm>
        </p:spPr>
        <p:txBody>
          <a:bodyPr/>
          <a:lstStyle/>
          <a:p>
            <a:pPr marL="0" indent="0">
              <a:buNone/>
            </a:pPr>
            <a:r>
              <a:rPr lang="fr-CH" sz="2200" dirty="0"/>
              <a:t>Vous devez créer un programme qui demande à l'utilisateur un entier supérieur à 1 et qui affiche, s’il y en a, tous ses diviseurs ainsi que le nombre total de diviseurs. S'il n'y en a pas, il indique que le nombre est premier. </a:t>
            </a:r>
          </a:p>
          <a:p>
            <a:pPr marL="0" indent="0">
              <a:buNone/>
            </a:pPr>
            <a:r>
              <a:rPr lang="fr-CH" sz="2200" dirty="0"/>
              <a:t>Attention, si l’utilisateur ne respecte pas les consignes, vous devez lui afficher un message et lui redemander un nombre jusqu’à ce que ce soit bon.</a:t>
            </a:r>
          </a:p>
          <a:p>
            <a:pPr marL="0" indent="0">
              <a:buNone/>
            </a:pPr>
            <a:r>
              <a:rPr lang="fr-CH" sz="2200" dirty="0"/>
              <a:t>Exemple :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C20801-8AA3-47E6-A518-2E4F3E7C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299CB5-DAA7-4FEE-A156-C597E06F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8226E6A-D7B8-4144-9EEE-F13B080A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68" y="3428999"/>
            <a:ext cx="5707233" cy="196862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1E85716-E5D0-4D7B-99E4-016BF146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6" y="5510760"/>
            <a:ext cx="10628604" cy="548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87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3F6A4-601E-4A45-8D43-480EA72B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 err="1"/>
              <a:t>Exexcice</a:t>
            </a:r>
            <a:r>
              <a:rPr lang="fr-CH" dirty="0"/>
              <a:t> 19 - suite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DB018-219E-4FBF-A668-2E752D9A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3370"/>
            <a:ext cx="10058400" cy="4778829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En commentaire, à la fin de votre code, décrivez les tests effectués pour tester votre programme, avec le format suivant :</a:t>
            </a:r>
          </a:p>
          <a:p>
            <a:pPr marL="0" indent="0">
              <a:buNone/>
            </a:pP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----- Test 1 --------</a:t>
            </a:r>
            <a:b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Actions :</a:t>
            </a:r>
            <a:b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Résultat attendu :</a:t>
            </a:r>
          </a:p>
          <a:p>
            <a:pPr marL="0" indent="0">
              <a:buNone/>
            </a:pP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C20801-8AA3-47E6-A518-2E4F3E7C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299CB5-DAA7-4FEE-A156-C597E06F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4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335</Words>
  <Application>Microsoft Office PowerPoint</Application>
  <PresentationFormat>Grand écran</PresentationFormat>
  <Paragraphs>57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Courier New</vt:lpstr>
      <vt:lpstr>Rockwell</vt:lpstr>
      <vt:lpstr>Rockwell Condensed</vt:lpstr>
      <vt:lpstr>Wingdings</vt:lpstr>
      <vt:lpstr>Type de bois</vt:lpstr>
      <vt:lpstr>ReSUME des cours précédents</vt:lpstr>
      <vt:lpstr>Questionnaire</vt:lpstr>
      <vt:lpstr>Présentation PowerPoint</vt:lpstr>
      <vt:lpstr>Rappel des bonnes pratiques</vt:lpstr>
      <vt:lpstr>Debugger PyCharm</vt:lpstr>
      <vt:lpstr>Principales erreurs lors de l’exécution</vt:lpstr>
      <vt:lpstr>Exexcice 19</vt:lpstr>
      <vt:lpstr>Exexcice 19 -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Sonia Perrotte</cp:lastModifiedBy>
  <cp:revision>196</cp:revision>
  <dcterms:created xsi:type="dcterms:W3CDTF">2018-09-16T06:57:39Z</dcterms:created>
  <dcterms:modified xsi:type="dcterms:W3CDTF">2019-10-27T22:48:16Z</dcterms:modified>
</cp:coreProperties>
</file>