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7"/>
  </p:notesMasterIdLst>
  <p:sldIdLst>
    <p:sldId id="257" r:id="rId5"/>
    <p:sldId id="258" r:id="rId6"/>
    <p:sldId id="261" r:id="rId7"/>
    <p:sldId id="267" r:id="rId8"/>
    <p:sldId id="274" r:id="rId9"/>
    <p:sldId id="275" r:id="rId10"/>
    <p:sldId id="279" r:id="rId11"/>
    <p:sldId id="277" r:id="rId12"/>
    <p:sldId id="276" r:id="rId13"/>
    <p:sldId id="268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0F7BF-4775-4336-B793-DD24B2F2091E}" v="1784" vWet="1786" dt="2022-12-23T15:20:31.289"/>
    <p1510:client id="{B66DB58B-7F45-4743-BA66-24A610CF6BEC}" v="564" vWet="566" dt="2022-12-23T15:37:58.262"/>
    <p1510:client id="{D7507FDE-0D30-6EA3-E407-C52D662B8CF7}" v="51" dt="2022-12-23T15:48:34.479"/>
    <p1510:client id="{F2ECEE91-A6EC-4848-A779-A04390DA5EE6}" v="1168" dt="2022-12-23T15:57:2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 Nicolas" userId="46970ffa-3ce4-4ae1-94f4-b81095d7ca9b" providerId="ADAL" clId="{69366C51-BA5D-483A-AAC1-7215CDE2B531}"/>
    <pc:docChg chg="addSld">
      <pc:chgData name="Guil Nicolas" userId="46970ffa-3ce4-4ae1-94f4-b81095d7ca9b" providerId="ADAL" clId="{69366C51-BA5D-483A-AAC1-7215CDE2B531}" dt="2022-12-21T20:43:49.733" v="0" actId="680"/>
      <pc:docMkLst>
        <pc:docMk/>
      </pc:docMkLst>
      <pc:sldChg chg="new">
        <pc:chgData name="Guil Nicolas" userId="46970ffa-3ce4-4ae1-94f4-b81095d7ca9b" providerId="ADAL" clId="{69366C51-BA5D-483A-AAC1-7215CDE2B531}" dt="2022-12-21T20:43:49.733" v="0" actId="680"/>
        <pc:sldMkLst>
          <pc:docMk/>
          <pc:sldMk cId="3741958814" sldId="256"/>
        </pc:sldMkLst>
      </pc:sldChg>
    </pc:docChg>
  </pc:docChgLst>
  <pc:docChgLst>
    <pc:chgData name="Brunet Marc" userId="e088fd38-e93b-41b0-b915-6904456d08bb" providerId="ADAL" clId="{B66DB58B-7F45-4743-BA66-24A610CF6BEC}"/>
    <pc:docChg chg="undo custSel addSld delSld modSld sldOrd">
      <pc:chgData name="Brunet Marc" userId="e088fd38-e93b-41b0-b915-6904456d08bb" providerId="ADAL" clId="{B66DB58B-7F45-4743-BA66-24A610CF6BEC}" dt="2022-12-23T15:34:49.888" v="538" actId="20577"/>
      <pc:docMkLst>
        <pc:docMk/>
      </pc:docMkLst>
      <pc:sldChg chg="modNotesTx">
        <pc:chgData name="Brunet Marc" userId="e088fd38-e93b-41b0-b915-6904456d08bb" providerId="ADAL" clId="{B66DB58B-7F45-4743-BA66-24A610CF6BEC}" dt="2022-12-23T15:34:49.888" v="538" actId="20577"/>
        <pc:sldMkLst>
          <pc:docMk/>
          <pc:sldMk cId="613293028" sldId="261"/>
        </pc:sldMkLst>
      </pc:sldChg>
      <pc:sldChg chg="addSp delSp modSp del mod ord">
        <pc:chgData name="Brunet Marc" userId="e088fd38-e93b-41b0-b915-6904456d08bb" providerId="ADAL" clId="{B66DB58B-7F45-4743-BA66-24A610CF6BEC}" dt="2022-12-23T15:04:22.883" v="387" actId="47"/>
        <pc:sldMkLst>
          <pc:docMk/>
          <pc:sldMk cId="3261882148" sldId="264"/>
        </pc:sldMkLst>
        <pc:spChg chg="mod">
          <ac:chgData name="Brunet Marc" userId="e088fd38-e93b-41b0-b915-6904456d08bb" providerId="ADAL" clId="{B66DB58B-7F45-4743-BA66-24A610CF6BEC}" dt="2022-12-23T11:46:12.263" v="36" actId="14100"/>
          <ac:spMkLst>
            <pc:docMk/>
            <pc:sldMk cId="3261882148" sldId="264"/>
            <ac:spMk id="2" creationId="{589F11AF-86BE-5C69-3E68-5BCCE01121E2}"/>
          </ac:spMkLst>
        </pc:spChg>
        <pc:spChg chg="mod">
          <ac:chgData name="Brunet Marc" userId="e088fd38-e93b-41b0-b915-6904456d08bb" providerId="ADAL" clId="{B66DB58B-7F45-4743-BA66-24A610CF6BEC}" dt="2022-12-23T15:03:09.687" v="386" actId="20577"/>
          <ac:spMkLst>
            <pc:docMk/>
            <pc:sldMk cId="3261882148" sldId="264"/>
            <ac:spMk id="3" creationId="{9B189F45-2DEC-A10B-CACD-08FD94B762E3}"/>
          </ac:spMkLst>
        </pc:spChg>
        <pc:spChg chg="mod">
          <ac:chgData name="Brunet Marc" userId="e088fd38-e93b-41b0-b915-6904456d08bb" providerId="ADAL" clId="{B66DB58B-7F45-4743-BA66-24A610CF6BEC}" dt="2022-12-23T11:52:23.771" v="195" actId="6549"/>
          <ac:spMkLst>
            <pc:docMk/>
            <pc:sldMk cId="3261882148" sldId="264"/>
            <ac:spMk id="5" creationId="{CD16CBD9-8D2E-6722-E634-A385380B51CC}"/>
          </ac:spMkLst>
        </pc:spChg>
        <pc:picChg chg="del">
          <ac:chgData name="Brunet Marc" userId="e088fd38-e93b-41b0-b915-6904456d08bb" providerId="ADAL" clId="{B66DB58B-7F45-4743-BA66-24A610CF6BEC}" dt="2022-12-23T11:46:18.372" v="37" actId="478"/>
          <ac:picMkLst>
            <pc:docMk/>
            <pc:sldMk cId="3261882148" sldId="264"/>
            <ac:picMk id="7" creationId="{67B78258-6C61-B2CE-16F7-99EB00C5AEAB}"/>
          </ac:picMkLst>
        </pc:picChg>
        <pc:picChg chg="add mod">
          <ac:chgData name="Brunet Marc" userId="e088fd38-e93b-41b0-b915-6904456d08bb" providerId="ADAL" clId="{B66DB58B-7F45-4743-BA66-24A610CF6BEC}" dt="2022-12-23T11:52:12.092" v="193" actId="14100"/>
          <ac:picMkLst>
            <pc:docMk/>
            <pc:sldMk cId="3261882148" sldId="264"/>
            <ac:picMk id="8" creationId="{DC864EEE-234E-42C8-37EB-F11833AF5717}"/>
          </ac:picMkLst>
        </pc:picChg>
      </pc:sldChg>
      <pc:sldChg chg="addSp modSp add del mod ord">
        <pc:chgData name="Brunet Marc" userId="e088fd38-e93b-41b0-b915-6904456d08bb" providerId="ADAL" clId="{B66DB58B-7F45-4743-BA66-24A610CF6BEC}" dt="2022-12-23T15:23:45.217" v="521" actId="47"/>
        <pc:sldMkLst>
          <pc:docMk/>
          <pc:sldMk cId="5739067" sldId="269"/>
        </pc:sldMkLst>
        <pc:spChg chg="mod">
          <ac:chgData name="Brunet Marc" userId="e088fd38-e93b-41b0-b915-6904456d08bb" providerId="ADAL" clId="{B66DB58B-7F45-4743-BA66-24A610CF6BEC}" dt="2022-12-23T11:55:19.969" v="272" actId="14100"/>
          <ac:spMkLst>
            <pc:docMk/>
            <pc:sldMk cId="5739067" sldId="269"/>
            <ac:spMk id="2" creationId="{524492E8-69EE-BE60-47CD-EED7440EC460}"/>
          </ac:spMkLst>
        </pc:spChg>
        <pc:picChg chg="add mod">
          <ac:chgData name="Brunet Marc" userId="e088fd38-e93b-41b0-b915-6904456d08bb" providerId="ADAL" clId="{B66DB58B-7F45-4743-BA66-24A610CF6BEC}" dt="2022-12-23T11:57:36.208" v="295" actId="1076"/>
          <ac:picMkLst>
            <pc:docMk/>
            <pc:sldMk cId="5739067" sldId="269"/>
            <ac:picMk id="7" creationId="{013FD4CE-C7D8-B4EB-2DC7-E18848D11856}"/>
          </ac:picMkLst>
        </pc:picChg>
        <pc:picChg chg="add mod">
          <ac:chgData name="Brunet Marc" userId="e088fd38-e93b-41b0-b915-6904456d08bb" providerId="ADAL" clId="{B66DB58B-7F45-4743-BA66-24A610CF6BEC}" dt="2022-12-23T11:57:40.735" v="296" actId="14100"/>
          <ac:picMkLst>
            <pc:docMk/>
            <pc:sldMk cId="5739067" sldId="269"/>
            <ac:picMk id="9" creationId="{7C8918A3-DA55-EB5C-B3A7-84537F1F152F}"/>
          </ac:picMkLst>
        </pc:picChg>
      </pc:sldChg>
      <pc:sldChg chg="delSp add del setBg delDesignElem">
        <pc:chgData name="Brunet Marc" userId="e088fd38-e93b-41b0-b915-6904456d08bb" providerId="ADAL" clId="{B66DB58B-7F45-4743-BA66-24A610CF6BEC}" dt="2022-12-23T11:52:59.648" v="198" actId="47"/>
        <pc:sldMkLst>
          <pc:docMk/>
          <pc:sldMk cId="2006634165" sldId="269"/>
        </pc:sldMkLst>
        <pc:spChg chg="del">
          <ac:chgData name="Brunet Marc" userId="e088fd38-e93b-41b0-b915-6904456d08bb" providerId="ADAL" clId="{B66DB58B-7F45-4743-BA66-24A610CF6BEC}" dt="2022-12-23T11:52:56.353" v="197"/>
          <ac:spMkLst>
            <pc:docMk/>
            <pc:sldMk cId="2006634165" sldId="269"/>
            <ac:spMk id="13" creationId="{1557A916-FDD1-44A1-A7A1-70009FD6BE46}"/>
          </ac:spMkLst>
        </pc:spChg>
        <pc:spChg chg="del">
          <ac:chgData name="Brunet Marc" userId="e088fd38-e93b-41b0-b915-6904456d08bb" providerId="ADAL" clId="{B66DB58B-7F45-4743-BA66-24A610CF6BEC}" dt="2022-12-23T11:52:56.353" v="197"/>
          <ac:spMkLst>
            <pc:docMk/>
            <pc:sldMk cId="2006634165" sldId="269"/>
            <ac:spMk id="15" creationId="{4B874C19-9B23-4B12-823E-D67615A9B3AC}"/>
          </ac:spMkLst>
        </pc:spChg>
      </pc:sldChg>
      <pc:sldChg chg="delSp add del mod">
        <pc:chgData name="Brunet Marc" userId="e088fd38-e93b-41b0-b915-6904456d08bb" providerId="ADAL" clId="{B66DB58B-7F45-4743-BA66-24A610CF6BEC}" dt="2022-12-23T11:53:23.938" v="201" actId="47"/>
        <pc:sldMkLst>
          <pc:docMk/>
          <pc:sldMk cId="2413279731" sldId="269"/>
        </pc:sldMkLst>
        <pc:picChg chg="del">
          <ac:chgData name="Brunet Marc" userId="e088fd38-e93b-41b0-b915-6904456d08bb" providerId="ADAL" clId="{B66DB58B-7F45-4743-BA66-24A610CF6BEC}" dt="2022-12-23T11:53:08.601" v="200" actId="478"/>
          <ac:picMkLst>
            <pc:docMk/>
            <pc:sldMk cId="2413279731" sldId="269"/>
            <ac:picMk id="8" creationId="{DC864EEE-234E-42C8-37EB-F11833AF5717}"/>
          </ac:picMkLst>
        </pc:picChg>
      </pc:sldChg>
      <pc:sldChg chg="del">
        <pc:chgData name="Brunet Marc" userId="e088fd38-e93b-41b0-b915-6904456d08bb" providerId="ADAL" clId="{B66DB58B-7F45-4743-BA66-24A610CF6BEC}" dt="2022-12-23T13:16:44.961" v="341" actId="47"/>
        <pc:sldMkLst>
          <pc:docMk/>
          <pc:sldMk cId="105563238" sldId="271"/>
        </pc:sldMkLst>
      </pc:sldChg>
      <pc:sldChg chg="delSp add del setBg delDesignElem">
        <pc:chgData name="Brunet Marc" userId="e088fd38-e93b-41b0-b915-6904456d08bb" providerId="ADAL" clId="{B66DB58B-7F45-4743-BA66-24A610CF6BEC}" dt="2022-12-23T11:58:43.347" v="299" actId="47"/>
        <pc:sldMkLst>
          <pc:docMk/>
          <pc:sldMk cId="494449272" sldId="272"/>
        </pc:sldMkLst>
        <pc:spChg chg="del">
          <ac:chgData name="Brunet Marc" userId="e088fd38-e93b-41b0-b915-6904456d08bb" providerId="ADAL" clId="{B66DB58B-7F45-4743-BA66-24A610CF6BEC}" dt="2022-12-23T11:58:40.410" v="298"/>
          <ac:spMkLst>
            <pc:docMk/>
            <pc:sldMk cId="494449272" sldId="272"/>
            <ac:spMk id="10" creationId="{33CD251C-A887-4D2F-925B-FC097198538B}"/>
          </ac:spMkLst>
        </pc:spChg>
        <pc:spChg chg="del">
          <ac:chgData name="Brunet Marc" userId="e088fd38-e93b-41b0-b915-6904456d08bb" providerId="ADAL" clId="{B66DB58B-7F45-4743-BA66-24A610CF6BEC}" dt="2022-12-23T11:58:40.410" v="298"/>
          <ac:spMkLst>
            <pc:docMk/>
            <pc:sldMk cId="494449272" sldId="272"/>
            <ac:spMk id="12" creationId="{B19D093C-27FB-4032-B282-42C4563F257C}"/>
          </ac:spMkLst>
        </pc:spChg>
        <pc:grpChg chg="del">
          <ac:chgData name="Brunet Marc" userId="e088fd38-e93b-41b0-b915-6904456d08bb" providerId="ADAL" clId="{B66DB58B-7F45-4743-BA66-24A610CF6BEC}" dt="2022-12-23T11:58:40.410" v="298"/>
          <ac:grpSpMkLst>
            <pc:docMk/>
            <pc:sldMk cId="494449272" sldId="272"/>
            <ac:grpSpMk id="14" creationId="{35EE815E-1BD3-4777-B652-6D98825BF66B}"/>
          </ac:grpSpMkLst>
        </pc:grpChg>
      </pc:sldChg>
      <pc:sldChg chg="addSp delSp modSp add del mod">
        <pc:chgData name="Brunet Marc" userId="e088fd38-e93b-41b0-b915-6904456d08bb" providerId="ADAL" clId="{B66DB58B-7F45-4743-BA66-24A610CF6BEC}" dt="2022-12-23T15:06:33.261" v="388" actId="47"/>
        <pc:sldMkLst>
          <pc:docMk/>
          <pc:sldMk cId="2466202398" sldId="272"/>
        </pc:sldMkLst>
        <pc:spChg chg="mod">
          <ac:chgData name="Brunet Marc" userId="e088fd38-e93b-41b0-b915-6904456d08bb" providerId="ADAL" clId="{B66DB58B-7F45-4743-BA66-24A610CF6BEC}" dt="2022-12-23T13:17:22.125" v="356" actId="1076"/>
          <ac:spMkLst>
            <pc:docMk/>
            <pc:sldMk cId="2466202398" sldId="272"/>
            <ac:spMk id="2" creationId="{524492E8-69EE-BE60-47CD-EED7440EC460}"/>
          </ac:spMkLst>
        </pc:spChg>
        <pc:spChg chg="add mod">
          <ac:chgData name="Brunet Marc" userId="e088fd38-e93b-41b0-b915-6904456d08bb" providerId="ADAL" clId="{B66DB58B-7F45-4743-BA66-24A610CF6BEC}" dt="2022-12-23T13:17:38.748" v="357" actId="1076"/>
          <ac:spMkLst>
            <pc:docMk/>
            <pc:sldMk cId="2466202398" sldId="272"/>
            <ac:spMk id="8" creationId="{0BC7BA7F-564E-2C87-1C78-9E1EF4F523CD}"/>
          </ac:spMkLst>
        </pc:spChg>
        <pc:picChg chg="del">
          <ac:chgData name="Brunet Marc" userId="e088fd38-e93b-41b0-b915-6904456d08bb" providerId="ADAL" clId="{B66DB58B-7F45-4743-BA66-24A610CF6BEC}" dt="2022-12-23T12:05:35.231" v="304" actId="478"/>
          <ac:picMkLst>
            <pc:docMk/>
            <pc:sldMk cId="2466202398" sldId="272"/>
            <ac:picMk id="7" creationId="{013FD4CE-C7D8-B4EB-2DC7-E18848D11856}"/>
          </ac:picMkLst>
        </pc:picChg>
        <pc:picChg chg="del">
          <ac:chgData name="Brunet Marc" userId="e088fd38-e93b-41b0-b915-6904456d08bb" providerId="ADAL" clId="{B66DB58B-7F45-4743-BA66-24A610CF6BEC}" dt="2022-12-23T12:05:33.452" v="303" actId="478"/>
          <ac:picMkLst>
            <pc:docMk/>
            <pc:sldMk cId="2466202398" sldId="272"/>
            <ac:picMk id="9" creationId="{7C8918A3-DA55-EB5C-B3A7-84537F1F152F}"/>
          </ac:picMkLst>
        </pc:picChg>
        <pc:picChg chg="add mod">
          <ac:chgData name="Brunet Marc" userId="e088fd38-e93b-41b0-b915-6904456d08bb" providerId="ADAL" clId="{B66DB58B-7F45-4743-BA66-24A610CF6BEC}" dt="2022-12-23T13:18:17.630" v="361" actId="1076"/>
          <ac:picMkLst>
            <pc:docMk/>
            <pc:sldMk cId="2466202398" sldId="272"/>
            <ac:picMk id="13" creationId="{D9303102-35AD-A854-5938-E02F41D02B6B}"/>
          </ac:picMkLst>
        </pc:picChg>
      </pc:sldChg>
      <pc:sldChg chg="modNotesTx">
        <pc:chgData name="Brunet Marc" userId="e088fd38-e93b-41b0-b915-6904456d08bb" providerId="ADAL" clId="{B66DB58B-7F45-4743-BA66-24A610CF6BEC}" dt="2022-12-23T15:22:59.882" v="520" actId="20577"/>
        <pc:sldMkLst>
          <pc:docMk/>
          <pc:sldMk cId="2321676871" sldId="276"/>
        </pc:sldMkLst>
      </pc:sldChg>
    </pc:docChg>
  </pc:docChgLst>
  <pc:docChgLst>
    <pc:chgData name="Felicio Yann" userId="56cb5720-b9c1-49d2-92c2-c6b6f79fc774" providerId="ADAL" clId="{10D0F7BF-4775-4336-B793-DD24B2F2091E}"/>
    <pc:docChg chg="custSel addSld delSld modSld sldOrd delMainMaster">
      <pc:chgData name="Felicio Yann" userId="56cb5720-b9c1-49d2-92c2-c6b6f79fc774" providerId="ADAL" clId="{10D0F7BF-4775-4336-B793-DD24B2F2091E}" dt="2022-12-23T15:20:21.704" v="1724" actId="20577"/>
      <pc:docMkLst>
        <pc:docMk/>
      </pc:docMkLst>
      <pc:sldChg chg="del">
        <pc:chgData name="Felicio Yann" userId="56cb5720-b9c1-49d2-92c2-c6b6f79fc774" providerId="ADAL" clId="{10D0F7BF-4775-4336-B793-DD24B2F2091E}" dt="2022-12-23T15:00:20.353" v="1018" actId="47"/>
        <pc:sldMkLst>
          <pc:docMk/>
          <pc:sldMk cId="3741958814" sldId="256"/>
        </pc:sldMkLst>
      </pc:sldChg>
      <pc:sldChg chg="del modNotesTx">
        <pc:chgData name="Felicio Yann" userId="56cb5720-b9c1-49d2-92c2-c6b6f79fc774" providerId="ADAL" clId="{10D0F7BF-4775-4336-B793-DD24B2F2091E}" dt="2022-12-23T15:03:50.976" v="1022" actId="47"/>
        <pc:sldMkLst>
          <pc:docMk/>
          <pc:sldMk cId="639999037" sldId="260"/>
        </pc:sldMkLst>
      </pc:sldChg>
      <pc:sldChg chg="modNotesTx">
        <pc:chgData name="Felicio Yann" userId="56cb5720-b9c1-49d2-92c2-c6b6f79fc774" providerId="ADAL" clId="{10D0F7BF-4775-4336-B793-DD24B2F2091E}" dt="2022-12-23T13:06:31.461" v="765" actId="20577"/>
        <pc:sldMkLst>
          <pc:docMk/>
          <pc:sldMk cId="613293028" sldId="261"/>
        </pc:sldMkLst>
      </pc:sldChg>
      <pc:sldChg chg="addSp delSp add del setBg delDesignElem">
        <pc:chgData name="Felicio Yann" userId="56cb5720-b9c1-49d2-92c2-c6b6f79fc774" providerId="ADAL" clId="{10D0F7BF-4775-4336-B793-DD24B2F2091E}" dt="2022-12-23T11:46:16.364" v="2"/>
        <pc:sldMkLst>
          <pc:docMk/>
          <pc:sldMk cId="1257863763" sldId="268"/>
        </pc:sldMkLst>
        <pc:spChg chg="add del">
          <ac:chgData name="Felicio Yann" userId="56cb5720-b9c1-49d2-92c2-c6b6f79fc774" providerId="ADAL" clId="{10D0F7BF-4775-4336-B793-DD24B2F2091E}" dt="2022-12-23T11:46:16.364" v="2"/>
          <ac:spMkLst>
            <pc:docMk/>
            <pc:sldMk cId="1257863763" sldId="268"/>
            <ac:spMk id="10" creationId="{33CD251C-A887-4D2F-925B-FC097198538B}"/>
          </ac:spMkLst>
        </pc:spChg>
        <pc:spChg chg="add del">
          <ac:chgData name="Felicio Yann" userId="56cb5720-b9c1-49d2-92c2-c6b6f79fc774" providerId="ADAL" clId="{10D0F7BF-4775-4336-B793-DD24B2F2091E}" dt="2022-12-23T11:46:16.364" v="2"/>
          <ac:spMkLst>
            <pc:docMk/>
            <pc:sldMk cId="1257863763" sldId="268"/>
            <ac:spMk id="12" creationId="{B19D093C-27FB-4032-B282-42C4563F257C}"/>
          </ac:spMkLst>
        </pc:spChg>
        <pc:grpChg chg="add del">
          <ac:chgData name="Felicio Yann" userId="56cb5720-b9c1-49d2-92c2-c6b6f79fc774" providerId="ADAL" clId="{10D0F7BF-4775-4336-B793-DD24B2F2091E}" dt="2022-12-23T11:46:16.364" v="2"/>
          <ac:grpSpMkLst>
            <pc:docMk/>
            <pc:sldMk cId="1257863763" sldId="268"/>
            <ac:grpSpMk id="14" creationId="{35EE815E-1BD3-4777-B652-6D98825BF66B}"/>
          </ac:grpSpMkLst>
        </pc:grpChg>
      </pc:sldChg>
      <pc:sldChg chg="addSp delSp modSp add mod ord modNotesTx">
        <pc:chgData name="Felicio Yann" userId="56cb5720-b9c1-49d2-92c2-c6b6f79fc774" providerId="ADAL" clId="{10D0F7BF-4775-4336-B793-DD24B2F2091E}" dt="2022-12-23T15:02:55.282" v="1021" actId="26606"/>
        <pc:sldMkLst>
          <pc:docMk/>
          <pc:sldMk cId="1826199086" sldId="268"/>
        </pc:sldMkLst>
        <pc:spChg chg="mod">
          <ac:chgData name="Felicio Yann" userId="56cb5720-b9c1-49d2-92c2-c6b6f79fc774" providerId="ADAL" clId="{10D0F7BF-4775-4336-B793-DD24B2F2091E}" dt="2022-12-23T15:02:55.282" v="1021" actId="26606"/>
          <ac:spMkLst>
            <pc:docMk/>
            <pc:sldMk cId="1826199086" sldId="268"/>
            <ac:spMk id="2" creationId="{524492E8-69EE-BE60-47CD-EED7440EC460}"/>
          </ac:spMkLst>
        </pc:spChg>
        <pc:spChg chg="mod ord">
          <ac:chgData name="Felicio Yann" userId="56cb5720-b9c1-49d2-92c2-c6b6f79fc774" providerId="ADAL" clId="{10D0F7BF-4775-4336-B793-DD24B2F2091E}" dt="2022-12-23T15:02:55.282" v="1021" actId="26606"/>
          <ac:spMkLst>
            <pc:docMk/>
            <pc:sldMk cId="1826199086" sldId="268"/>
            <ac:spMk id="3" creationId="{D95C66AC-F8CF-1141-30D9-A5E56DD2B777}"/>
          </ac:spMkLst>
        </pc:spChg>
        <pc:spChg chg="mod ord">
          <ac:chgData name="Felicio Yann" userId="56cb5720-b9c1-49d2-92c2-c6b6f79fc774" providerId="ADAL" clId="{10D0F7BF-4775-4336-B793-DD24B2F2091E}" dt="2022-12-23T15:02:55.282" v="1021" actId="26606"/>
          <ac:spMkLst>
            <pc:docMk/>
            <pc:sldMk cId="1826199086" sldId="268"/>
            <ac:spMk id="4" creationId="{E7C4EF58-7511-8F5F-36BD-41B8EFCB700F}"/>
          </ac:spMkLst>
        </pc:spChg>
        <pc:spChg chg="mod">
          <ac:chgData name="Felicio Yann" userId="56cb5720-b9c1-49d2-92c2-c6b6f79fc774" providerId="ADAL" clId="{10D0F7BF-4775-4336-B793-DD24B2F2091E}" dt="2022-12-23T15:02:55.282" v="1021" actId="26606"/>
          <ac:spMkLst>
            <pc:docMk/>
            <pc:sldMk cId="1826199086" sldId="268"/>
            <ac:spMk id="5" creationId="{9E1545F4-93BE-1DBD-5B1F-D0A17F20B678}"/>
          </ac:spMkLst>
        </pc:spChg>
        <pc:spChg chg="del">
          <ac:chgData name="Felicio Yann" userId="56cb5720-b9c1-49d2-92c2-c6b6f79fc774" providerId="ADAL" clId="{10D0F7BF-4775-4336-B793-DD24B2F2091E}" dt="2022-12-23T15:02:30.981" v="1020" actId="26606"/>
          <ac:spMkLst>
            <pc:docMk/>
            <pc:sldMk cId="1826199086" sldId="268"/>
            <ac:spMk id="10" creationId="{33CD251C-A887-4D2F-925B-FC097198538B}"/>
          </ac:spMkLst>
        </pc:spChg>
        <pc:spChg chg="del">
          <ac:chgData name="Felicio Yann" userId="56cb5720-b9c1-49d2-92c2-c6b6f79fc774" providerId="ADAL" clId="{10D0F7BF-4775-4336-B793-DD24B2F2091E}" dt="2022-12-23T15:02:30.981" v="1020" actId="26606"/>
          <ac:spMkLst>
            <pc:docMk/>
            <pc:sldMk cId="1826199086" sldId="268"/>
            <ac:spMk id="12" creationId="{B19D093C-27FB-4032-B282-42C4563F257C}"/>
          </ac:spMkLst>
        </pc:spChg>
        <pc:spChg chg="add del">
          <ac:chgData name="Felicio Yann" userId="56cb5720-b9c1-49d2-92c2-c6b6f79fc774" providerId="ADAL" clId="{10D0F7BF-4775-4336-B793-DD24B2F2091E}" dt="2022-12-23T15:02:55.282" v="1021" actId="26606"/>
          <ac:spMkLst>
            <pc:docMk/>
            <pc:sldMk cId="1826199086" sldId="268"/>
            <ac:spMk id="21" creationId="{FB5B0058-AF13-4859-B429-4EDDE2A26F7F}"/>
          </ac:spMkLst>
        </pc:spChg>
        <pc:spChg chg="add">
          <ac:chgData name="Felicio Yann" userId="56cb5720-b9c1-49d2-92c2-c6b6f79fc774" providerId="ADAL" clId="{10D0F7BF-4775-4336-B793-DD24B2F2091E}" dt="2022-12-23T15:02:55.282" v="1021" actId="26606"/>
          <ac:spMkLst>
            <pc:docMk/>
            <pc:sldMk cId="1826199086" sldId="268"/>
            <ac:spMk id="30" creationId="{9B37791B-B040-4694-BFDC-8DD132D86E8E}"/>
          </ac:spMkLst>
        </pc:spChg>
        <pc:spChg chg="add">
          <ac:chgData name="Felicio Yann" userId="56cb5720-b9c1-49d2-92c2-c6b6f79fc774" providerId="ADAL" clId="{10D0F7BF-4775-4336-B793-DD24B2F2091E}" dt="2022-12-23T15:02:55.282" v="1021" actId="26606"/>
          <ac:spMkLst>
            <pc:docMk/>
            <pc:sldMk cId="1826199086" sldId="268"/>
            <ac:spMk id="32" creationId="{E253338B-EC15-4112-B0AA-4135021E9AF8}"/>
          </ac:spMkLst>
        </pc:spChg>
        <pc:grpChg chg="del">
          <ac:chgData name="Felicio Yann" userId="56cb5720-b9c1-49d2-92c2-c6b6f79fc774" providerId="ADAL" clId="{10D0F7BF-4775-4336-B793-DD24B2F2091E}" dt="2022-12-23T15:02:30.981" v="1020" actId="26606"/>
          <ac:grpSpMkLst>
            <pc:docMk/>
            <pc:sldMk cId="1826199086" sldId="268"/>
            <ac:grpSpMk id="14" creationId="{35EE815E-1BD3-4777-B652-6D98825BF66B}"/>
          </ac:grpSpMkLst>
        </pc:grpChg>
        <pc:grpChg chg="add">
          <ac:chgData name="Felicio Yann" userId="56cb5720-b9c1-49d2-92c2-c6b6f79fc774" providerId="ADAL" clId="{10D0F7BF-4775-4336-B793-DD24B2F2091E}" dt="2022-12-23T15:02:55.282" v="1021" actId="26606"/>
          <ac:grpSpMkLst>
            <pc:docMk/>
            <pc:sldMk cId="1826199086" sldId="268"/>
            <ac:grpSpMk id="34" creationId="{431899EE-49A4-469F-BDB5-0A178C55105D}"/>
          </ac:grpSpMkLst>
        </pc:grpChg>
        <pc:picChg chg="add del mod">
          <ac:chgData name="Felicio Yann" userId="56cb5720-b9c1-49d2-92c2-c6b6f79fc774" providerId="ADAL" clId="{10D0F7BF-4775-4336-B793-DD24B2F2091E}" dt="2022-12-23T15:02:05.025" v="1019" actId="478"/>
          <ac:picMkLst>
            <pc:docMk/>
            <pc:sldMk cId="1826199086" sldId="268"/>
            <ac:picMk id="7" creationId="{22ED39A7-2074-0401-93BF-C36040DF9E7A}"/>
          </ac:picMkLst>
        </pc:picChg>
        <pc:picChg chg="del">
          <ac:chgData name="Felicio Yann" userId="56cb5720-b9c1-49d2-92c2-c6b6f79fc774" providerId="ADAL" clId="{10D0F7BF-4775-4336-B793-DD24B2F2091E}" dt="2022-12-23T11:46:25.669" v="16" actId="478"/>
          <ac:picMkLst>
            <pc:docMk/>
            <pc:sldMk cId="1826199086" sldId="268"/>
            <ac:picMk id="13" creationId="{9AD295A2-CC18-0E03-9197-79688EAE5668}"/>
          </ac:picMkLst>
        </pc:picChg>
        <pc:cxnChg chg="add del">
          <ac:chgData name="Felicio Yann" userId="56cb5720-b9c1-49d2-92c2-c6b6f79fc774" providerId="ADAL" clId="{10D0F7BF-4775-4336-B793-DD24B2F2091E}" dt="2022-12-23T15:02:55.282" v="1021" actId="26606"/>
          <ac:cxnSpMkLst>
            <pc:docMk/>
            <pc:sldMk cId="1826199086" sldId="268"/>
            <ac:cxnSpMk id="23" creationId="{EC4521DE-248E-440D-AAD6-FD9E7D34B3BF}"/>
          </ac:cxnSpMkLst>
        </pc:cxnChg>
        <pc:cxnChg chg="add del">
          <ac:chgData name="Felicio Yann" userId="56cb5720-b9c1-49d2-92c2-c6b6f79fc774" providerId="ADAL" clId="{10D0F7BF-4775-4336-B793-DD24B2F2091E}" dt="2022-12-23T15:02:55.282" v="1021" actId="26606"/>
          <ac:cxnSpMkLst>
            <pc:docMk/>
            <pc:sldMk cId="1826199086" sldId="268"/>
            <ac:cxnSpMk id="25" creationId="{442C13FA-4C0F-42D0-9626-5BA6040D8C31}"/>
          </ac:cxnSpMkLst>
        </pc:cxnChg>
      </pc:sldChg>
      <pc:sldChg chg="modNotesTx">
        <pc:chgData name="Felicio Yann" userId="56cb5720-b9c1-49d2-92c2-c6b6f79fc774" providerId="ADAL" clId="{10D0F7BF-4775-4336-B793-DD24B2F2091E}" dt="2022-12-23T13:03:07.391" v="478" actId="20577"/>
        <pc:sldMkLst>
          <pc:docMk/>
          <pc:sldMk cId="5739067" sldId="269"/>
        </pc:sldMkLst>
      </pc:sldChg>
      <pc:sldChg chg="add del">
        <pc:chgData name="Felicio Yann" userId="56cb5720-b9c1-49d2-92c2-c6b6f79fc774" providerId="ADAL" clId="{10D0F7BF-4775-4336-B793-DD24B2F2091E}" dt="2022-12-23T11:55:32.105" v="22" actId="47"/>
        <pc:sldMkLst>
          <pc:docMk/>
          <pc:sldMk cId="1360390238" sldId="270"/>
        </pc:sldMkLst>
      </pc:sldChg>
      <pc:sldChg chg="new">
        <pc:chgData name="Felicio Yann" userId="56cb5720-b9c1-49d2-92c2-c6b6f79fc774" providerId="ADAL" clId="{10D0F7BF-4775-4336-B793-DD24B2F2091E}" dt="2022-12-23T11:55:29.047" v="21" actId="680"/>
        <pc:sldMkLst>
          <pc:docMk/>
          <pc:sldMk cId="105563238" sldId="271"/>
        </pc:sldMkLst>
      </pc:sldChg>
      <pc:sldChg chg="modNotesTx">
        <pc:chgData name="Felicio Yann" userId="56cb5720-b9c1-49d2-92c2-c6b6f79fc774" providerId="ADAL" clId="{10D0F7BF-4775-4336-B793-DD24B2F2091E}" dt="2022-12-23T13:03:02.031" v="477" actId="20577"/>
        <pc:sldMkLst>
          <pc:docMk/>
          <pc:sldMk cId="2466202398" sldId="272"/>
        </pc:sldMkLst>
      </pc:sldChg>
      <pc:sldChg chg="addSp delSp modSp mod ord addAnim modNotesTx">
        <pc:chgData name="Felicio Yann" userId="56cb5720-b9c1-49d2-92c2-c6b6f79fc774" providerId="ADAL" clId="{10D0F7BF-4775-4336-B793-DD24B2F2091E}" dt="2022-12-23T15:20:21.704" v="1724" actId="20577"/>
        <pc:sldMkLst>
          <pc:docMk/>
          <pc:sldMk cId="2321676871" sldId="276"/>
        </pc:sldMkLst>
        <pc:spChg chg="mod">
          <ac:chgData name="Felicio Yann" userId="56cb5720-b9c1-49d2-92c2-c6b6f79fc774" providerId="ADAL" clId="{10D0F7BF-4775-4336-B793-DD24B2F2091E}" dt="2022-12-23T15:06:57.986" v="1049" actId="26606"/>
          <ac:spMkLst>
            <pc:docMk/>
            <pc:sldMk cId="2321676871" sldId="276"/>
            <ac:spMk id="2" creationId="{524492E8-69EE-BE60-47CD-EED7440EC460}"/>
          </ac:spMkLst>
        </pc:spChg>
        <pc:spChg chg="mod">
          <ac:chgData name="Felicio Yann" userId="56cb5720-b9c1-49d2-92c2-c6b6f79fc774" providerId="ADAL" clId="{10D0F7BF-4775-4336-B793-DD24B2F2091E}" dt="2022-12-23T15:06:57.986" v="1049" actId="26606"/>
          <ac:spMkLst>
            <pc:docMk/>
            <pc:sldMk cId="2321676871" sldId="276"/>
            <ac:spMk id="4" creationId="{E7C4EF58-7511-8F5F-36BD-41B8EFCB700F}"/>
          </ac:spMkLst>
        </pc:spChg>
        <pc:spChg chg="del">
          <ac:chgData name="Felicio Yann" userId="56cb5720-b9c1-49d2-92c2-c6b6f79fc774" providerId="ADAL" clId="{10D0F7BF-4775-4336-B793-DD24B2F2091E}" dt="2022-12-23T15:06:57.986" v="1049" actId="26606"/>
          <ac:spMkLst>
            <pc:docMk/>
            <pc:sldMk cId="2321676871" sldId="276"/>
            <ac:spMk id="10" creationId="{33CD251C-A887-4D2F-925B-FC097198538B}"/>
          </ac:spMkLst>
        </pc:spChg>
        <pc:spChg chg="del">
          <ac:chgData name="Felicio Yann" userId="56cb5720-b9c1-49d2-92c2-c6b6f79fc774" providerId="ADAL" clId="{10D0F7BF-4775-4336-B793-DD24B2F2091E}" dt="2022-12-23T15:06:57.986" v="1049" actId="26606"/>
          <ac:spMkLst>
            <pc:docMk/>
            <pc:sldMk cId="2321676871" sldId="276"/>
            <ac:spMk id="12" creationId="{B19D093C-27FB-4032-B282-42C4563F257C}"/>
          </ac:spMkLst>
        </pc:spChg>
        <pc:spChg chg="add">
          <ac:chgData name="Felicio Yann" userId="56cb5720-b9c1-49d2-92c2-c6b6f79fc774" providerId="ADAL" clId="{10D0F7BF-4775-4336-B793-DD24B2F2091E}" dt="2022-12-23T15:06:57.986" v="1049" actId="26606"/>
          <ac:spMkLst>
            <pc:docMk/>
            <pc:sldMk cId="2321676871" sldId="276"/>
            <ac:spMk id="21" creationId="{9B37791B-B040-4694-BFDC-8DD132D86E8E}"/>
          </ac:spMkLst>
        </pc:spChg>
        <pc:spChg chg="add">
          <ac:chgData name="Felicio Yann" userId="56cb5720-b9c1-49d2-92c2-c6b6f79fc774" providerId="ADAL" clId="{10D0F7BF-4775-4336-B793-DD24B2F2091E}" dt="2022-12-23T15:06:57.986" v="1049" actId="26606"/>
          <ac:spMkLst>
            <pc:docMk/>
            <pc:sldMk cId="2321676871" sldId="276"/>
            <ac:spMk id="23" creationId="{E253338B-EC15-4112-B0AA-4135021E9AF8}"/>
          </ac:spMkLst>
        </pc:spChg>
        <pc:grpChg chg="del">
          <ac:chgData name="Felicio Yann" userId="56cb5720-b9c1-49d2-92c2-c6b6f79fc774" providerId="ADAL" clId="{10D0F7BF-4775-4336-B793-DD24B2F2091E}" dt="2022-12-23T15:06:57.986" v="1049" actId="26606"/>
          <ac:grpSpMkLst>
            <pc:docMk/>
            <pc:sldMk cId="2321676871" sldId="276"/>
            <ac:grpSpMk id="14" creationId="{35EE815E-1BD3-4777-B652-6D98825BF66B}"/>
          </ac:grpSpMkLst>
        </pc:grpChg>
        <pc:grpChg chg="add">
          <ac:chgData name="Felicio Yann" userId="56cb5720-b9c1-49d2-92c2-c6b6f79fc774" providerId="ADAL" clId="{10D0F7BF-4775-4336-B793-DD24B2F2091E}" dt="2022-12-23T15:06:57.986" v="1049" actId="26606"/>
          <ac:grpSpMkLst>
            <pc:docMk/>
            <pc:sldMk cId="2321676871" sldId="276"/>
            <ac:grpSpMk id="25" creationId="{431899EE-49A4-469F-BDB5-0A178C55105D}"/>
          </ac:grpSpMkLst>
        </pc:grpChg>
      </pc:sldChg>
      <pc:sldChg chg="modNotesTx">
        <pc:chgData name="Felicio Yann" userId="56cb5720-b9c1-49d2-92c2-c6b6f79fc774" providerId="ADAL" clId="{10D0F7BF-4775-4336-B793-DD24B2F2091E}" dt="2022-12-23T14:41:40.562" v="1017" actId="20577"/>
        <pc:sldMkLst>
          <pc:docMk/>
          <pc:sldMk cId="3766252501" sldId="276"/>
        </pc:sldMkLst>
      </pc:sldChg>
      <pc:sldChg chg="add ord">
        <pc:chgData name="Felicio Yann" userId="56cb5720-b9c1-49d2-92c2-c6b6f79fc774" providerId="ADAL" clId="{10D0F7BF-4775-4336-B793-DD24B2F2091E}" dt="2022-12-23T15:06:09.148" v="1025"/>
        <pc:sldMkLst>
          <pc:docMk/>
          <pc:sldMk cId="3062341932" sldId="277"/>
        </pc:sldMkLst>
      </pc:sldChg>
      <pc:sldChg chg="add del">
        <pc:chgData name="Felicio Yann" userId="56cb5720-b9c1-49d2-92c2-c6b6f79fc774" providerId="ADAL" clId="{10D0F7BF-4775-4336-B793-DD24B2F2091E}" dt="2022-12-23T15:06:11.737" v="1028" actId="47"/>
        <pc:sldMkLst>
          <pc:docMk/>
          <pc:sldMk cId="1617356573" sldId="278"/>
        </pc:sldMkLst>
      </pc:sldChg>
      <pc:sldChg chg="addSp delSp modSp add mod addAnim">
        <pc:chgData name="Felicio Yann" userId="56cb5720-b9c1-49d2-92c2-c6b6f79fc774" providerId="ADAL" clId="{10D0F7BF-4775-4336-B793-DD24B2F2091E}" dt="2022-12-23T15:07:03.710" v="1052"/>
        <pc:sldMkLst>
          <pc:docMk/>
          <pc:sldMk cId="319201856" sldId="279"/>
        </pc:sldMkLst>
        <pc:spChg chg="mod">
          <ac:chgData name="Felicio Yann" userId="56cb5720-b9c1-49d2-92c2-c6b6f79fc774" providerId="ADAL" clId="{10D0F7BF-4775-4336-B793-DD24B2F2091E}" dt="2022-12-23T15:07:03.709" v="1051" actId="26606"/>
          <ac:spMkLst>
            <pc:docMk/>
            <pc:sldMk cId="319201856" sldId="279"/>
            <ac:spMk id="2" creationId="{524492E8-69EE-BE60-47CD-EED7440EC460}"/>
          </ac:spMkLst>
        </pc:spChg>
        <pc:spChg chg="mod">
          <ac:chgData name="Felicio Yann" userId="56cb5720-b9c1-49d2-92c2-c6b6f79fc774" providerId="ADAL" clId="{10D0F7BF-4775-4336-B793-DD24B2F2091E}" dt="2022-12-23T15:07:03.709" v="1051" actId="26606"/>
          <ac:spMkLst>
            <pc:docMk/>
            <pc:sldMk cId="319201856" sldId="279"/>
            <ac:spMk id="4" creationId="{E7C4EF58-7511-8F5F-36BD-41B8EFCB700F}"/>
          </ac:spMkLst>
        </pc:spChg>
        <pc:spChg chg="del">
          <ac:chgData name="Felicio Yann" userId="56cb5720-b9c1-49d2-92c2-c6b6f79fc774" providerId="ADAL" clId="{10D0F7BF-4775-4336-B793-DD24B2F2091E}" dt="2022-12-23T15:07:03.709" v="1051" actId="26606"/>
          <ac:spMkLst>
            <pc:docMk/>
            <pc:sldMk cId="319201856" sldId="279"/>
            <ac:spMk id="10" creationId="{33CD251C-A887-4D2F-925B-FC097198538B}"/>
          </ac:spMkLst>
        </pc:spChg>
        <pc:spChg chg="del">
          <ac:chgData name="Felicio Yann" userId="56cb5720-b9c1-49d2-92c2-c6b6f79fc774" providerId="ADAL" clId="{10D0F7BF-4775-4336-B793-DD24B2F2091E}" dt="2022-12-23T15:07:03.709" v="1051" actId="26606"/>
          <ac:spMkLst>
            <pc:docMk/>
            <pc:sldMk cId="319201856" sldId="279"/>
            <ac:spMk id="12" creationId="{B19D093C-27FB-4032-B282-42C4563F257C}"/>
          </ac:spMkLst>
        </pc:spChg>
        <pc:spChg chg="add">
          <ac:chgData name="Felicio Yann" userId="56cb5720-b9c1-49d2-92c2-c6b6f79fc774" providerId="ADAL" clId="{10D0F7BF-4775-4336-B793-DD24B2F2091E}" dt="2022-12-23T15:07:03.709" v="1051" actId="26606"/>
          <ac:spMkLst>
            <pc:docMk/>
            <pc:sldMk cId="319201856" sldId="279"/>
            <ac:spMk id="21" creationId="{9B37791B-B040-4694-BFDC-8DD132D86E8E}"/>
          </ac:spMkLst>
        </pc:spChg>
        <pc:spChg chg="add">
          <ac:chgData name="Felicio Yann" userId="56cb5720-b9c1-49d2-92c2-c6b6f79fc774" providerId="ADAL" clId="{10D0F7BF-4775-4336-B793-DD24B2F2091E}" dt="2022-12-23T15:07:03.709" v="1051" actId="26606"/>
          <ac:spMkLst>
            <pc:docMk/>
            <pc:sldMk cId="319201856" sldId="279"/>
            <ac:spMk id="23" creationId="{E253338B-EC15-4112-B0AA-4135021E9AF8}"/>
          </ac:spMkLst>
        </pc:spChg>
        <pc:grpChg chg="del">
          <ac:chgData name="Felicio Yann" userId="56cb5720-b9c1-49d2-92c2-c6b6f79fc774" providerId="ADAL" clId="{10D0F7BF-4775-4336-B793-DD24B2F2091E}" dt="2022-12-23T15:07:03.709" v="1051" actId="26606"/>
          <ac:grpSpMkLst>
            <pc:docMk/>
            <pc:sldMk cId="319201856" sldId="279"/>
            <ac:grpSpMk id="14" creationId="{35EE815E-1BD3-4777-B652-6D98825BF66B}"/>
          </ac:grpSpMkLst>
        </pc:grpChg>
        <pc:grpChg chg="add">
          <ac:chgData name="Felicio Yann" userId="56cb5720-b9c1-49d2-92c2-c6b6f79fc774" providerId="ADAL" clId="{10D0F7BF-4775-4336-B793-DD24B2F2091E}" dt="2022-12-23T15:07:03.709" v="1051" actId="26606"/>
          <ac:grpSpMkLst>
            <pc:docMk/>
            <pc:sldMk cId="319201856" sldId="279"/>
            <ac:grpSpMk id="25" creationId="{431899EE-49A4-469F-BDB5-0A178C55105D}"/>
          </ac:grpSpMkLst>
        </pc:grpChg>
      </pc:sldChg>
      <pc:sldMasterChg chg="del delSldLayout">
        <pc:chgData name="Felicio Yann" userId="56cb5720-b9c1-49d2-92c2-c6b6f79fc774" providerId="ADAL" clId="{10D0F7BF-4775-4336-B793-DD24B2F2091E}" dt="2022-12-23T15:00:20.353" v="1018" actId="47"/>
        <pc:sldMasterMkLst>
          <pc:docMk/>
          <pc:sldMasterMk cId="2460954070" sldId="2147483660"/>
        </pc:sldMasterMkLst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elicio Yann" userId="56cb5720-b9c1-49d2-92c2-c6b6f79fc774" providerId="ADAL" clId="{10D0F7BF-4775-4336-B793-DD24B2F2091E}" dt="2022-12-23T15:00:20.353" v="1018" actId="4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uil Nicolas" userId="46970ffa-3ce4-4ae1-94f4-b81095d7ca9b" providerId="ADAL" clId="{F2ECEE91-A6EC-4848-A779-A04390DA5EE6}"/>
    <pc:docChg chg="undo custSel addSld delSld modSld sldOrd addMainMaster">
      <pc:chgData name="Guil Nicolas" userId="46970ffa-3ce4-4ae1-94f4-b81095d7ca9b" providerId="ADAL" clId="{F2ECEE91-A6EC-4848-A779-A04390DA5EE6}" dt="2022-12-23T15:57:26.776" v="1942" actId="20577"/>
      <pc:docMkLst>
        <pc:docMk/>
      </pc:docMkLst>
      <pc:sldChg chg="new del">
        <pc:chgData name="Guil Nicolas" userId="46970ffa-3ce4-4ae1-94f4-b81095d7ca9b" providerId="ADAL" clId="{F2ECEE91-A6EC-4848-A779-A04390DA5EE6}" dt="2022-12-22T09:15:22.451" v="1" actId="47"/>
        <pc:sldMkLst>
          <pc:docMk/>
          <pc:sldMk cId="189632728" sldId="257"/>
        </pc:sldMkLst>
      </pc:sldChg>
      <pc:sldChg chg="addSp modSp add mod ord">
        <pc:chgData name="Guil Nicolas" userId="46970ffa-3ce4-4ae1-94f4-b81095d7ca9b" providerId="ADAL" clId="{F2ECEE91-A6EC-4848-A779-A04390DA5EE6}" dt="2022-12-23T10:03:53.114" v="501" actId="1076"/>
        <pc:sldMkLst>
          <pc:docMk/>
          <pc:sldMk cId="254436462" sldId="257"/>
        </pc:sldMkLst>
        <pc:spChg chg="mod">
          <ac:chgData name="Guil Nicolas" userId="46970ffa-3ce4-4ae1-94f4-b81095d7ca9b" providerId="ADAL" clId="{F2ECEE91-A6EC-4848-A779-A04390DA5EE6}" dt="2022-12-22T13:03:21.250" v="223" actId="20577"/>
          <ac:spMkLst>
            <pc:docMk/>
            <pc:sldMk cId="254436462" sldId="257"/>
            <ac:spMk id="3" creationId="{79C9DB3B-D5CF-D5E1-5990-6C66FA0800D0}"/>
          </ac:spMkLst>
        </pc:spChg>
        <pc:spChg chg="add mod">
          <ac:chgData name="Guil Nicolas" userId="46970ffa-3ce4-4ae1-94f4-b81095d7ca9b" providerId="ADAL" clId="{F2ECEE91-A6EC-4848-A779-A04390DA5EE6}" dt="2022-12-23T10:03:53.114" v="501" actId="1076"/>
          <ac:spMkLst>
            <pc:docMk/>
            <pc:sldMk cId="254436462" sldId="257"/>
            <ac:spMk id="5" creationId="{99FBC779-24BC-7E79-8DEC-50F503C9C05F}"/>
          </ac:spMkLst>
        </pc:spChg>
      </pc:sldChg>
      <pc:sldChg chg="addSp delSp modSp add mod ord modNotesTx">
        <pc:chgData name="Guil Nicolas" userId="46970ffa-3ce4-4ae1-94f4-b81095d7ca9b" providerId="ADAL" clId="{F2ECEE91-A6EC-4848-A779-A04390DA5EE6}" dt="2022-12-23T15:18:35.564" v="1775" actId="20577"/>
        <pc:sldMkLst>
          <pc:docMk/>
          <pc:sldMk cId="3734750827" sldId="258"/>
        </pc:sldMkLst>
        <pc:spChg chg="mod">
          <ac:chgData name="Guil Nicolas" userId="46970ffa-3ce4-4ae1-94f4-b81095d7ca9b" providerId="ADAL" clId="{F2ECEE91-A6EC-4848-A779-A04390DA5EE6}" dt="2022-12-23T10:10:38.249" v="703" actId="404"/>
          <ac:spMkLst>
            <pc:docMk/>
            <pc:sldMk cId="3734750827" sldId="258"/>
            <ac:spMk id="2" creationId="{589F11AF-86BE-5C69-3E68-5BCCE01121E2}"/>
          </ac:spMkLst>
        </pc:spChg>
        <pc:spChg chg="mod">
          <ac:chgData name="Guil Nicolas" userId="46970ffa-3ce4-4ae1-94f4-b81095d7ca9b" providerId="ADAL" clId="{F2ECEE91-A6EC-4848-A779-A04390DA5EE6}" dt="2022-12-23T10:10:38.249" v="703" actId="404"/>
          <ac:spMkLst>
            <pc:docMk/>
            <pc:sldMk cId="3734750827" sldId="258"/>
            <ac:spMk id="3" creationId="{9B189F45-2DEC-A10B-CACD-08FD94B762E3}"/>
          </ac:spMkLst>
        </pc:spChg>
        <pc:spChg chg="mod">
          <ac:chgData name="Guil Nicolas" userId="46970ffa-3ce4-4ae1-94f4-b81095d7ca9b" providerId="ADAL" clId="{F2ECEE91-A6EC-4848-A779-A04390DA5EE6}" dt="2022-12-23T10:10:38.249" v="703" actId="404"/>
          <ac:spMkLst>
            <pc:docMk/>
            <pc:sldMk cId="3734750827" sldId="258"/>
            <ac:spMk id="4" creationId="{055CBCDF-DDE2-22DF-2347-189C79BAFF7C}"/>
          </ac:spMkLst>
        </pc:spChg>
        <pc:spChg chg="del mod">
          <ac:chgData name="Guil Nicolas" userId="46970ffa-3ce4-4ae1-94f4-b81095d7ca9b" providerId="ADAL" clId="{F2ECEE91-A6EC-4848-A779-A04390DA5EE6}" dt="2022-12-23T15:06:15.409" v="1705" actId="478"/>
          <ac:spMkLst>
            <pc:docMk/>
            <pc:sldMk cId="3734750827" sldId="258"/>
            <ac:spMk id="5" creationId="{CD16CBD9-8D2E-6722-E634-A385380B51CC}"/>
          </ac:spMkLst>
        </pc:spChg>
        <pc:spChg chg="del mod">
          <ac:chgData name="Guil Nicolas" userId="46970ffa-3ce4-4ae1-94f4-b81095d7ca9b" providerId="ADAL" clId="{F2ECEE91-A6EC-4848-A779-A04390DA5EE6}" dt="2022-12-23T15:06:08.925" v="1702" actId="478"/>
          <ac:spMkLst>
            <pc:docMk/>
            <pc:sldMk cId="3734750827" sldId="258"/>
            <ac:spMk id="6" creationId="{87CCC32A-9817-0D7F-1578-15F27E9234F4}"/>
          </ac:spMkLst>
        </pc:spChg>
        <pc:spChg chg="add mod">
          <ac:chgData name="Guil Nicolas" userId="46970ffa-3ce4-4ae1-94f4-b81095d7ca9b" providerId="ADAL" clId="{F2ECEE91-A6EC-4848-A779-A04390DA5EE6}" dt="2022-12-23T15:18:35.564" v="1775" actId="20577"/>
          <ac:spMkLst>
            <pc:docMk/>
            <pc:sldMk cId="3734750827" sldId="258"/>
            <ac:spMk id="7" creationId="{99CA2B9F-B409-2E49-3C4D-D51993EB4829}"/>
          </ac:spMkLst>
        </pc:spChg>
        <pc:spChg chg="add del mod">
          <ac:chgData name="Guil Nicolas" userId="46970ffa-3ce4-4ae1-94f4-b81095d7ca9b" providerId="ADAL" clId="{F2ECEE91-A6EC-4848-A779-A04390DA5EE6}" dt="2022-12-23T12:10:45.027" v="919"/>
          <ac:spMkLst>
            <pc:docMk/>
            <pc:sldMk cId="3734750827" sldId="258"/>
            <ac:spMk id="11" creationId="{032C5F37-810E-D967-E7E8-8284DC6295E9}"/>
          </ac:spMkLst>
        </pc:spChg>
        <pc:graphicFrameChg chg="add del modGraphic">
          <ac:chgData name="Guil Nicolas" userId="46970ffa-3ce4-4ae1-94f4-b81095d7ca9b" providerId="ADAL" clId="{F2ECEE91-A6EC-4848-A779-A04390DA5EE6}" dt="2022-12-23T10:02:51.784" v="484" actId="27309"/>
          <ac:graphicFrameMkLst>
            <pc:docMk/>
            <pc:sldMk cId="3734750827" sldId="258"/>
            <ac:graphicFrameMk id="9" creationId="{1F711E47-F024-8E0B-C2D3-B13B460C939F}"/>
          </ac:graphicFrameMkLst>
        </pc:graphicFrameChg>
        <pc:picChg chg="del">
          <ac:chgData name="Guil Nicolas" userId="46970ffa-3ce4-4ae1-94f4-b81095d7ca9b" providerId="ADAL" clId="{F2ECEE91-A6EC-4848-A779-A04390DA5EE6}" dt="2022-12-23T10:07:38.698" v="655" actId="478"/>
          <ac:picMkLst>
            <pc:docMk/>
            <pc:sldMk cId="3734750827" sldId="258"/>
            <ac:picMk id="8" creationId="{E9C3FA7C-2013-9CE0-422D-626D2CF79407}"/>
          </ac:picMkLst>
        </pc:picChg>
        <pc:picChg chg="add mod">
          <ac:chgData name="Guil Nicolas" userId="46970ffa-3ce4-4ae1-94f4-b81095d7ca9b" providerId="ADAL" clId="{F2ECEE91-A6EC-4848-A779-A04390DA5EE6}" dt="2022-12-23T10:11:09.172" v="704"/>
          <ac:picMkLst>
            <pc:docMk/>
            <pc:sldMk cId="3734750827" sldId="258"/>
            <ac:picMk id="12" creationId="{7FEB12A2-129E-94AC-A975-BA7727EDA5B7}"/>
          </ac:picMkLst>
        </pc:picChg>
      </pc:sldChg>
      <pc:sldChg chg="modSp add del mod">
        <pc:chgData name="Guil Nicolas" userId="46970ffa-3ce4-4ae1-94f4-b81095d7ca9b" providerId="ADAL" clId="{F2ECEE91-A6EC-4848-A779-A04390DA5EE6}" dt="2022-12-22T15:27:48.142" v="358" actId="47"/>
        <pc:sldMkLst>
          <pc:docMk/>
          <pc:sldMk cId="1703381499" sldId="259"/>
        </pc:sldMkLst>
        <pc:spChg chg="mod">
          <ac:chgData name="Guil Nicolas" userId="46970ffa-3ce4-4ae1-94f4-b81095d7ca9b" providerId="ADAL" clId="{F2ECEE91-A6EC-4848-A779-A04390DA5EE6}" dt="2022-12-22T09:17:29.118" v="121" actId="20577"/>
          <ac:spMkLst>
            <pc:docMk/>
            <pc:sldMk cId="1703381499" sldId="259"/>
            <ac:spMk id="2" creationId="{524492E8-69EE-BE60-47CD-EED7440EC460}"/>
          </ac:spMkLst>
        </pc:spChg>
      </pc:sldChg>
      <pc:sldChg chg="add">
        <pc:chgData name="Guil Nicolas" userId="46970ffa-3ce4-4ae1-94f4-b81095d7ca9b" providerId="ADAL" clId="{F2ECEE91-A6EC-4848-A779-A04390DA5EE6}" dt="2022-12-22T09:17:36.490" v="122" actId="2890"/>
        <pc:sldMkLst>
          <pc:docMk/>
          <pc:sldMk cId="639999037" sldId="260"/>
        </pc:sldMkLst>
      </pc:sldChg>
      <pc:sldChg chg="addSp delSp modSp add mod ord modClrScheme delDesignElem chgLayout modNotesTx">
        <pc:chgData name="Guil Nicolas" userId="46970ffa-3ce4-4ae1-94f4-b81095d7ca9b" providerId="ADAL" clId="{F2ECEE91-A6EC-4848-A779-A04390DA5EE6}" dt="2022-12-23T15:57:26.776" v="1942" actId="20577"/>
        <pc:sldMkLst>
          <pc:docMk/>
          <pc:sldMk cId="613293028" sldId="261"/>
        </pc:sldMkLst>
        <pc:spChg chg="mod ord">
          <ac:chgData name="Guil Nicolas" userId="46970ffa-3ce4-4ae1-94f4-b81095d7ca9b" providerId="ADAL" clId="{F2ECEE91-A6EC-4848-A779-A04390DA5EE6}" dt="2022-12-23T10:11:25.351" v="721" actId="20577"/>
          <ac:spMkLst>
            <pc:docMk/>
            <pc:sldMk cId="613293028" sldId="261"/>
            <ac:spMk id="2" creationId="{524492E8-69EE-BE60-47CD-EED7440EC460}"/>
          </ac:spMkLst>
        </pc:spChg>
        <pc:spChg chg="del mod ord">
          <ac:chgData name="Guil Nicolas" userId="46970ffa-3ce4-4ae1-94f4-b81095d7ca9b" providerId="ADAL" clId="{F2ECEE91-A6EC-4848-A779-A04390DA5EE6}" dt="2022-12-23T10:03:47.752" v="499" actId="21"/>
          <ac:spMkLst>
            <pc:docMk/>
            <pc:sldMk cId="613293028" sldId="261"/>
            <ac:spMk id="3" creationId="{D95C66AC-F8CF-1141-30D9-A5E56DD2B777}"/>
          </ac:spMkLst>
        </pc:spChg>
        <pc:spChg chg="mod ord">
          <ac:chgData name="Guil Nicolas" userId="46970ffa-3ce4-4ae1-94f4-b81095d7ca9b" providerId="ADAL" clId="{F2ECEE91-A6EC-4848-A779-A04390DA5EE6}" dt="2022-12-23T10:03:28.572" v="498" actId="700"/>
          <ac:spMkLst>
            <pc:docMk/>
            <pc:sldMk cId="613293028" sldId="261"/>
            <ac:spMk id="4" creationId="{E7C4EF58-7511-8F5F-36BD-41B8EFCB700F}"/>
          </ac:spMkLst>
        </pc:spChg>
        <pc:spChg chg="del mod ord">
          <ac:chgData name="Guil Nicolas" userId="46970ffa-3ce4-4ae1-94f4-b81095d7ca9b" providerId="ADAL" clId="{F2ECEE91-A6EC-4848-A779-A04390DA5EE6}" dt="2022-12-23T10:04:11.336" v="503" actId="478"/>
          <ac:spMkLst>
            <pc:docMk/>
            <pc:sldMk cId="613293028" sldId="261"/>
            <ac:spMk id="5" creationId="{9E1545F4-93BE-1DBD-5B1F-D0A17F20B678}"/>
          </ac:spMkLst>
        </pc:spChg>
        <pc:spChg chg="add del mod ord">
          <ac:chgData name="Guil Nicolas" userId="46970ffa-3ce4-4ae1-94f4-b81095d7ca9b" providerId="ADAL" clId="{F2ECEE91-A6EC-4848-A779-A04390DA5EE6}" dt="2022-12-23T10:03:28.572" v="498" actId="700"/>
          <ac:spMkLst>
            <pc:docMk/>
            <pc:sldMk cId="613293028" sldId="261"/>
            <ac:spMk id="6" creationId="{32EFD2D0-15EE-F7BC-7E6F-1B3C4B4AF739}"/>
          </ac:spMkLst>
        </pc:spChg>
        <pc:spChg chg="add del">
          <ac:chgData name="Guil Nicolas" userId="46970ffa-3ce4-4ae1-94f4-b81095d7ca9b" providerId="ADAL" clId="{F2ECEE91-A6EC-4848-A779-A04390DA5EE6}" dt="2022-12-23T10:04:21.064" v="504" actId="478"/>
          <ac:spMkLst>
            <pc:docMk/>
            <pc:sldMk cId="613293028" sldId="261"/>
            <ac:spMk id="7" creationId="{22B7F4C8-5E37-ED29-887F-F5BDE19A81A7}"/>
          </ac:spMkLst>
        </pc:spChg>
        <pc:spChg chg="add del mod">
          <ac:chgData name="Guil Nicolas" userId="46970ffa-3ce4-4ae1-94f4-b81095d7ca9b" providerId="ADAL" clId="{F2ECEE91-A6EC-4848-A779-A04390DA5EE6}" dt="2022-12-23T10:10:15.418" v="696"/>
          <ac:spMkLst>
            <pc:docMk/>
            <pc:sldMk cId="613293028" sldId="261"/>
            <ac:spMk id="8" creationId="{FAA5EA39-6964-4F9A-8EE2-1FD08AF61FF9}"/>
          </ac:spMkLst>
        </pc:spChg>
        <pc:spChg chg="add del">
          <ac:chgData name="Guil Nicolas" userId="46970ffa-3ce4-4ae1-94f4-b81095d7ca9b" providerId="ADAL" clId="{F2ECEE91-A6EC-4848-A779-A04390DA5EE6}" dt="2022-12-23T10:03:28.572" v="498" actId="700"/>
          <ac:spMkLst>
            <pc:docMk/>
            <pc:sldMk cId="613293028" sldId="261"/>
            <ac:spMk id="10" creationId="{33CD251C-A887-4D2F-925B-FC097198538B}"/>
          </ac:spMkLst>
        </pc:spChg>
        <pc:spChg chg="add del">
          <ac:chgData name="Guil Nicolas" userId="46970ffa-3ce4-4ae1-94f4-b81095d7ca9b" providerId="ADAL" clId="{F2ECEE91-A6EC-4848-A779-A04390DA5EE6}" dt="2022-12-23T10:03:28.572" v="498" actId="700"/>
          <ac:spMkLst>
            <pc:docMk/>
            <pc:sldMk cId="613293028" sldId="261"/>
            <ac:spMk id="12" creationId="{B19D093C-27FB-4032-B282-42C4563F257C}"/>
          </ac:spMkLst>
        </pc:spChg>
        <pc:grpChg chg="add del">
          <ac:chgData name="Guil Nicolas" userId="46970ffa-3ce4-4ae1-94f4-b81095d7ca9b" providerId="ADAL" clId="{F2ECEE91-A6EC-4848-A779-A04390DA5EE6}" dt="2022-12-23T10:03:28.572" v="498" actId="700"/>
          <ac:grpSpMkLst>
            <pc:docMk/>
            <pc:sldMk cId="613293028" sldId="261"/>
            <ac:grpSpMk id="14" creationId="{35EE815E-1BD3-4777-B652-6D98825BF66B}"/>
          </ac:grpSpMkLst>
        </pc:grpChg>
        <pc:picChg chg="add mod">
          <ac:chgData name="Guil Nicolas" userId="46970ffa-3ce4-4ae1-94f4-b81095d7ca9b" providerId="ADAL" clId="{F2ECEE91-A6EC-4848-A779-A04390DA5EE6}" dt="2022-12-23T10:17:33.409" v="838" actId="962"/>
          <ac:picMkLst>
            <pc:docMk/>
            <pc:sldMk cId="613293028" sldId="261"/>
            <ac:picMk id="11" creationId="{ABE2A1C3-9D98-C4A9-C14D-BF07F3678C2B}"/>
          </ac:picMkLst>
        </pc:picChg>
        <pc:picChg chg="del">
          <ac:chgData name="Guil Nicolas" userId="46970ffa-3ce4-4ae1-94f4-b81095d7ca9b" providerId="ADAL" clId="{F2ECEE91-A6EC-4848-A779-A04390DA5EE6}" dt="2022-12-23T10:03:11.399" v="495" actId="478"/>
          <ac:picMkLst>
            <pc:docMk/>
            <pc:sldMk cId="613293028" sldId="261"/>
            <ac:picMk id="13" creationId="{9AD295A2-CC18-0E03-9197-79688EAE5668}"/>
          </ac:picMkLst>
        </pc:picChg>
      </pc:sldChg>
      <pc:sldChg chg="addSp delSp modSp add del mod setClrOvrMap">
        <pc:chgData name="Guil Nicolas" userId="46970ffa-3ce4-4ae1-94f4-b81095d7ca9b" providerId="ADAL" clId="{F2ECEE91-A6EC-4848-A779-A04390DA5EE6}" dt="2022-12-23T15:01:38.666" v="1699" actId="47"/>
        <pc:sldMkLst>
          <pc:docMk/>
          <pc:sldMk cId="3989083527" sldId="262"/>
        </pc:sldMkLst>
        <pc:spChg chg="mod ord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2" creationId="{E7849070-C685-6326-5425-22DF3222FE59}"/>
          </ac:spMkLst>
        </pc:spChg>
        <pc:spChg chg="mod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3" creationId="{484E387A-5FD6-0117-3819-A75A2F2DD794}"/>
          </ac:spMkLst>
        </pc:spChg>
        <pc:spChg chg="mod ord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4" creationId="{5CA4A55D-3666-E6F9-1B22-06C6E97C3C38}"/>
          </ac:spMkLst>
        </pc:spChg>
        <pc:spChg chg="mod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5" creationId="{63B7FCDF-9E04-39DE-E76F-A690A949ACA7}"/>
          </ac:spMkLst>
        </pc:spChg>
        <pc:spChg chg="mod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32" creationId="{A363F185-DC6D-EC5C-A58D-7C38A71758A4}"/>
          </ac:spMkLst>
        </pc:spChg>
        <pc:spChg chg="del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42" creationId="{79BB35BC-D5C2-4C8B-A22A-A71E6191913B}"/>
          </ac:spMkLst>
        </pc:spChg>
        <pc:spChg chg="add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47" creationId="{9AA72BD9-2C5A-4EDC-931F-5AA08EACA0F3}"/>
          </ac:spMkLst>
        </pc:spChg>
        <pc:spChg chg="add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49" creationId="{DD3981AC-7B61-4947-BCF3-F7AA7FA385B9}"/>
          </ac:spMkLst>
        </pc:spChg>
        <pc:spChg chg="add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51" creationId="{55D4142C-5077-457F-A6AD-3FECFDB39685}"/>
          </ac:spMkLst>
        </pc:spChg>
        <pc:spChg chg="add">
          <ac:chgData name="Guil Nicolas" userId="46970ffa-3ce4-4ae1-94f4-b81095d7ca9b" providerId="ADAL" clId="{F2ECEE91-A6EC-4848-A779-A04390DA5EE6}" dt="2022-12-22T15:26:26.239" v="321" actId="26606"/>
          <ac:spMkLst>
            <pc:docMk/>
            <pc:sldMk cId="3989083527" sldId="262"/>
            <ac:spMk id="53" creationId="{7A5F0580-5EE9-419F-96EE-B6529EF6E7D0}"/>
          </ac:spMkLst>
        </pc:spChg>
        <pc:picChg chg="mod">
          <ac:chgData name="Guil Nicolas" userId="46970ffa-3ce4-4ae1-94f4-b81095d7ca9b" providerId="ADAL" clId="{F2ECEE91-A6EC-4848-A779-A04390DA5EE6}" dt="2022-12-22T15:26:26.239" v="321" actId="26606"/>
          <ac:picMkLst>
            <pc:docMk/>
            <pc:sldMk cId="3989083527" sldId="262"/>
            <ac:picMk id="6" creationId="{5DAF0765-3383-5558-1E83-67DED9EF0EA1}"/>
          </ac:picMkLst>
        </pc:picChg>
      </pc:sldChg>
      <pc:sldChg chg="addSp delSp modSp add del mod ord delAnim setClrOvrMap">
        <pc:chgData name="Guil Nicolas" userId="46970ffa-3ce4-4ae1-94f4-b81095d7ca9b" providerId="ADAL" clId="{F2ECEE91-A6EC-4848-A779-A04390DA5EE6}" dt="2022-12-23T15:01:36.977" v="1698" actId="47"/>
        <pc:sldMkLst>
          <pc:docMk/>
          <pc:sldMk cId="3786147004" sldId="263"/>
        </pc:sldMkLst>
        <pc:spChg chg="mod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2" creationId="{E7849070-C685-6326-5425-22DF3222FE59}"/>
          </ac:spMkLst>
        </pc:spChg>
        <pc:spChg chg="mod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3" creationId="{2A00C976-AB3D-9CDF-CB2F-F00021DAFABC}"/>
          </ac:spMkLst>
        </pc:spChg>
        <pc:spChg chg="mod ord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4" creationId="{5CA4A55D-3666-E6F9-1B22-06C6E97C3C38}"/>
          </ac:spMkLst>
        </pc:spChg>
        <pc:spChg chg="mod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5" creationId="{63B7FCDF-9E04-39DE-E76F-A690A949ACA7}"/>
          </ac:spMkLst>
        </pc:spChg>
        <pc:spChg chg="del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20" creationId="{33CD251C-A887-4D2F-925B-FC097198538B}"/>
          </ac:spMkLst>
        </pc:spChg>
        <pc:spChg chg="del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22" creationId="{B19D093C-27FB-4032-B282-42C4563F257C}"/>
          </ac:spMkLst>
        </pc:spChg>
        <pc:spChg chg="add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37" creationId="{0671A8AE-40A1-4631-A6B8-581AFF065482}"/>
          </ac:spMkLst>
        </pc:spChg>
        <pc:spChg chg="add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39" creationId="{AB58EF07-17C2-48CF-ABB0-EEF1F17CB8F0}"/>
          </ac:spMkLst>
        </pc:spChg>
        <pc:spChg chg="add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41" creationId="{AF2F604E-43BE-4DC3-B983-E071523364F8}"/>
          </ac:spMkLst>
        </pc:spChg>
        <pc:spChg chg="add">
          <ac:chgData name="Guil Nicolas" userId="46970ffa-3ce4-4ae1-94f4-b81095d7ca9b" providerId="ADAL" clId="{F2ECEE91-A6EC-4848-A779-A04390DA5EE6}" dt="2022-12-22T15:27:30.191" v="357" actId="26606"/>
          <ac:spMkLst>
            <pc:docMk/>
            <pc:sldMk cId="3786147004" sldId="263"/>
            <ac:spMk id="43" creationId="{08C9B587-E65E-4B52-B37C-ABEBB6E87928}"/>
          </ac:spMkLst>
        </pc:spChg>
        <pc:grpChg chg="del">
          <ac:chgData name="Guil Nicolas" userId="46970ffa-3ce4-4ae1-94f4-b81095d7ca9b" providerId="ADAL" clId="{F2ECEE91-A6EC-4848-A779-A04390DA5EE6}" dt="2022-12-22T15:27:30.191" v="357" actId="26606"/>
          <ac:grpSpMkLst>
            <pc:docMk/>
            <pc:sldMk cId="3786147004" sldId="263"/>
            <ac:grpSpMk id="24" creationId="{35EE815E-1BD3-4777-B652-6D98825BF66B}"/>
          </ac:grpSpMkLst>
        </pc:grpChg>
        <pc:graphicFrameChg chg="del">
          <ac:chgData name="Guil Nicolas" userId="46970ffa-3ce4-4ae1-94f4-b81095d7ca9b" providerId="ADAL" clId="{F2ECEE91-A6EC-4848-A779-A04390DA5EE6}" dt="2022-12-22T15:25:52.107" v="319" actId="478"/>
          <ac:graphicFrameMkLst>
            <pc:docMk/>
            <pc:sldMk cId="3786147004" sldId="263"/>
            <ac:graphicFrameMk id="6" creationId="{DF8A2AFF-8D57-1F71-E7D7-DE2AD97FA75C}"/>
          </ac:graphicFrameMkLst>
        </pc:graphicFrameChg>
        <pc:picChg chg="del">
          <ac:chgData name="Guil Nicolas" userId="46970ffa-3ce4-4ae1-94f4-b81095d7ca9b" providerId="ADAL" clId="{F2ECEE91-A6EC-4848-A779-A04390DA5EE6}" dt="2022-12-22T15:25:53.968" v="320" actId="478"/>
          <ac:picMkLst>
            <pc:docMk/>
            <pc:sldMk cId="3786147004" sldId="263"/>
            <ac:picMk id="8" creationId="{9250FE37-F376-A994-EA63-D431113CA979}"/>
          </ac:picMkLst>
        </pc:picChg>
        <pc:picChg chg="add">
          <ac:chgData name="Guil Nicolas" userId="46970ffa-3ce4-4ae1-94f4-b81095d7ca9b" providerId="ADAL" clId="{F2ECEE91-A6EC-4848-A779-A04390DA5EE6}" dt="2022-12-22T15:27:30.191" v="357" actId="26606"/>
          <ac:picMkLst>
            <pc:docMk/>
            <pc:sldMk cId="3786147004" sldId="263"/>
            <ac:picMk id="33" creationId="{612A8AA4-745D-A632-D251-22FF9E5036F4}"/>
          </ac:picMkLst>
        </pc:picChg>
      </pc:sldChg>
      <pc:sldChg chg="add">
        <pc:chgData name="Guil Nicolas" userId="46970ffa-3ce4-4ae1-94f4-b81095d7ca9b" providerId="ADAL" clId="{F2ECEE91-A6EC-4848-A779-A04390DA5EE6}" dt="2022-12-22T09:18:39.864" v="129"/>
        <pc:sldMkLst>
          <pc:docMk/>
          <pc:sldMk cId="3261882148" sldId="264"/>
        </pc:sldMkLst>
      </pc:sldChg>
      <pc:sldChg chg="delSp add mod">
        <pc:chgData name="Guil Nicolas" userId="46970ffa-3ce4-4ae1-94f4-b81095d7ca9b" providerId="ADAL" clId="{F2ECEE91-A6EC-4848-A779-A04390DA5EE6}" dt="2022-12-23T15:15:04.283" v="1727" actId="478"/>
        <pc:sldMkLst>
          <pc:docMk/>
          <pc:sldMk cId="3701439021" sldId="265"/>
        </pc:sldMkLst>
        <pc:spChg chg="del">
          <ac:chgData name="Guil Nicolas" userId="46970ffa-3ce4-4ae1-94f4-b81095d7ca9b" providerId="ADAL" clId="{F2ECEE91-A6EC-4848-A779-A04390DA5EE6}" dt="2022-12-23T15:15:02.474" v="1726" actId="478"/>
          <ac:spMkLst>
            <pc:docMk/>
            <pc:sldMk cId="3701439021" sldId="265"/>
            <ac:spMk id="3" creationId="{1E2A57D9-2160-0A9D-5C0F-801B4D53B3B1}"/>
          </ac:spMkLst>
        </pc:spChg>
        <pc:spChg chg="del">
          <ac:chgData name="Guil Nicolas" userId="46970ffa-3ce4-4ae1-94f4-b81095d7ca9b" providerId="ADAL" clId="{F2ECEE91-A6EC-4848-A779-A04390DA5EE6}" dt="2022-12-23T15:15:04.283" v="1727" actId="478"/>
          <ac:spMkLst>
            <pc:docMk/>
            <pc:sldMk cId="3701439021" sldId="265"/>
            <ac:spMk id="5" creationId="{63B7FCDF-9E04-39DE-E76F-A690A949ACA7}"/>
          </ac:spMkLst>
        </pc:spChg>
      </pc:sldChg>
      <pc:sldChg chg="delSp modSp add mod ord modNotesTx">
        <pc:chgData name="Guil Nicolas" userId="46970ffa-3ce4-4ae1-94f4-b81095d7ca9b" providerId="ADAL" clId="{F2ECEE91-A6EC-4848-A779-A04390DA5EE6}" dt="2022-12-23T15:14:59.035" v="1725" actId="478"/>
        <pc:sldMkLst>
          <pc:docMk/>
          <pc:sldMk cId="2213418003" sldId="266"/>
        </pc:sldMkLst>
        <pc:spChg chg="mod">
          <ac:chgData name="Guil Nicolas" userId="46970ffa-3ce4-4ae1-94f4-b81095d7ca9b" providerId="ADAL" clId="{F2ECEE91-A6EC-4848-A779-A04390DA5EE6}" dt="2022-12-22T15:28:08.923" v="366" actId="20577"/>
          <ac:spMkLst>
            <pc:docMk/>
            <pc:sldMk cId="2213418003" sldId="266"/>
            <ac:spMk id="2" creationId="{589F11AF-86BE-5C69-3E68-5BCCE01121E2}"/>
          </ac:spMkLst>
        </pc:spChg>
        <pc:spChg chg="mod">
          <ac:chgData name="Guil Nicolas" userId="46970ffa-3ce4-4ae1-94f4-b81095d7ca9b" providerId="ADAL" clId="{F2ECEE91-A6EC-4848-A779-A04390DA5EE6}" dt="2022-12-22T15:28:30.278" v="400" actId="20577"/>
          <ac:spMkLst>
            <pc:docMk/>
            <pc:sldMk cId="2213418003" sldId="266"/>
            <ac:spMk id="3" creationId="{9B189F45-2DEC-A10B-CACD-08FD94B762E3}"/>
          </ac:spMkLst>
        </pc:spChg>
        <pc:spChg chg="del">
          <ac:chgData name="Guil Nicolas" userId="46970ffa-3ce4-4ae1-94f4-b81095d7ca9b" providerId="ADAL" clId="{F2ECEE91-A6EC-4848-A779-A04390DA5EE6}" dt="2022-12-23T15:14:59.035" v="1725" actId="478"/>
          <ac:spMkLst>
            <pc:docMk/>
            <pc:sldMk cId="2213418003" sldId="266"/>
            <ac:spMk id="5" creationId="{CD16CBD9-8D2E-6722-E634-A385380B51CC}"/>
          </ac:spMkLst>
        </pc:spChg>
        <pc:spChg chg="del">
          <ac:chgData name="Guil Nicolas" userId="46970ffa-3ce4-4ae1-94f4-b81095d7ca9b" providerId="ADAL" clId="{F2ECEE91-A6EC-4848-A779-A04390DA5EE6}" dt="2022-12-23T15:14:57.188" v="1724" actId="478"/>
          <ac:spMkLst>
            <pc:docMk/>
            <pc:sldMk cId="2213418003" sldId="266"/>
            <ac:spMk id="6" creationId="{87CCC32A-9817-0D7F-1578-15F27E9234F4}"/>
          </ac:spMkLst>
        </pc:spChg>
      </pc:sldChg>
      <pc:sldChg chg="new del">
        <pc:chgData name="Guil Nicolas" userId="46970ffa-3ce4-4ae1-94f4-b81095d7ca9b" providerId="ADAL" clId="{F2ECEE91-A6EC-4848-A779-A04390DA5EE6}" dt="2022-12-22T15:27:57.338" v="360" actId="47"/>
        <pc:sldMkLst>
          <pc:docMk/>
          <pc:sldMk cId="2796170243" sldId="266"/>
        </pc:sldMkLst>
      </pc:sldChg>
      <pc:sldChg chg="delSp modSp add mod ord modNotesTx">
        <pc:chgData name="Guil Nicolas" userId="46970ffa-3ce4-4ae1-94f4-b81095d7ca9b" providerId="ADAL" clId="{F2ECEE91-A6EC-4848-A779-A04390DA5EE6}" dt="2022-12-23T15:06:13.283" v="1704" actId="478"/>
        <pc:sldMkLst>
          <pc:docMk/>
          <pc:sldMk cId="1306565581" sldId="267"/>
        </pc:sldMkLst>
        <pc:spChg chg="mod">
          <ac:chgData name="Guil Nicolas" userId="46970ffa-3ce4-4ae1-94f4-b81095d7ca9b" providerId="ADAL" clId="{F2ECEE91-A6EC-4848-A779-A04390DA5EE6}" dt="2022-12-22T15:28:51.104" v="424" actId="20577"/>
          <ac:spMkLst>
            <pc:docMk/>
            <pc:sldMk cId="1306565581" sldId="267"/>
            <ac:spMk id="2" creationId="{589F11AF-86BE-5C69-3E68-5BCCE01121E2}"/>
          </ac:spMkLst>
        </pc:spChg>
        <pc:spChg chg="mod">
          <ac:chgData name="Guil Nicolas" userId="46970ffa-3ce4-4ae1-94f4-b81095d7ca9b" providerId="ADAL" clId="{F2ECEE91-A6EC-4848-A779-A04390DA5EE6}" dt="2022-12-23T13:43:02.952" v="1493" actId="20577"/>
          <ac:spMkLst>
            <pc:docMk/>
            <pc:sldMk cId="1306565581" sldId="267"/>
            <ac:spMk id="3" creationId="{9B189F45-2DEC-A10B-CACD-08FD94B762E3}"/>
          </ac:spMkLst>
        </pc:spChg>
        <pc:spChg chg="del">
          <ac:chgData name="Guil Nicolas" userId="46970ffa-3ce4-4ae1-94f4-b81095d7ca9b" providerId="ADAL" clId="{F2ECEE91-A6EC-4848-A779-A04390DA5EE6}" dt="2022-12-23T15:06:13.283" v="1704" actId="478"/>
          <ac:spMkLst>
            <pc:docMk/>
            <pc:sldMk cId="1306565581" sldId="267"/>
            <ac:spMk id="5" creationId="{CD16CBD9-8D2E-6722-E634-A385380B51CC}"/>
          </ac:spMkLst>
        </pc:spChg>
        <pc:spChg chg="del">
          <ac:chgData name="Guil Nicolas" userId="46970ffa-3ce4-4ae1-94f4-b81095d7ca9b" providerId="ADAL" clId="{F2ECEE91-A6EC-4848-A779-A04390DA5EE6}" dt="2022-12-23T15:06:12.074" v="1703" actId="478"/>
          <ac:spMkLst>
            <pc:docMk/>
            <pc:sldMk cId="1306565581" sldId="267"/>
            <ac:spMk id="6" creationId="{87CCC32A-9817-0D7F-1578-15F27E9234F4}"/>
          </ac:spMkLst>
        </pc:spChg>
      </pc:sldChg>
      <pc:sldChg chg="new del">
        <pc:chgData name="Guil Nicolas" userId="46970ffa-3ce4-4ae1-94f4-b81095d7ca9b" providerId="ADAL" clId="{F2ECEE91-A6EC-4848-A779-A04390DA5EE6}" dt="2022-12-22T15:28:39.065" v="402" actId="47"/>
        <pc:sldMkLst>
          <pc:docMk/>
          <pc:sldMk cId="2648531128" sldId="267"/>
        </pc:sldMkLst>
      </pc:sldChg>
      <pc:sldChg chg="new del">
        <pc:chgData name="Guil Nicolas" userId="46970ffa-3ce4-4ae1-94f4-b81095d7ca9b" providerId="ADAL" clId="{F2ECEE91-A6EC-4848-A779-A04390DA5EE6}" dt="2022-12-23T10:02:47.044" v="482" actId="47"/>
        <pc:sldMkLst>
          <pc:docMk/>
          <pc:sldMk cId="1569346790" sldId="268"/>
        </pc:sldMkLst>
      </pc:sldChg>
      <pc:sldChg chg="delSp mod">
        <pc:chgData name="Guil Nicolas" userId="46970ffa-3ce4-4ae1-94f4-b81095d7ca9b" providerId="ADAL" clId="{F2ECEE91-A6EC-4848-A779-A04390DA5EE6}" dt="2022-12-23T15:14:29.336" v="1717" actId="478"/>
        <pc:sldMkLst>
          <pc:docMk/>
          <pc:sldMk cId="1826199086" sldId="268"/>
        </pc:sldMkLst>
        <pc:spChg chg="del">
          <ac:chgData name="Guil Nicolas" userId="46970ffa-3ce4-4ae1-94f4-b81095d7ca9b" providerId="ADAL" clId="{F2ECEE91-A6EC-4848-A779-A04390DA5EE6}" dt="2022-12-23T15:14:29.336" v="1717" actId="478"/>
          <ac:spMkLst>
            <pc:docMk/>
            <pc:sldMk cId="1826199086" sldId="268"/>
            <ac:spMk id="3" creationId="{D95C66AC-F8CF-1141-30D9-A5E56DD2B777}"/>
          </ac:spMkLst>
        </pc:spChg>
        <pc:spChg chg="del">
          <ac:chgData name="Guil Nicolas" userId="46970ffa-3ce4-4ae1-94f4-b81095d7ca9b" providerId="ADAL" clId="{F2ECEE91-A6EC-4848-A779-A04390DA5EE6}" dt="2022-12-23T15:14:25.597" v="1715" actId="478"/>
          <ac:spMkLst>
            <pc:docMk/>
            <pc:sldMk cId="1826199086" sldId="268"/>
            <ac:spMk id="4" creationId="{E7C4EF58-7511-8F5F-36BD-41B8EFCB700F}"/>
          </ac:spMkLst>
        </pc:spChg>
        <pc:spChg chg="del">
          <ac:chgData name="Guil Nicolas" userId="46970ffa-3ce4-4ae1-94f4-b81095d7ca9b" providerId="ADAL" clId="{F2ECEE91-A6EC-4848-A779-A04390DA5EE6}" dt="2022-12-23T15:14:27.588" v="1716" actId="478"/>
          <ac:spMkLst>
            <pc:docMk/>
            <pc:sldMk cId="1826199086" sldId="268"/>
            <ac:spMk id="5" creationId="{9E1545F4-93BE-1DBD-5B1F-D0A17F20B678}"/>
          </ac:spMkLst>
        </pc:spChg>
      </pc:sldChg>
      <pc:sldChg chg="delSp modSp mod">
        <pc:chgData name="Guil Nicolas" userId="46970ffa-3ce4-4ae1-94f4-b81095d7ca9b" providerId="ADAL" clId="{F2ECEE91-A6EC-4848-A779-A04390DA5EE6}" dt="2022-12-23T15:14:52.105" v="1723" actId="478"/>
        <pc:sldMkLst>
          <pc:docMk/>
          <pc:sldMk cId="5739067" sldId="269"/>
        </pc:sldMkLst>
        <pc:spChg chg="del mod">
          <ac:chgData name="Guil Nicolas" userId="46970ffa-3ce4-4ae1-94f4-b81095d7ca9b" providerId="ADAL" clId="{F2ECEE91-A6EC-4848-A779-A04390DA5EE6}" dt="2022-12-23T15:14:50.404" v="1722" actId="478"/>
          <ac:spMkLst>
            <pc:docMk/>
            <pc:sldMk cId="5739067" sldId="269"/>
            <ac:spMk id="3" creationId="{D95C66AC-F8CF-1141-30D9-A5E56DD2B777}"/>
          </ac:spMkLst>
        </pc:spChg>
        <pc:spChg chg="del">
          <ac:chgData name="Guil Nicolas" userId="46970ffa-3ce4-4ae1-94f4-b81095d7ca9b" providerId="ADAL" clId="{F2ECEE91-A6EC-4848-A779-A04390DA5EE6}" dt="2022-12-23T15:14:52.105" v="1723" actId="478"/>
          <ac:spMkLst>
            <pc:docMk/>
            <pc:sldMk cId="5739067" sldId="269"/>
            <ac:spMk id="5" creationId="{9E1545F4-93BE-1DBD-5B1F-D0A17F20B678}"/>
          </ac:spMkLst>
        </pc:spChg>
      </pc:sldChg>
      <pc:sldChg chg="new del">
        <pc:chgData name="Guil Nicolas" userId="46970ffa-3ce4-4ae1-94f4-b81095d7ca9b" providerId="ADAL" clId="{F2ECEE91-A6EC-4848-A779-A04390DA5EE6}" dt="2022-12-23T12:06:34.483" v="845" actId="680"/>
        <pc:sldMkLst>
          <pc:docMk/>
          <pc:sldMk cId="1492831440" sldId="273"/>
        </pc:sldMkLst>
      </pc:sldChg>
      <pc:sldChg chg="add del modNotesTx">
        <pc:chgData name="Guil Nicolas" userId="46970ffa-3ce4-4ae1-94f4-b81095d7ca9b" providerId="ADAL" clId="{F2ECEE91-A6EC-4848-A779-A04390DA5EE6}" dt="2022-12-23T13:05:48.331" v="1323" actId="47"/>
        <pc:sldMkLst>
          <pc:docMk/>
          <pc:sldMk cId="3730923171" sldId="273"/>
        </pc:sldMkLst>
      </pc:sldChg>
      <pc:sldChg chg="new del">
        <pc:chgData name="Guil Nicolas" userId="46970ffa-3ce4-4ae1-94f4-b81095d7ca9b" providerId="ADAL" clId="{F2ECEE91-A6EC-4848-A779-A04390DA5EE6}" dt="2022-12-23T13:04:31.551" v="1281" actId="47"/>
        <pc:sldMkLst>
          <pc:docMk/>
          <pc:sldMk cId="2160569548" sldId="274"/>
        </pc:sldMkLst>
      </pc:sldChg>
      <pc:sldChg chg="addSp delSp modSp add mod ord modNotesTx">
        <pc:chgData name="Guil Nicolas" userId="46970ffa-3ce4-4ae1-94f4-b81095d7ca9b" providerId="ADAL" clId="{F2ECEE91-A6EC-4848-A779-A04390DA5EE6}" dt="2022-12-23T15:06:25.338" v="1707" actId="1076"/>
        <pc:sldMkLst>
          <pc:docMk/>
          <pc:sldMk cId="3989241802" sldId="274"/>
        </pc:sldMkLst>
        <pc:spChg chg="mod">
          <ac:chgData name="Guil Nicolas" userId="46970ffa-3ce4-4ae1-94f4-b81095d7ca9b" providerId="ADAL" clId="{F2ECEE91-A6EC-4848-A779-A04390DA5EE6}" dt="2022-12-23T13:44:23.441" v="1514" actId="20577"/>
          <ac:spMkLst>
            <pc:docMk/>
            <pc:sldMk cId="3989241802" sldId="274"/>
            <ac:spMk id="2" creationId="{524492E8-69EE-BE60-47CD-EED7440EC460}"/>
          </ac:spMkLst>
        </pc:spChg>
        <pc:picChg chg="add mod">
          <ac:chgData name="Guil Nicolas" userId="46970ffa-3ce4-4ae1-94f4-b81095d7ca9b" providerId="ADAL" clId="{F2ECEE91-A6EC-4848-A779-A04390DA5EE6}" dt="2022-12-23T15:06:23.219" v="1706" actId="1076"/>
          <ac:picMkLst>
            <pc:docMk/>
            <pc:sldMk cId="3989241802" sldId="274"/>
            <ac:picMk id="5" creationId="{A40F89D4-26A3-FACD-E9FE-F892C0C05477}"/>
          </ac:picMkLst>
        </pc:picChg>
        <pc:picChg chg="add del mod">
          <ac:chgData name="Guil Nicolas" userId="46970ffa-3ce4-4ae1-94f4-b81095d7ca9b" providerId="ADAL" clId="{F2ECEE91-A6EC-4848-A779-A04390DA5EE6}" dt="2022-12-23T13:07:12.689" v="1331" actId="478"/>
          <ac:picMkLst>
            <pc:docMk/>
            <pc:sldMk cId="3989241802" sldId="274"/>
            <ac:picMk id="7" creationId="{47326BB0-C7DC-D5ED-6011-D9D5D11B20D7}"/>
          </ac:picMkLst>
        </pc:picChg>
        <pc:picChg chg="add mod">
          <ac:chgData name="Guil Nicolas" userId="46970ffa-3ce4-4ae1-94f4-b81095d7ca9b" providerId="ADAL" clId="{F2ECEE91-A6EC-4848-A779-A04390DA5EE6}" dt="2022-12-23T15:06:25.338" v="1707" actId="1076"/>
          <ac:picMkLst>
            <pc:docMk/>
            <pc:sldMk cId="3989241802" sldId="274"/>
            <ac:picMk id="9" creationId="{0399A087-888D-422D-8758-FB3F7163BE3E}"/>
          </ac:picMkLst>
        </pc:picChg>
        <pc:picChg chg="del">
          <ac:chgData name="Guil Nicolas" userId="46970ffa-3ce4-4ae1-94f4-b81095d7ca9b" providerId="ADAL" clId="{F2ECEE91-A6EC-4848-A779-A04390DA5EE6}" dt="2022-12-23T13:04:55.171" v="1296" actId="478"/>
          <ac:picMkLst>
            <pc:docMk/>
            <pc:sldMk cId="3989241802" sldId="274"/>
            <ac:picMk id="11" creationId="{ABE2A1C3-9D98-C4A9-C14D-BF07F3678C2B}"/>
          </ac:picMkLst>
        </pc:picChg>
      </pc:sldChg>
      <pc:sldChg chg="new del">
        <pc:chgData name="Guil Nicolas" userId="46970ffa-3ce4-4ae1-94f4-b81095d7ca9b" providerId="ADAL" clId="{F2ECEE91-A6EC-4848-A779-A04390DA5EE6}" dt="2022-12-23T13:04:45.650" v="1286" actId="680"/>
        <pc:sldMkLst>
          <pc:docMk/>
          <pc:sldMk cId="146548246" sldId="275"/>
        </pc:sldMkLst>
      </pc:sldChg>
      <pc:sldChg chg="delSp modSp add mod ord modNotesTx">
        <pc:chgData name="Guil Nicolas" userId="46970ffa-3ce4-4ae1-94f4-b81095d7ca9b" providerId="ADAL" clId="{F2ECEE91-A6EC-4848-A779-A04390DA5EE6}" dt="2022-12-23T15:06:33.431" v="1710" actId="478"/>
        <pc:sldMkLst>
          <pc:docMk/>
          <pc:sldMk cId="729063086" sldId="275"/>
        </pc:sldMkLst>
        <pc:spChg chg="del mod">
          <ac:chgData name="Guil Nicolas" userId="46970ffa-3ce4-4ae1-94f4-b81095d7ca9b" providerId="ADAL" clId="{F2ECEE91-A6EC-4848-A779-A04390DA5EE6}" dt="2022-12-23T15:06:33.431" v="1710" actId="478"/>
          <ac:spMkLst>
            <pc:docMk/>
            <pc:sldMk cId="729063086" sldId="275"/>
            <ac:spMk id="5" creationId="{CD16CBD9-8D2E-6722-E634-A385380B51CC}"/>
          </ac:spMkLst>
        </pc:spChg>
        <pc:spChg chg="del">
          <ac:chgData name="Guil Nicolas" userId="46970ffa-3ce4-4ae1-94f4-b81095d7ca9b" providerId="ADAL" clId="{F2ECEE91-A6EC-4848-A779-A04390DA5EE6}" dt="2022-12-23T15:06:30.863" v="1708" actId="478"/>
          <ac:spMkLst>
            <pc:docMk/>
            <pc:sldMk cId="729063086" sldId="275"/>
            <ac:spMk id="6" creationId="{87CCC32A-9817-0D7F-1578-15F27E9234F4}"/>
          </ac:spMkLst>
        </pc:spChg>
      </pc:sldChg>
      <pc:sldChg chg="addSp delSp modSp add del mod">
        <pc:chgData name="Guil Nicolas" userId="46970ffa-3ce4-4ae1-94f4-b81095d7ca9b" providerId="ADAL" clId="{F2ECEE91-A6EC-4848-A779-A04390DA5EE6}" dt="2022-12-23T13:51:30.787" v="1621" actId="47"/>
        <pc:sldMkLst>
          <pc:docMk/>
          <pc:sldMk cId="168047221" sldId="276"/>
        </pc:sldMkLst>
        <pc:spChg chg="add del mod">
          <ac:chgData name="Guil Nicolas" userId="46970ffa-3ce4-4ae1-94f4-b81095d7ca9b" providerId="ADAL" clId="{F2ECEE91-A6EC-4848-A779-A04390DA5EE6}" dt="2022-12-23T13:47:14.561" v="1526" actId="47"/>
          <ac:spMkLst>
            <pc:docMk/>
            <pc:sldMk cId="168047221" sldId="276"/>
            <ac:spMk id="3" creationId="{E449D931-67C7-8DAC-0735-070B9EC0251C}"/>
          </ac:spMkLst>
        </pc:spChg>
        <pc:spChg chg="add mod">
          <ac:chgData name="Guil Nicolas" userId="46970ffa-3ce4-4ae1-94f4-b81095d7ca9b" providerId="ADAL" clId="{F2ECEE91-A6EC-4848-A779-A04390DA5EE6}" dt="2022-12-23T13:49:52.533" v="1619" actId="20577"/>
          <ac:spMkLst>
            <pc:docMk/>
            <pc:sldMk cId="168047221" sldId="276"/>
            <ac:spMk id="6" creationId="{590B91DD-966E-E775-A2B6-2020B8C13450}"/>
          </ac:spMkLst>
        </pc:spChg>
        <pc:graphicFrameChg chg="add mod">
          <ac:chgData name="Guil Nicolas" userId="46970ffa-3ce4-4ae1-94f4-b81095d7ca9b" providerId="ADAL" clId="{F2ECEE91-A6EC-4848-A779-A04390DA5EE6}" dt="2022-12-23T13:48:16.767" v="1590" actId="1076"/>
          <ac:graphicFrameMkLst>
            <pc:docMk/>
            <pc:sldMk cId="168047221" sldId="276"/>
            <ac:graphicFrameMk id="7" creationId="{7EAB9324-0A32-04CC-5613-CB6C493459F5}"/>
          </ac:graphicFrameMkLst>
        </pc:graphicFrameChg>
        <pc:picChg chg="del">
          <ac:chgData name="Guil Nicolas" userId="46970ffa-3ce4-4ae1-94f4-b81095d7ca9b" providerId="ADAL" clId="{F2ECEE91-A6EC-4848-A779-A04390DA5EE6}" dt="2022-12-23T13:44:03.820" v="1503" actId="478"/>
          <ac:picMkLst>
            <pc:docMk/>
            <pc:sldMk cId="168047221" sldId="276"/>
            <ac:picMk id="5" creationId="{A40F89D4-26A3-FACD-E9FE-F892C0C05477}"/>
          </ac:picMkLst>
        </pc:picChg>
        <pc:picChg chg="del">
          <ac:chgData name="Guil Nicolas" userId="46970ffa-3ce4-4ae1-94f4-b81095d7ca9b" providerId="ADAL" clId="{F2ECEE91-A6EC-4848-A779-A04390DA5EE6}" dt="2022-12-23T13:44:03.121" v="1502" actId="478"/>
          <ac:picMkLst>
            <pc:docMk/>
            <pc:sldMk cId="168047221" sldId="276"/>
            <ac:picMk id="9" creationId="{0399A087-888D-422D-8758-FB3F7163BE3E}"/>
          </ac:picMkLst>
        </pc:picChg>
      </pc:sldChg>
      <pc:sldChg chg="delSp mod">
        <pc:chgData name="Guil Nicolas" userId="46970ffa-3ce4-4ae1-94f4-b81095d7ca9b" providerId="ADAL" clId="{F2ECEE91-A6EC-4848-A779-A04390DA5EE6}" dt="2022-12-23T15:14:21.346" v="1714" actId="478"/>
        <pc:sldMkLst>
          <pc:docMk/>
          <pc:sldMk cId="2321676871" sldId="276"/>
        </pc:sldMkLst>
        <pc:spChg chg="del">
          <ac:chgData name="Guil Nicolas" userId="46970ffa-3ce4-4ae1-94f4-b81095d7ca9b" providerId="ADAL" clId="{F2ECEE91-A6EC-4848-A779-A04390DA5EE6}" dt="2022-12-23T15:14:21.346" v="1714" actId="478"/>
          <ac:spMkLst>
            <pc:docMk/>
            <pc:sldMk cId="2321676871" sldId="276"/>
            <ac:spMk id="4" creationId="{E7C4EF58-7511-8F5F-36BD-41B8EFCB700F}"/>
          </ac:spMkLst>
        </pc:spChg>
      </pc:sldChg>
      <pc:sldChg chg="modSp add del mod">
        <pc:chgData name="Guil Nicolas" userId="46970ffa-3ce4-4ae1-94f4-b81095d7ca9b" providerId="ADAL" clId="{F2ECEE91-A6EC-4848-A779-A04390DA5EE6}" dt="2022-12-23T14:43:34.864" v="1694" actId="47"/>
        <pc:sldMkLst>
          <pc:docMk/>
          <pc:sldMk cId="3766252501" sldId="276"/>
        </pc:sldMkLst>
        <pc:spChg chg="mod">
          <ac:chgData name="Guil Nicolas" userId="46970ffa-3ce4-4ae1-94f4-b81095d7ca9b" providerId="ADAL" clId="{F2ECEE91-A6EC-4848-A779-A04390DA5EE6}" dt="2022-12-23T14:39:21.506" v="1687" actId="20577"/>
          <ac:spMkLst>
            <pc:docMk/>
            <pc:sldMk cId="3766252501" sldId="276"/>
            <ac:spMk id="2" creationId="{589F11AF-86BE-5C69-3E68-5BCCE01121E2}"/>
          </ac:spMkLst>
        </pc:spChg>
        <pc:spChg chg="mod">
          <ac:chgData name="Guil Nicolas" userId="46970ffa-3ce4-4ae1-94f4-b81095d7ca9b" providerId="ADAL" clId="{F2ECEE91-A6EC-4848-A779-A04390DA5EE6}" dt="2022-12-23T14:39:25.263" v="1688" actId="20577"/>
          <ac:spMkLst>
            <pc:docMk/>
            <pc:sldMk cId="3766252501" sldId="276"/>
            <ac:spMk id="3" creationId="{9B189F45-2DEC-A10B-CACD-08FD94B762E3}"/>
          </ac:spMkLst>
        </pc:spChg>
      </pc:sldChg>
      <pc:sldChg chg="addSp delSp modSp add del mod">
        <pc:chgData name="Guil Nicolas" userId="46970ffa-3ce4-4ae1-94f4-b81095d7ca9b" providerId="ADAL" clId="{F2ECEE91-A6EC-4848-A779-A04390DA5EE6}" dt="2022-12-23T13:51:28.805" v="1620" actId="47"/>
        <pc:sldMkLst>
          <pc:docMk/>
          <pc:sldMk cId="40950511" sldId="277"/>
        </pc:sldMkLst>
        <pc:spChg chg="add mod">
          <ac:chgData name="Guil Nicolas" userId="46970ffa-3ce4-4ae1-94f4-b81095d7ca9b" providerId="ADAL" clId="{F2ECEE91-A6EC-4848-A779-A04390DA5EE6}" dt="2022-12-23T13:48:25.211" v="1594"/>
          <ac:spMkLst>
            <pc:docMk/>
            <pc:sldMk cId="40950511" sldId="277"/>
            <ac:spMk id="3" creationId="{C1D63696-6751-6F18-3771-417DDFC8419C}"/>
          </ac:spMkLst>
        </pc:spChg>
        <pc:picChg chg="del">
          <ac:chgData name="Guil Nicolas" userId="46970ffa-3ce4-4ae1-94f4-b81095d7ca9b" providerId="ADAL" clId="{F2ECEE91-A6EC-4848-A779-A04390DA5EE6}" dt="2022-12-23T13:44:18.542" v="1513" actId="478"/>
          <ac:picMkLst>
            <pc:docMk/>
            <pc:sldMk cId="40950511" sldId="277"/>
            <ac:picMk id="5" creationId="{A40F89D4-26A3-FACD-E9FE-F892C0C05477}"/>
          </ac:picMkLst>
        </pc:picChg>
        <pc:picChg chg="del">
          <ac:chgData name="Guil Nicolas" userId="46970ffa-3ce4-4ae1-94f4-b81095d7ca9b" providerId="ADAL" clId="{F2ECEE91-A6EC-4848-A779-A04390DA5EE6}" dt="2022-12-23T13:44:17.691" v="1512" actId="478"/>
          <ac:picMkLst>
            <pc:docMk/>
            <pc:sldMk cId="40950511" sldId="277"/>
            <ac:picMk id="9" creationId="{0399A087-888D-422D-8758-FB3F7163BE3E}"/>
          </ac:picMkLst>
        </pc:picChg>
      </pc:sldChg>
      <pc:sldChg chg="delSp mod">
        <pc:chgData name="Guil Nicolas" userId="46970ffa-3ce4-4ae1-94f4-b81095d7ca9b" providerId="ADAL" clId="{F2ECEE91-A6EC-4848-A779-A04390DA5EE6}" dt="2022-12-23T15:14:36.689" v="1719" actId="478"/>
        <pc:sldMkLst>
          <pc:docMk/>
          <pc:sldMk cId="3062341932" sldId="277"/>
        </pc:sldMkLst>
        <pc:spChg chg="del">
          <ac:chgData name="Guil Nicolas" userId="46970ffa-3ce4-4ae1-94f4-b81095d7ca9b" providerId="ADAL" clId="{F2ECEE91-A6EC-4848-A779-A04390DA5EE6}" dt="2022-12-23T15:14:36.689" v="1719" actId="478"/>
          <ac:spMkLst>
            <pc:docMk/>
            <pc:sldMk cId="3062341932" sldId="277"/>
            <ac:spMk id="5" creationId="{CD16CBD9-8D2E-6722-E634-A385380B51CC}"/>
          </ac:spMkLst>
        </pc:spChg>
        <pc:spChg chg="del">
          <ac:chgData name="Guil Nicolas" userId="46970ffa-3ce4-4ae1-94f4-b81095d7ca9b" providerId="ADAL" clId="{F2ECEE91-A6EC-4848-A779-A04390DA5EE6}" dt="2022-12-23T15:14:34.516" v="1718" actId="478"/>
          <ac:spMkLst>
            <pc:docMk/>
            <pc:sldMk cId="3062341932" sldId="277"/>
            <ac:spMk id="6" creationId="{87CCC32A-9817-0D7F-1578-15F27E9234F4}"/>
          </ac:spMkLst>
        </pc:spChg>
      </pc:sldChg>
      <pc:sldChg chg="addSp delSp modSp add del mod">
        <pc:chgData name="Guil Nicolas" userId="46970ffa-3ce4-4ae1-94f4-b81095d7ca9b" providerId="ADAL" clId="{F2ECEE91-A6EC-4848-A779-A04390DA5EE6}" dt="2022-12-23T14:10:05.843" v="1626" actId="47"/>
        <pc:sldMkLst>
          <pc:docMk/>
          <pc:sldMk cId="1385851949" sldId="278"/>
        </pc:sldMkLst>
        <pc:spChg chg="add mod">
          <ac:chgData name="Guil Nicolas" userId="46970ffa-3ce4-4ae1-94f4-b81095d7ca9b" providerId="ADAL" clId="{F2ECEE91-A6EC-4848-A779-A04390DA5EE6}" dt="2022-12-23T13:48:23.669" v="1593"/>
          <ac:spMkLst>
            <pc:docMk/>
            <pc:sldMk cId="1385851949" sldId="278"/>
            <ac:spMk id="3" creationId="{667E3DCA-73C9-7F26-7B03-89D7F90077AD}"/>
          </ac:spMkLst>
        </pc:spChg>
        <pc:picChg chg="del">
          <ac:chgData name="Guil Nicolas" userId="46970ffa-3ce4-4ae1-94f4-b81095d7ca9b" providerId="ADAL" clId="{F2ECEE91-A6EC-4848-A779-A04390DA5EE6}" dt="2022-12-23T13:44:15.266" v="1511" actId="478"/>
          <ac:picMkLst>
            <pc:docMk/>
            <pc:sldMk cId="1385851949" sldId="278"/>
            <ac:picMk id="5" creationId="{A40F89D4-26A3-FACD-E9FE-F892C0C05477}"/>
          </ac:picMkLst>
        </pc:picChg>
        <pc:picChg chg="del">
          <ac:chgData name="Guil Nicolas" userId="46970ffa-3ce4-4ae1-94f4-b81095d7ca9b" providerId="ADAL" clId="{F2ECEE91-A6EC-4848-A779-A04390DA5EE6}" dt="2022-12-23T13:44:14.414" v="1510" actId="478"/>
          <ac:picMkLst>
            <pc:docMk/>
            <pc:sldMk cId="1385851949" sldId="278"/>
            <ac:picMk id="9" creationId="{0399A087-888D-422D-8758-FB3F7163BE3E}"/>
          </ac:picMkLst>
        </pc:picChg>
      </pc:sldChg>
      <pc:sldChg chg="addSp delSp mod">
        <pc:chgData name="Guil Nicolas" userId="46970ffa-3ce4-4ae1-94f4-b81095d7ca9b" providerId="ADAL" clId="{F2ECEE91-A6EC-4848-A779-A04390DA5EE6}" dt="2022-12-23T15:14:39.603" v="1720" actId="478"/>
        <pc:sldMkLst>
          <pc:docMk/>
          <pc:sldMk cId="319201856" sldId="279"/>
        </pc:sldMkLst>
        <pc:spChg chg="del">
          <ac:chgData name="Guil Nicolas" userId="46970ffa-3ce4-4ae1-94f4-b81095d7ca9b" providerId="ADAL" clId="{F2ECEE91-A6EC-4848-A779-A04390DA5EE6}" dt="2022-12-23T15:14:39.603" v="1720" actId="478"/>
          <ac:spMkLst>
            <pc:docMk/>
            <pc:sldMk cId="319201856" sldId="279"/>
            <ac:spMk id="4" creationId="{E7C4EF58-7511-8F5F-36BD-41B8EFCB700F}"/>
          </ac:spMkLst>
        </pc:spChg>
        <pc:picChg chg="add del">
          <ac:chgData name="Guil Nicolas" userId="46970ffa-3ce4-4ae1-94f4-b81095d7ca9b" providerId="ADAL" clId="{F2ECEE91-A6EC-4848-A779-A04390DA5EE6}" dt="2022-12-23T15:06:50.843" v="1713" actId="478"/>
          <ac:picMkLst>
            <pc:docMk/>
            <pc:sldMk cId="319201856" sldId="279"/>
            <ac:picMk id="9" creationId="{0399A087-888D-422D-8758-FB3F7163BE3E}"/>
          </ac:picMkLst>
        </pc:picChg>
      </pc:sldChg>
      <pc:sldChg chg="addSp delSp modSp add del mod">
        <pc:chgData name="Guil Nicolas" userId="46970ffa-3ce4-4ae1-94f4-b81095d7ca9b" providerId="ADAL" clId="{F2ECEE91-A6EC-4848-A779-A04390DA5EE6}" dt="2022-12-23T13:51:33.111" v="1623" actId="47"/>
        <pc:sldMkLst>
          <pc:docMk/>
          <pc:sldMk cId="1687299015" sldId="279"/>
        </pc:sldMkLst>
        <pc:spChg chg="add mod">
          <ac:chgData name="Guil Nicolas" userId="46970ffa-3ce4-4ae1-94f4-b81095d7ca9b" providerId="ADAL" clId="{F2ECEE91-A6EC-4848-A779-A04390DA5EE6}" dt="2022-12-23T13:48:22.509" v="1592"/>
          <ac:spMkLst>
            <pc:docMk/>
            <pc:sldMk cId="1687299015" sldId="279"/>
            <ac:spMk id="3" creationId="{223EEFA9-1ABE-0760-4D5F-1A879F7489BC}"/>
          </ac:spMkLst>
        </pc:spChg>
        <pc:picChg chg="del">
          <ac:chgData name="Guil Nicolas" userId="46970ffa-3ce4-4ae1-94f4-b81095d7ca9b" providerId="ADAL" clId="{F2ECEE91-A6EC-4848-A779-A04390DA5EE6}" dt="2022-12-23T13:44:12.547" v="1509" actId="478"/>
          <ac:picMkLst>
            <pc:docMk/>
            <pc:sldMk cId="1687299015" sldId="279"/>
            <ac:picMk id="5" creationId="{A40F89D4-26A3-FACD-E9FE-F892C0C05477}"/>
          </ac:picMkLst>
        </pc:picChg>
        <pc:picChg chg="del">
          <ac:chgData name="Guil Nicolas" userId="46970ffa-3ce4-4ae1-94f4-b81095d7ca9b" providerId="ADAL" clId="{F2ECEE91-A6EC-4848-A779-A04390DA5EE6}" dt="2022-12-23T13:44:11.751" v="1508" actId="478"/>
          <ac:picMkLst>
            <pc:docMk/>
            <pc:sldMk cId="1687299015" sldId="279"/>
            <ac:picMk id="9" creationId="{0399A087-888D-422D-8758-FB3F7163BE3E}"/>
          </ac:picMkLst>
        </pc:picChg>
      </pc:sldChg>
      <pc:sldChg chg="addSp delSp modSp add del mod">
        <pc:chgData name="Guil Nicolas" userId="46970ffa-3ce4-4ae1-94f4-b81095d7ca9b" providerId="ADAL" clId="{F2ECEE91-A6EC-4848-A779-A04390DA5EE6}" dt="2022-12-23T13:51:32.182" v="1622" actId="47"/>
        <pc:sldMkLst>
          <pc:docMk/>
          <pc:sldMk cId="2935919980" sldId="280"/>
        </pc:sldMkLst>
        <pc:spChg chg="add mod">
          <ac:chgData name="Guil Nicolas" userId="46970ffa-3ce4-4ae1-94f4-b81095d7ca9b" providerId="ADAL" clId="{F2ECEE91-A6EC-4848-A779-A04390DA5EE6}" dt="2022-12-23T13:48:20.853" v="1591"/>
          <ac:spMkLst>
            <pc:docMk/>
            <pc:sldMk cId="2935919980" sldId="280"/>
            <ac:spMk id="3" creationId="{26C29CED-1B36-A05C-6372-018AC15FFE4F}"/>
          </ac:spMkLst>
        </pc:spChg>
        <pc:picChg chg="del">
          <ac:chgData name="Guil Nicolas" userId="46970ffa-3ce4-4ae1-94f4-b81095d7ca9b" providerId="ADAL" clId="{F2ECEE91-A6EC-4848-A779-A04390DA5EE6}" dt="2022-12-23T13:44:06.304" v="1505" actId="478"/>
          <ac:picMkLst>
            <pc:docMk/>
            <pc:sldMk cId="2935919980" sldId="280"/>
            <ac:picMk id="5" creationId="{A40F89D4-26A3-FACD-E9FE-F892C0C05477}"/>
          </ac:picMkLst>
        </pc:picChg>
        <pc:picChg chg="del">
          <ac:chgData name="Guil Nicolas" userId="46970ffa-3ce4-4ae1-94f4-b81095d7ca9b" providerId="ADAL" clId="{F2ECEE91-A6EC-4848-A779-A04390DA5EE6}" dt="2022-12-23T13:44:05.667" v="1504" actId="478"/>
          <ac:picMkLst>
            <pc:docMk/>
            <pc:sldMk cId="2935919980" sldId="280"/>
            <ac:picMk id="9" creationId="{0399A087-888D-422D-8758-FB3F7163BE3E}"/>
          </ac:picMkLst>
        </pc:picChg>
      </pc:sldChg>
      <pc:sldChg chg="addSp delSp add del setBg delDesignElem">
        <pc:chgData name="Guil Nicolas" userId="46970ffa-3ce4-4ae1-94f4-b81095d7ca9b" providerId="ADAL" clId="{F2ECEE91-A6EC-4848-A779-A04390DA5EE6}" dt="2022-12-23T13:47:16.671" v="1527"/>
        <pc:sldMkLst>
          <pc:docMk/>
          <pc:sldMk cId="2156383749" sldId="281"/>
        </pc:sldMkLst>
        <pc:spChg chg="add del">
          <ac:chgData name="Guil Nicolas" userId="46970ffa-3ce4-4ae1-94f4-b81095d7ca9b" providerId="ADAL" clId="{F2ECEE91-A6EC-4848-A779-A04390DA5EE6}" dt="2022-12-23T13:47:16.671" v="1527"/>
          <ac:spMkLst>
            <pc:docMk/>
            <pc:sldMk cId="2156383749" sldId="281"/>
            <ac:spMk id="13" creationId="{1557A916-FDD1-44A1-A7A1-70009FD6BE46}"/>
          </ac:spMkLst>
        </pc:spChg>
        <pc:spChg chg="add del">
          <ac:chgData name="Guil Nicolas" userId="46970ffa-3ce4-4ae1-94f4-b81095d7ca9b" providerId="ADAL" clId="{F2ECEE91-A6EC-4848-A779-A04390DA5EE6}" dt="2022-12-23T13:47:16.671" v="1527"/>
          <ac:spMkLst>
            <pc:docMk/>
            <pc:sldMk cId="2156383749" sldId="281"/>
            <ac:spMk id="15" creationId="{4B874C19-9B23-4B12-823E-D67615A9B3AC}"/>
          </ac:spMkLst>
        </pc:spChg>
      </pc:sldChg>
      <pc:sldMasterChg chg="add addSldLayout">
        <pc:chgData name="Guil Nicolas" userId="46970ffa-3ce4-4ae1-94f4-b81095d7ca9b" providerId="ADAL" clId="{F2ECEE91-A6EC-4848-A779-A04390DA5EE6}" dt="2022-12-22T09:15:52.099" v="8" actId="27028"/>
        <pc:sldMasterMkLst>
          <pc:docMk/>
          <pc:sldMasterMk cId="2275360616" sldId="2147483684"/>
        </pc:sldMasterMkLst>
        <pc:sldLayoutChg chg="add">
          <pc:chgData name="Guil Nicolas" userId="46970ffa-3ce4-4ae1-94f4-b81095d7ca9b" providerId="ADAL" clId="{F2ECEE91-A6EC-4848-A779-A04390DA5EE6}" dt="2022-12-22T09:15:35.341" v="2" actId="27028"/>
          <pc:sldLayoutMkLst>
            <pc:docMk/>
            <pc:sldMasterMk cId="2275360616" sldId="2147483684"/>
            <pc:sldLayoutMk cId="3387271679" sldId="2147483685"/>
          </pc:sldLayoutMkLst>
        </pc:sldLayoutChg>
        <pc:sldLayoutChg chg="add">
          <pc:chgData name="Guil Nicolas" userId="46970ffa-3ce4-4ae1-94f4-b81095d7ca9b" providerId="ADAL" clId="{F2ECEE91-A6EC-4848-A779-A04390DA5EE6}" dt="2022-12-22T09:15:52.099" v="8" actId="27028"/>
          <pc:sldLayoutMkLst>
            <pc:docMk/>
            <pc:sldMasterMk cId="2275360616" sldId="2147483684"/>
            <pc:sldLayoutMk cId="1971409066" sldId="2147483686"/>
          </pc:sldLayoutMkLst>
        </pc:sldLayoutChg>
        <pc:sldLayoutChg chg="add">
          <pc:chgData name="Guil Nicolas" userId="46970ffa-3ce4-4ae1-94f4-b81095d7ca9b" providerId="ADAL" clId="{F2ECEE91-A6EC-4848-A779-A04390DA5EE6}" dt="2022-12-22T09:15:47.046" v="6" actId="27028"/>
          <pc:sldLayoutMkLst>
            <pc:docMk/>
            <pc:sldMasterMk cId="2275360616" sldId="2147483684"/>
            <pc:sldLayoutMk cId="3494793540" sldId="2147483691"/>
          </pc:sldLayoutMkLst>
        </pc:sldLayoutChg>
      </pc:sldMasterChg>
    </pc:docChg>
  </pc:docChgLst>
  <pc:docChgLst>
    <pc:chgData name="Greub Oliver" userId="S::oliver.greub@hes-so.ch::05c90c71-1f16-4066-8ce3-d699699e96c3" providerId="AD" clId="Web-{D7507FDE-0D30-6EA3-E407-C52D662B8CF7}"/>
    <pc:docChg chg="addSld modSld sldOrd">
      <pc:chgData name="Greub Oliver" userId="S::oliver.greub@hes-so.ch::05c90c71-1f16-4066-8ce3-d699699e96c3" providerId="AD" clId="Web-{D7507FDE-0D30-6EA3-E407-C52D662B8CF7}" dt="2022-12-23T15:48:34.479" v="36" actId="20577"/>
      <pc:docMkLst>
        <pc:docMk/>
      </pc:docMkLst>
      <pc:sldChg chg="modSp modNotes">
        <pc:chgData name="Greub Oliver" userId="S::oliver.greub@hes-so.ch::05c90c71-1f16-4066-8ce3-d699699e96c3" providerId="AD" clId="Web-{D7507FDE-0D30-6EA3-E407-C52D662B8CF7}" dt="2022-12-23T15:48:34.479" v="36" actId="20577"/>
        <pc:sldMkLst>
          <pc:docMk/>
          <pc:sldMk cId="3734750827" sldId="258"/>
        </pc:sldMkLst>
        <pc:spChg chg="mod">
          <ac:chgData name="Greub Oliver" userId="S::oliver.greub@hes-so.ch::05c90c71-1f16-4066-8ce3-d699699e96c3" providerId="AD" clId="Web-{D7507FDE-0D30-6EA3-E407-C52D662B8CF7}" dt="2022-12-23T15:48:34.479" v="36" actId="20577"/>
          <ac:spMkLst>
            <pc:docMk/>
            <pc:sldMk cId="3734750827" sldId="258"/>
            <ac:spMk id="7" creationId="{99CA2B9F-B409-2E49-3C4D-D51993EB4829}"/>
          </ac:spMkLst>
        </pc:spChg>
      </pc:sldChg>
      <pc:sldChg chg="delSp modSp add ord replId">
        <pc:chgData name="Greub Oliver" userId="S::oliver.greub@hes-so.ch::05c90c71-1f16-4066-8ce3-d699699e96c3" providerId="AD" clId="Web-{D7507FDE-0D30-6EA3-E407-C52D662B8CF7}" dt="2022-12-23T15:06:10.400" v="17"/>
        <pc:sldMkLst>
          <pc:docMk/>
          <pc:sldMk cId="2321676871" sldId="276"/>
        </pc:sldMkLst>
        <pc:spChg chg="mod">
          <ac:chgData name="Greub Oliver" userId="S::oliver.greub@hes-so.ch::05c90c71-1f16-4066-8ce3-d699699e96c3" providerId="AD" clId="Web-{D7507FDE-0D30-6EA3-E407-C52D662B8CF7}" dt="2022-12-23T15:06:08.946" v="14" actId="20577"/>
          <ac:spMkLst>
            <pc:docMk/>
            <pc:sldMk cId="2321676871" sldId="276"/>
            <ac:spMk id="2" creationId="{524492E8-69EE-BE60-47CD-EED7440EC460}"/>
          </ac:spMkLst>
        </pc:spChg>
        <pc:picChg chg="del mod">
          <ac:chgData name="Greub Oliver" userId="S::oliver.greub@hes-so.ch::05c90c71-1f16-4066-8ce3-d699699e96c3" providerId="AD" clId="Web-{D7507FDE-0D30-6EA3-E407-C52D662B8CF7}" dt="2022-12-23T15:06:09.775" v="16"/>
          <ac:picMkLst>
            <pc:docMk/>
            <pc:sldMk cId="2321676871" sldId="276"/>
            <ac:picMk id="5" creationId="{A40F89D4-26A3-FACD-E9FE-F892C0C05477}"/>
          </ac:picMkLst>
        </pc:picChg>
        <pc:picChg chg="del">
          <ac:chgData name="Greub Oliver" userId="S::oliver.greub@hes-so.ch::05c90c71-1f16-4066-8ce3-d699699e96c3" providerId="AD" clId="Web-{D7507FDE-0D30-6EA3-E407-C52D662B8CF7}" dt="2022-12-23T15:06:10.400" v="17"/>
          <ac:picMkLst>
            <pc:docMk/>
            <pc:sldMk cId="2321676871" sldId="276"/>
            <ac:picMk id="9" creationId="{0399A087-888D-422D-8758-FB3F7163BE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17C5-CD99-4430-AB8B-4E7E1A618B05}" type="datetimeFigureOut">
              <a:rPr lang="fr-CH" smtClean="0"/>
              <a:t>23.12.2022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9AF30-DD79-4C38-B358-69D27F51094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291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114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Faire une présentation des Wireframes -&gt; passé sur le bureau pour faire un tour rapides des différentes pages et expliqués quels seront les défis pour l’EDP</a:t>
            </a:r>
          </a:p>
          <a:p>
            <a:endParaRPr lang="fr-CH"/>
          </a:p>
          <a:p>
            <a:r>
              <a:rPr lang="fr-CH"/>
              <a:t>-&gt; wireframes c’est une v3/v4 -&gt; par exemple, le backend (page admin) sera bien plus «light».</a:t>
            </a:r>
          </a:p>
          <a:p>
            <a:endParaRPr lang="fr-CH"/>
          </a:p>
          <a:p>
            <a:endParaRPr lang="fr-CH"/>
          </a:p>
          <a:p>
            <a:pPr marL="171450" indent="-171450">
              <a:buFontTx/>
              <a:buChar char="-"/>
            </a:pPr>
            <a:endParaRPr lang="fr-CH"/>
          </a:p>
          <a:p>
            <a:pPr marL="171450" indent="-171450">
              <a:buFontTx/>
              <a:buChar char="-"/>
            </a:pPr>
            <a:endParaRPr lang="fr-CH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71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9043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Parler des points qui ne sont pas complets et qui nécessite encore une amélioration</a:t>
            </a:r>
          </a:p>
          <a:p>
            <a:endParaRPr lang="fr-CH"/>
          </a:p>
          <a:p>
            <a:r>
              <a:rPr lang="fr-CH"/>
              <a:t>Demander s’ils ont des questions ? Notamment concernant les nomenclatures ?</a:t>
            </a:r>
          </a:p>
          <a:p>
            <a:endParaRPr lang="fr-CH"/>
          </a:p>
          <a:p>
            <a:endParaRPr lang="fr-CH"/>
          </a:p>
          <a:p>
            <a:endParaRPr lang="fr-CH"/>
          </a:p>
          <a:p>
            <a:endParaRPr lang="fr-CH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/>
              <a:t>5.3 </a:t>
            </a:r>
            <a:r>
              <a:rPr lang="fr-FR" sz="1800" b="1">
                <a:solidFill>
                  <a:srgbClr val="3E762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Identification des produits issus de chaque phase</a:t>
            </a:r>
            <a:r>
              <a:rPr lang="fr-CH" sz="1800" b="1">
                <a:solidFill>
                  <a:srgbClr val="3E762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pas complet phase dev et </a:t>
            </a:r>
            <a:r>
              <a:rPr lang="fr-CH" sz="1800" b="1" err="1">
                <a:solidFill>
                  <a:srgbClr val="3E762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cloture</a:t>
            </a:r>
            <a:r>
              <a:rPr lang="fr-CH" sz="1800" b="1">
                <a:solidFill>
                  <a:srgbClr val="3E762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DEV -&gt; fournir les login aux mandants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800" b="1">
              <a:solidFill>
                <a:srgbClr val="3E762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>
                <a:solidFill>
                  <a:srgbClr val="3E762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Revues de début de phase phrase </a:t>
            </a:r>
            <a:r>
              <a:rPr lang="fr-FR" sz="1800" b="1" err="1">
                <a:solidFill>
                  <a:srgbClr val="3E762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incompete</a:t>
            </a:r>
            <a:endParaRPr lang="fr-CH" sz="1800" b="1">
              <a:solidFill>
                <a:srgbClr val="3E762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800" b="1">
              <a:solidFill>
                <a:srgbClr val="3E762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122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3600">
                <a:solidFill>
                  <a:schemeClr val="bg1"/>
                </a:solidFill>
                <a:latin typeface="+mj-lt"/>
              </a:rPr>
              <a:t>La situation </a:t>
            </a:r>
            <a:endParaRPr lang="fr-CH" sz="36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3600">
                <a:solidFill>
                  <a:schemeClr val="bg1"/>
                </a:solidFill>
                <a:latin typeface="+mj-lt"/>
              </a:rPr>
              <a:t>Mise à jour documents</a:t>
            </a:r>
            <a:endParaRPr lang="fr-CH" sz="3600">
              <a:solidFill>
                <a:schemeClr val="bg1"/>
              </a:solidFill>
              <a:latin typeface="+mj-l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3600" err="1">
                <a:solidFill>
                  <a:schemeClr val="bg1"/>
                </a:solidFill>
                <a:latin typeface="+mj-lt"/>
              </a:rPr>
              <a:t>Milestones</a:t>
            </a:r>
            <a:r>
              <a:rPr lang="fr-CH" sz="3600">
                <a:solidFill>
                  <a:schemeClr val="bg1"/>
                </a:solidFill>
                <a:latin typeface="+mj-lt"/>
              </a:rPr>
              <a:t> </a:t>
            </a:r>
            <a:endParaRPr lang="fr-CH" sz="3600">
              <a:solidFill>
                <a:schemeClr val="bg1"/>
              </a:solidFill>
              <a:latin typeface="+mj-l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3600">
                <a:solidFill>
                  <a:schemeClr val="bg1"/>
                </a:solidFill>
                <a:latin typeface="+mj-lt"/>
              </a:rPr>
              <a:t>Risques </a:t>
            </a:r>
            <a:endParaRPr lang="fr-CH" sz="3600">
              <a:solidFill>
                <a:schemeClr val="bg1"/>
              </a:solidFill>
              <a:latin typeface="+mj-lt"/>
              <a:cs typeface="Calibri Ligh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H" sz="3600">
                <a:solidFill>
                  <a:schemeClr val="bg1"/>
                </a:solidFill>
                <a:latin typeface="+mj-lt"/>
              </a:rPr>
              <a:t>Espace d’hébergement </a:t>
            </a:r>
            <a:endParaRPr lang="fr-CH" sz="36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3600">
                <a:solidFill>
                  <a:schemeClr val="bg1"/>
                </a:solidFill>
                <a:latin typeface="+mj-lt"/>
              </a:rPr>
              <a:t>Notre outil Trello </a:t>
            </a:r>
            <a:endParaRPr lang="fr-CH" sz="36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3600">
                <a:solidFill>
                  <a:schemeClr val="bg1"/>
                </a:solidFill>
                <a:latin typeface="+mj-lt"/>
              </a:rPr>
              <a:t>Futur du projet</a:t>
            </a:r>
            <a:endParaRPr lang="fr-CH" sz="3600">
              <a:solidFill>
                <a:schemeClr val="bg1"/>
              </a:solidFill>
              <a:latin typeface="+mj-lt"/>
              <a:cs typeface="Calibri Light"/>
            </a:endParaRPr>
          </a:p>
          <a:p>
            <a:endParaRPr lang="fr-CH"/>
          </a:p>
          <a:p>
            <a:endParaRPr lang="fr-CH"/>
          </a:p>
          <a:p>
            <a:endParaRPr lang="fr-CH"/>
          </a:p>
          <a:p>
            <a:endParaRPr lang="fr-CH"/>
          </a:p>
          <a:p>
            <a:r>
              <a:rPr lang="fr-CH"/>
              <a:t>Rien a voir : </a:t>
            </a:r>
          </a:p>
          <a:p>
            <a:endParaRPr lang="fr-CH">
              <a:cs typeface="Calibri" panose="020F0502020204030204"/>
            </a:endParaRPr>
          </a:p>
          <a:p>
            <a:r>
              <a:rPr lang="fr-CH"/>
              <a:t>Pourquoi faire un plan de communication ? Nouveau document </a:t>
            </a:r>
            <a:endParaRPr lang="fr-CH">
              <a:cs typeface="Calibri"/>
            </a:endParaRPr>
          </a:p>
          <a:p>
            <a:endParaRPr lang="fr-CH"/>
          </a:p>
          <a:p>
            <a:r>
              <a:rPr lang="fr-CH"/>
              <a:t>Ce plan de communication que vous avez consulté vise à optimiser nos actions de communication, les ordonner selon nos objectifs </a:t>
            </a:r>
            <a:endParaRPr lang="fr-CH">
              <a:cs typeface="Calibri"/>
            </a:endParaRPr>
          </a:p>
          <a:p>
            <a:r>
              <a:rPr lang="fr-CH"/>
              <a:t>Pour ce faire nous avons lister le public cible et pour </a:t>
            </a:r>
            <a:r>
              <a:rPr lang="fr-CH" err="1"/>
              <a:t>chaqu’un</a:t>
            </a:r>
            <a:r>
              <a:rPr lang="fr-CH"/>
              <a:t> nous avons réfléchie et défini un moyen de communication qui nous semble le plus efficace</a:t>
            </a:r>
            <a:endParaRPr lang="fr-CH">
              <a:cs typeface="Calibri"/>
            </a:endParaRPr>
          </a:p>
          <a:p>
            <a:endParaRPr lang="fr-CH"/>
          </a:p>
          <a:p>
            <a:r>
              <a:rPr lang="fr-CH"/>
              <a:t>Petit rappel de notre public cible c’est-à-dire les gens avec qui nous devons communiquer </a:t>
            </a:r>
            <a:r>
              <a:rPr lang="fr-CH" err="1"/>
              <a:t>danas</a:t>
            </a:r>
            <a:r>
              <a:rPr lang="fr-CH"/>
              <a:t> notre projet </a:t>
            </a:r>
            <a:endParaRPr lang="fr-CH">
              <a:cs typeface="Calibri"/>
            </a:endParaRPr>
          </a:p>
          <a:p>
            <a:endParaRPr lang="fr-CH"/>
          </a:p>
          <a:p>
            <a:r>
              <a:rPr lang="fr-CH"/>
              <a:t>Pourquoi est-ce important de définir un moyen de communication privilégier ? </a:t>
            </a:r>
            <a:endParaRPr lang="fr-CH">
              <a:cs typeface="Calibri"/>
            </a:endParaRPr>
          </a:p>
          <a:p>
            <a:endParaRPr lang="fr-CH"/>
          </a:p>
          <a:p>
            <a:r>
              <a:rPr lang="fr-CH"/>
              <a:t>Vite fait dire le quand on communique </a:t>
            </a:r>
            <a:endParaRPr lang="fr-CH">
              <a:cs typeface="Calibri"/>
            </a:endParaRPr>
          </a:p>
          <a:p>
            <a:endParaRPr lang="fr-CH"/>
          </a:p>
          <a:p>
            <a:r>
              <a:rPr lang="fr-CH"/>
              <a:t>En ce qui concerne la fréquence avec </a:t>
            </a:r>
            <a:r>
              <a:rPr lang="fr-CH" err="1"/>
              <a:t>yumytech</a:t>
            </a:r>
            <a:r>
              <a:rPr lang="fr-CH"/>
              <a:t> et 8butsdtio on s’est calé un rdv 1 fois par semaine, ca nous permet de leur poser des questions et discuter sur les points les plus compliqués à expliquer, cela faisait parti d’un des risque d’ailleurs de ce plan de </a:t>
            </a:r>
            <a:r>
              <a:rPr lang="fr-CH" err="1"/>
              <a:t>communication:la</a:t>
            </a:r>
            <a:r>
              <a:rPr lang="fr-CH"/>
              <a:t> complexité du message à </a:t>
            </a:r>
            <a:r>
              <a:rPr lang="fr-CH" err="1"/>
              <a:t>trasnmettre</a:t>
            </a:r>
            <a:r>
              <a:rPr lang="fr-CH"/>
              <a:t>, en faisait des réunions on mitige presque complètement ce risque. </a:t>
            </a:r>
            <a:endParaRPr lang="fr-CH">
              <a:cs typeface="Calibri"/>
            </a:endParaRPr>
          </a:p>
          <a:p>
            <a:endParaRPr lang="fr-CH"/>
          </a:p>
          <a:p>
            <a:r>
              <a:rPr lang="fr-CH"/>
              <a:t>En fin </a:t>
            </a:r>
            <a:r>
              <a:rPr lang="fr-CH" err="1"/>
              <a:t>slack</a:t>
            </a:r>
            <a:r>
              <a:rPr lang="fr-CH"/>
              <a:t> c’est vraiment pour des questions rapides ou des clarifications, ce qui est très pratique avec Slack c’est qu’on organiser différent groupe afin de </a:t>
            </a:r>
            <a:r>
              <a:rPr lang="fr-CH" err="1"/>
              <a:t>réunnir</a:t>
            </a:r>
            <a:r>
              <a:rPr lang="fr-CH"/>
              <a:t> tous les collaborateurs ^d’un même département ou organisation</a:t>
            </a:r>
            <a:endParaRPr lang="fr-CH">
              <a:cs typeface="Calibri"/>
            </a:endParaRPr>
          </a:p>
          <a:p>
            <a:r>
              <a:rPr lang="fr-CH"/>
              <a:t>Ici nous on a préparer un canal </a:t>
            </a:r>
            <a:r>
              <a:rPr lang="fr-CH" err="1"/>
              <a:t>yumytech</a:t>
            </a:r>
            <a:r>
              <a:rPr lang="fr-CH"/>
              <a:t> donc pour des question pour notre mandant uniquement, un 8bitstudio, un général c’est ici que transite les informations inter-canaux donc qui concernent tout le monde, toute les équipes </a:t>
            </a:r>
            <a:r>
              <a:rPr lang="fr-CH" err="1"/>
              <a:t>réunni</a:t>
            </a:r>
            <a:r>
              <a:rPr lang="fr-CH"/>
              <a:t> </a:t>
            </a:r>
            <a:endParaRPr lang="fr-CH">
              <a:cs typeface="Calibri"/>
            </a:endParaRPr>
          </a:p>
          <a:p>
            <a:endParaRPr lang="fr-CH"/>
          </a:p>
          <a:p>
            <a:r>
              <a:rPr lang="fr-CH"/>
              <a:t>Slack a un groupe avantage c’est comme on l’a vue il permet de </a:t>
            </a:r>
            <a:r>
              <a:rPr lang="fr-CH" err="1"/>
              <a:t>rasembler</a:t>
            </a:r>
            <a:r>
              <a:rPr lang="fr-CH"/>
              <a:t> toutes les communications en un seul lieu pour tel et tel équipe et aussi il permet d’intégrer d’</a:t>
            </a:r>
            <a:r>
              <a:rPr lang="fr-CH" err="1"/>
              <a:t>intgrer</a:t>
            </a:r>
            <a:r>
              <a:rPr lang="fr-CH"/>
              <a:t> certaine application web comme Trello, on reviendra là-dessus un peu plus </a:t>
            </a:r>
            <a:endParaRPr lang="fr-CH">
              <a:cs typeface="Calibri"/>
            </a:endParaRPr>
          </a:p>
          <a:p>
            <a:endParaRPr lang="fr-CH"/>
          </a:p>
          <a:p>
            <a:endParaRPr lang="fr-CH"/>
          </a:p>
          <a:p>
            <a:r>
              <a:rPr lang="fr-CH"/>
              <a:t>Rappeler que c’est un document évolutif </a:t>
            </a:r>
            <a:endParaRPr lang="fr-CH">
              <a:cs typeface="Calibri"/>
            </a:endParaRPr>
          </a:p>
          <a:p>
            <a:endParaRPr lang="fr-CH"/>
          </a:p>
          <a:p>
            <a:r>
              <a:rPr lang="fr-CH"/>
              <a:t>Plusieurs actions qu’on a défini dans le document de plan de communication sont déjà utilisé et fonctionne très bien </a:t>
            </a:r>
            <a:endParaRPr lang="fr-CH">
              <a:cs typeface="Calibri"/>
            </a:endParaRPr>
          </a:p>
          <a:p>
            <a:endParaRPr lang="fr-CH"/>
          </a:p>
          <a:p>
            <a:endParaRPr lang="fr-CH"/>
          </a:p>
          <a:p>
            <a:r>
              <a:rPr lang="fr-CH"/>
              <a:t>Dire au comité de pilotage qu’on va leur proposer à la fin un nouveau moyen de communication, avec le mail pour les documents </a:t>
            </a:r>
            <a:endParaRPr lang="fr-CH">
              <a:cs typeface="Calibri"/>
            </a:endParaRPr>
          </a:p>
          <a:p>
            <a:endParaRPr lang="fr-CH"/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17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Raconter aux profs ou nous en sommes : </a:t>
            </a:r>
          </a:p>
          <a:p>
            <a:endParaRPr lang="fr-FR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/>
              <a:t>Leur dire qu’on a changé sur teams  </a:t>
            </a:r>
          </a:p>
          <a:p>
            <a:pPr marL="171450" indent="-171450">
              <a:buFontTx/>
              <a:buChar char="-"/>
            </a:pPr>
            <a:r>
              <a:rPr lang="fr-FR"/>
              <a:t>Réunion avec les mandants toujours en cours (on a continué à les voir </a:t>
            </a:r>
            <a:r>
              <a:rPr lang="fr-FR" err="1"/>
              <a:t>chaques</a:t>
            </a:r>
            <a:r>
              <a:rPr lang="fr-FR"/>
              <a:t> semaines)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Trello : comme on peut le voir il y a un bon avancement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Planification, environnement de test installé on doit encore faire les test </a:t>
            </a:r>
          </a:p>
          <a:p>
            <a:pPr marL="171450" indent="-171450">
              <a:buFontTx/>
              <a:buChar char="-"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85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082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09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/>
              <a:t>Le risque des wireframe a été retiré</a:t>
            </a:r>
          </a:p>
          <a:p>
            <a:pPr marL="171450" indent="-171450">
              <a:buFontTx/>
              <a:buChar char="-"/>
            </a:pPr>
            <a:r>
              <a:rPr lang="fr-CH"/>
              <a:t>Nouveaux risque : processus de réservation  (R9)</a:t>
            </a:r>
          </a:p>
          <a:p>
            <a:pPr marL="171450" indent="-171450">
              <a:buFontTx/>
              <a:buChar char="-"/>
            </a:pPr>
            <a:r>
              <a:rPr lang="fr-CH"/>
              <a:t>Tension et mauvais comportement modifié -&gt; </a:t>
            </a:r>
            <a:r>
              <a:rPr lang="fr-CH" err="1"/>
              <a:t>unlikely</a:t>
            </a:r>
            <a:r>
              <a:rPr lang="fr-CH"/>
              <a:t> et majeur au lieu de possible et majeur (R7)</a:t>
            </a: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39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306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/>
              <a:t>Le risque des wireframe a été retiré</a:t>
            </a:r>
          </a:p>
          <a:p>
            <a:pPr marL="171450" indent="-171450">
              <a:buFontTx/>
              <a:buChar char="-"/>
            </a:pPr>
            <a:r>
              <a:rPr lang="fr-CH"/>
              <a:t>Nouveaux risque : processus de réservation  (R9)</a:t>
            </a:r>
          </a:p>
          <a:p>
            <a:pPr marL="171450" indent="-171450">
              <a:buFontTx/>
              <a:buChar char="-"/>
            </a:pPr>
            <a:r>
              <a:rPr lang="fr-CH"/>
              <a:t>Tension et mauvais comportement modifié -&gt; </a:t>
            </a:r>
            <a:r>
              <a:rPr lang="fr-CH" err="1"/>
              <a:t>unlikely</a:t>
            </a:r>
            <a:r>
              <a:rPr lang="fr-CH"/>
              <a:t> et majeur au lieu de possible et majeur (R7)</a:t>
            </a: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287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Nouveaux périmètre définis</a:t>
            </a:r>
          </a:p>
          <a:p>
            <a:pPr marL="171450" indent="-171450">
              <a:buFontTx/>
              <a:buChar char="-"/>
            </a:pPr>
            <a:r>
              <a:rPr lang="fr-FR"/>
              <a:t>Aspects légaux ont été définis</a:t>
            </a:r>
          </a:p>
          <a:p>
            <a:pPr marL="171450" indent="-171450">
              <a:buFontTx/>
              <a:buChar char="-"/>
            </a:pP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Modification au niveau des parties prenantes</a:t>
            </a:r>
          </a:p>
          <a:p>
            <a:pPr marL="171450" indent="-171450">
              <a:buFontTx/>
              <a:buChar char="-"/>
            </a:pP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Choix de </a:t>
            </a:r>
            <a:r>
              <a:rPr lang="fr-FR" err="1"/>
              <a:t>Laravel</a:t>
            </a:r>
            <a:r>
              <a:rPr lang="fr-FR"/>
              <a:t> au lieu de </a:t>
            </a:r>
            <a:r>
              <a:rPr lang="fr-FR" err="1"/>
              <a:t>symfony</a:t>
            </a:r>
            <a:endParaRPr lang="fr-FR"/>
          </a:p>
          <a:p>
            <a:pPr marL="0" indent="0">
              <a:buFontTx/>
              <a:buNone/>
            </a:pPr>
            <a:r>
              <a:rPr lang="fr-FR"/>
              <a:t>	- soumis nos choix à un expert (</a:t>
            </a:r>
            <a:r>
              <a:rPr lang="fr-FR" err="1"/>
              <a:t>hauri</a:t>
            </a:r>
            <a:r>
              <a:rPr lang="fr-FR"/>
              <a:t>)</a:t>
            </a:r>
          </a:p>
          <a:p>
            <a:pPr marL="0" indent="0">
              <a:buFontTx/>
              <a:buNone/>
            </a:pPr>
            <a:r>
              <a:rPr lang="fr-FR"/>
              <a:t>	- pourquoi </a:t>
            </a:r>
            <a:r>
              <a:rPr lang="fr-FR" err="1"/>
              <a:t>Laravel</a:t>
            </a:r>
            <a:r>
              <a:rPr lang="fr-FR"/>
              <a:t> ? </a:t>
            </a:r>
          </a:p>
          <a:p>
            <a:pPr marL="0" indent="0">
              <a:buFontTx/>
              <a:buNone/>
            </a:pPr>
            <a:r>
              <a:rPr lang="fr-FR"/>
              <a:t>	- Numéro 1 </a:t>
            </a:r>
          </a:p>
          <a:p>
            <a:pPr marL="0" indent="0">
              <a:buFontTx/>
              <a:buNone/>
            </a:pPr>
            <a:r>
              <a:rPr lang="fr-FR"/>
              <a:t>	- Plus utilisé</a:t>
            </a:r>
          </a:p>
          <a:p>
            <a:pPr marL="0" indent="0">
              <a:buFontTx/>
              <a:buNone/>
            </a:pPr>
            <a:r>
              <a:rPr lang="fr-FR"/>
              <a:t>	- 44% des projets de 2021-2022 sont basés sur </a:t>
            </a:r>
            <a:r>
              <a:rPr lang="fr-FR" err="1"/>
              <a:t>Laravel</a:t>
            </a:r>
            <a:r>
              <a:rPr lang="fr-FR"/>
              <a:t>, contre seulement 13% pour les projets </a:t>
            </a:r>
            <a:r>
              <a:rPr lang="fr-FR" err="1"/>
              <a:t>symfony</a:t>
            </a:r>
            <a:endParaRPr lang="fr-FR"/>
          </a:p>
          <a:p>
            <a:pPr marL="0" indent="0">
              <a:buFontTx/>
              <a:buNone/>
            </a:pPr>
            <a:r>
              <a:rPr lang="fr-FR"/>
              <a:t>	- Plus de gens savent coder car</a:t>
            </a:r>
          </a:p>
          <a:p>
            <a:pPr marL="0" indent="0">
              <a:buFontTx/>
              <a:buNone/>
            </a:pPr>
            <a:r>
              <a:rPr lang="fr-FR"/>
              <a:t>	- facilité d’intégrer des services additionnels -&gt; donc avantageux pour le futur du projet et donc pour les mandant. </a:t>
            </a:r>
          </a:p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BE77-C6E8-4049-8FAA-91883120D215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25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83B5-11B7-B8D2-5606-98613DEF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11222-9CF8-8790-FD39-D2198687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8CB68-FD41-58D7-EE30-15709A4E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16120-A582-4E6F-9568-97833491A109}" type="datetime1">
              <a:rPr lang="fr-FR" smtClean="0"/>
              <a:t>23/12/2022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298CD-A924-DA29-6E1D-788156CF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 Nicolas, Brunet Marc, Felicio Yann et Greub Oliver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8B765-9939-2F31-71C6-8259E9A0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9A6EA-D7C5-4CEF-BEC6-5435EF384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0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317D01-7711-5D59-49BB-3CDE97E4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BE92-3308-4B20-B248-4AB1AD830F61}" type="datetime1">
              <a:rPr lang="fr-FR" smtClean="0"/>
              <a:t>23/12/2022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30D530-1376-D71E-DC91-5AA72552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 Nicolas, Brunet Marc, Felicio Yann et Greub Oliver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A8E70-6F0D-DA7F-6282-30966D69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354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F6C59-5200-9580-8102-0AC6B5F0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A9359B-CDC9-9593-7DF8-F5184783B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9540E-C228-B068-0A46-D12D2097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DDE2-12A6-4132-A8D2-8D1F9E1DA537}" type="datetime1">
              <a:rPr lang="fr-FR" smtClean="0"/>
              <a:t>23/12/2022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330B8-5104-3D4C-0202-9FA8C949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 Nicolas, Brunet Marc, Felicio Yann et Greub Oliver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F1006-DD52-FAFC-50F1-B46244D6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EED8-958C-443E-90AD-E194E9646C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16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68B9C8-C7EB-FC21-B5EE-BAA8CA31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BC95B-9FBE-F2E9-CBB5-545D74CB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B6C05-0944-2048-BAF6-A25A9B101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8742-91D3-435B-A50D-968BDCF252D0}" type="datetime1">
              <a:rPr lang="fr-FR" smtClean="0"/>
              <a:t>23/12/2022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92F74-618B-02E6-E25D-84945F82D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Guil Nicolas, Brunet Marc, Felicio Yann et Greub Oliver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5B19B-E693-0958-7B7C-8855C3237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000E-127F-4497-A5E6-F493C834F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8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10E2B5A7-2869-4CCE-8C71-4E55751A3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A31AE8-0E91-4CDA-9C9E-21D3C209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F3CC2-41F1-0422-5BFB-9D6F06747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50" y="891541"/>
            <a:ext cx="5016563" cy="4074074"/>
          </a:xfrm>
        </p:spPr>
        <p:txBody>
          <a:bodyPr>
            <a:normAutofit/>
          </a:bodyPr>
          <a:lstStyle/>
          <a:p>
            <a:pPr algn="l"/>
            <a:r>
              <a:rPr lang="fr-CH" sz="800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Sparkling</a:t>
            </a:r>
            <a:r>
              <a:rPr lang="fr-CH" sz="80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 Events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C9DB3B-D5CF-D5E1-5990-6C66FA080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50" y="4965613"/>
            <a:ext cx="5016563" cy="92103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CH" sz="15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de développement sur mandant de </a:t>
            </a:r>
            <a:r>
              <a:rPr lang="fr-CH" sz="150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Yumytech</a:t>
            </a:r>
            <a:r>
              <a:rPr lang="fr-CH" sz="15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CH" sz="150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Sàrl</a:t>
            </a:r>
            <a:endParaRPr lang="fr-CH" sz="15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algn="l"/>
            <a:r>
              <a:rPr lang="fr-CH" sz="15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Présentation A3</a:t>
            </a:r>
          </a:p>
          <a:p>
            <a:pPr algn="l">
              <a:spcBef>
                <a:spcPts val="0"/>
              </a:spcBef>
            </a:pPr>
            <a:r>
              <a:rPr lang="fr-CH" sz="15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23.12.2022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8C5C42-1E0C-4CBA-A827-6250686E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2C1EE2-1D5A-CF3B-11DD-46CE96B88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15" y="4080278"/>
            <a:ext cx="4000156" cy="139005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CE9C2FD-38BD-7A0E-3704-6B3E3A59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20" y="891540"/>
            <a:ext cx="2385945" cy="238594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99FBC779-24BC-7E79-8DEC-50F503C9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850" y="6189763"/>
            <a:ext cx="4114800" cy="365125"/>
          </a:xfrm>
        </p:spPr>
        <p:txBody>
          <a:bodyPr/>
          <a:lstStyle/>
          <a:p>
            <a:r>
              <a:rPr lang="fr-FR"/>
              <a:t>Guil Nicolas, Brunet Marc, </a:t>
            </a:r>
            <a:r>
              <a:rPr lang="fr-FR" err="1"/>
              <a:t>Felicio</a:t>
            </a:r>
            <a:r>
              <a:rPr lang="fr-FR"/>
              <a:t> Yann et </a:t>
            </a:r>
            <a:r>
              <a:rPr lang="fr-FR" err="1"/>
              <a:t>Greub</a:t>
            </a:r>
            <a:r>
              <a:rPr lang="fr-FR"/>
              <a:t> Oliver</a:t>
            </a:r>
          </a:p>
        </p:txBody>
      </p:sp>
    </p:spTree>
    <p:extLst>
      <p:ext uri="{BB962C8B-B14F-4D97-AF65-F5344CB8AC3E}">
        <p14:creationId xmlns:p14="http://schemas.microsoft.com/office/powerpoint/2010/main" val="25443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4492E8-69EE-BE60-47CD-EED7440E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Wireframes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19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F11AF-86BE-5C69-3E68-5BCCE01121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89F45-2DEC-A10B-CACD-08FD94B762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6746" y="2863018"/>
            <a:ext cx="6987204" cy="3304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240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Futurs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objectifs</a:t>
            </a:r>
            <a:r>
              <a:rPr lang="en-US" sz="240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Développement</a:t>
            </a:r>
            <a:r>
              <a:rPr lang="en-US" sz="240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endParaRPr lang="en-US" sz="240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40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400">
              <a:solidFill>
                <a:schemeClr val="bg1"/>
              </a:solidFill>
            </a:endParaRPr>
          </a:p>
          <a:p>
            <a:pPr marL="0"/>
            <a:endParaRPr lang="en-US" sz="2400">
              <a:solidFill>
                <a:schemeClr val="bg1"/>
              </a:solidFill>
            </a:endParaRPr>
          </a:p>
          <a:p>
            <a:pPr marL="0"/>
            <a:endParaRPr lang="en-US" sz="2400">
              <a:solidFill>
                <a:schemeClr val="bg1"/>
              </a:solidFill>
            </a:endParaRPr>
          </a:p>
          <a:p>
            <a:pPr marL="0"/>
            <a:endParaRPr lang="en-US" sz="2400">
              <a:solidFill>
                <a:schemeClr val="bg1"/>
              </a:solidFill>
            </a:endParaRPr>
          </a:p>
          <a:p>
            <a:pPr marL="0"/>
            <a:endParaRPr lang="en-US" sz="2400">
              <a:solidFill>
                <a:schemeClr val="bg1"/>
              </a:solidFill>
            </a:endParaRPr>
          </a:p>
          <a:p>
            <a:pPr marL="0"/>
            <a:endParaRPr lang="en-US" sz="2400">
              <a:solidFill>
                <a:schemeClr val="bg1"/>
              </a:solidFill>
            </a:endParaRPr>
          </a:p>
          <a:p>
            <a:pPr marL="0"/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C3FA7C-2013-9CE0-422D-626D2CF79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520507"/>
            <a:ext cx="3858600" cy="13408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CBCDF-DDE2-22DF-2347-189C79BA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EA9A6EA-D7C5-4CEF-BEC6-5435EF3845C1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1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7849070-C685-6326-5425-22DF3222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Merci !</a:t>
            </a:r>
            <a:endParaRPr lang="en-US" kern="120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4A55D-3666-E6F9-1B22-06C6E97C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CEA9A6EA-D7C5-4CEF-BEC6-5435EF3845C1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0CB20E-1DA5-7FBA-ACEB-24F54540B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00" y="1427100"/>
            <a:ext cx="696374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F11AF-86BE-5C69-3E68-5BCCE01121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Sommaire</a:t>
            </a:r>
            <a:endParaRPr 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89F45-2DEC-A10B-CACD-08FD94B762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6746" y="2863018"/>
            <a:ext cx="6987204" cy="3304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180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180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1800">
              <a:solidFill>
                <a:schemeClr val="bg1"/>
              </a:solidFill>
            </a:endParaRPr>
          </a:p>
          <a:p>
            <a:pPr marL="0"/>
            <a:endParaRPr lang="en-US" sz="1800">
              <a:solidFill>
                <a:schemeClr val="bg1"/>
              </a:solidFill>
            </a:endParaRPr>
          </a:p>
          <a:p>
            <a:pPr marL="0"/>
            <a:endParaRPr lang="en-US" sz="1800">
              <a:solidFill>
                <a:schemeClr val="bg1"/>
              </a:solidFill>
            </a:endParaRPr>
          </a:p>
          <a:p>
            <a:pPr marL="0"/>
            <a:endParaRPr lang="en-US" sz="1800">
              <a:solidFill>
                <a:schemeClr val="bg1"/>
              </a:solidFill>
            </a:endParaRPr>
          </a:p>
          <a:p>
            <a:pPr marL="0"/>
            <a:endParaRPr lang="en-US" sz="1800">
              <a:solidFill>
                <a:schemeClr val="bg1"/>
              </a:solidFill>
            </a:endParaRPr>
          </a:p>
          <a:p>
            <a:pPr marL="0"/>
            <a:endParaRPr lang="en-US" sz="1800">
              <a:solidFill>
                <a:schemeClr val="bg1"/>
              </a:solidFill>
            </a:endParaRPr>
          </a:p>
          <a:p>
            <a:pPr marL="0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CBCDF-DDE2-22DF-2347-189C79BA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EA9A6EA-D7C5-4CEF-BEC6-5435EF3845C1}" type="slidenum">
              <a:rPr lang="en-US" sz="105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bg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FEB12A2-129E-94AC-A975-BA7727EDA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520507"/>
            <a:ext cx="3858600" cy="13408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CA2B9F-B409-2E49-3C4D-D51993EB4829}"/>
              </a:ext>
            </a:extLst>
          </p:cNvPr>
          <p:cNvSpPr txBox="1"/>
          <p:nvPr/>
        </p:nvSpPr>
        <p:spPr>
          <a:xfrm>
            <a:off x="323930" y="2520507"/>
            <a:ext cx="6268599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3200">
                <a:solidFill>
                  <a:schemeClr val="bg1"/>
                </a:solidFill>
                <a:latin typeface="+mj-lt"/>
              </a:rPr>
              <a:t>La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3200">
                <a:solidFill>
                  <a:schemeClr val="bg1"/>
                </a:solidFill>
                <a:latin typeface="+mj-lt"/>
              </a:rPr>
              <a:t>Mise à jour importantes documents</a:t>
            </a:r>
            <a:endParaRPr lang="fr-CH" sz="32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3200">
                <a:solidFill>
                  <a:schemeClr val="bg1"/>
                </a:solidFill>
                <a:latin typeface="+mj-lt"/>
              </a:rPr>
              <a:t>Wireframe</a:t>
            </a:r>
            <a:endParaRPr lang="fr-CH" sz="3200">
              <a:solidFill>
                <a:schemeClr val="bg1"/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3200">
                <a:solidFill>
                  <a:schemeClr val="bg1"/>
                </a:solidFill>
                <a:latin typeface="+mj-lt"/>
              </a:rPr>
              <a:t>Futur du projet</a:t>
            </a:r>
            <a:endParaRPr lang="fr-CH" sz="3200">
              <a:solidFill>
                <a:schemeClr val="bg1"/>
              </a:solidFill>
              <a:latin typeface="+mj-l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sz="3200">
              <a:solidFill>
                <a:schemeClr val="bg1"/>
              </a:solidFill>
              <a:latin typeface="+mj-lt"/>
            </a:endParaRPr>
          </a:p>
          <a:p>
            <a:pPr lvl="1"/>
            <a:endParaRPr lang="fr-CH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7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4492E8-69EE-BE60-47CD-EED7440E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fr-CH" sz="4800">
                <a:solidFill>
                  <a:schemeClr val="bg1"/>
                </a:solidFill>
              </a:rPr>
              <a:t>La situation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C4EF58-7511-8F5F-36BD-41B8EFCB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CEA9A6EA-D7C5-4CEF-BEC6-5435EF3845C1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Image 10" descr="Une image contenant texte, extérieur">
            <a:extLst>
              <a:ext uri="{FF2B5EF4-FFF2-40B4-BE49-F238E27FC236}">
                <a16:creationId xmlns:a16="http://schemas.microsoft.com/office/drawing/2014/main" id="{ABE2A1C3-9D98-C4A9-C14D-BF07F3678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99" y="1528834"/>
            <a:ext cx="6796994" cy="38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F11AF-86BE-5C69-3E68-5BCCE01121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Mise à jour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89F45-2DEC-A10B-CACD-08FD94B762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6746" y="2863018"/>
            <a:ext cx="4593730" cy="3304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>
                <a:solidFill>
                  <a:schemeClr val="bg1"/>
                </a:solidFill>
              </a:rPr>
              <a:t>Milestones</a:t>
            </a:r>
          </a:p>
          <a:p>
            <a:pPr marL="0"/>
            <a:r>
              <a:rPr lang="en-US">
                <a:solidFill>
                  <a:schemeClr val="bg1"/>
                </a:solidFill>
              </a:rPr>
              <a:t>Gestion des </a:t>
            </a:r>
            <a:r>
              <a:rPr lang="en-US" err="1">
                <a:solidFill>
                  <a:schemeClr val="bg1"/>
                </a:solidFill>
              </a:rPr>
              <a:t>risques</a:t>
            </a:r>
            <a:endParaRPr lang="en-US">
              <a:solidFill>
                <a:schemeClr val="bg1"/>
              </a:solidFill>
            </a:endParaRPr>
          </a:p>
          <a:p>
            <a:pPr marL="0"/>
            <a:r>
              <a:rPr lang="en-US">
                <a:solidFill>
                  <a:schemeClr val="bg1"/>
                </a:solidFill>
              </a:rPr>
              <a:t>Document de </a:t>
            </a:r>
            <a:r>
              <a:rPr lang="en-US" err="1">
                <a:solidFill>
                  <a:schemeClr val="bg1"/>
                </a:solidFill>
              </a:rPr>
              <a:t>projet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C3FA7C-2013-9CE0-422D-626D2CF79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520507"/>
            <a:ext cx="3858600" cy="13408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CBCDF-DDE2-22DF-2347-189C79BA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EA9A6EA-D7C5-4CEF-BEC6-5435EF3845C1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6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4492E8-69EE-BE60-47CD-EED7440E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fr-CH" sz="4800" err="1">
                <a:solidFill>
                  <a:schemeClr val="bg1"/>
                </a:solidFill>
              </a:rPr>
              <a:t>Milestones</a:t>
            </a:r>
            <a:endParaRPr lang="fr-CH" sz="480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C4EF58-7511-8F5F-36BD-41B8EFCB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CEA9A6EA-D7C5-4CEF-BEC6-5435EF3845C1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0F89D4-26A3-FACD-E9FE-F892C0C0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304" y="3306786"/>
            <a:ext cx="5838232" cy="29838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99A087-888D-422D-8758-FB3F7163B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304" y="274320"/>
            <a:ext cx="6301965" cy="29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F11AF-86BE-5C69-3E68-5BCCE01121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Mise à jour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89F45-2DEC-A10B-CACD-08FD94B762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6746" y="2863018"/>
            <a:ext cx="4593730" cy="3304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>
                <a:solidFill>
                  <a:schemeClr val="bg1"/>
                </a:solidFill>
              </a:rPr>
              <a:t>Milestones</a:t>
            </a:r>
          </a:p>
          <a:p>
            <a:pPr marL="0"/>
            <a:r>
              <a:rPr lang="en-US">
                <a:solidFill>
                  <a:schemeClr val="bg1"/>
                </a:solidFill>
              </a:rPr>
              <a:t>Gestion des </a:t>
            </a:r>
            <a:r>
              <a:rPr lang="en-US" err="1">
                <a:solidFill>
                  <a:schemeClr val="bg1"/>
                </a:solidFill>
              </a:rPr>
              <a:t>risques</a:t>
            </a:r>
            <a:endParaRPr lang="en-US">
              <a:solidFill>
                <a:schemeClr val="bg1"/>
              </a:solidFill>
            </a:endParaRPr>
          </a:p>
          <a:p>
            <a:pPr marL="0"/>
            <a:r>
              <a:rPr lang="en-US">
                <a:solidFill>
                  <a:schemeClr val="bg1"/>
                </a:solidFill>
              </a:rPr>
              <a:t>Document de </a:t>
            </a:r>
            <a:r>
              <a:rPr lang="en-US" err="1">
                <a:solidFill>
                  <a:schemeClr val="bg1"/>
                </a:solidFill>
              </a:rPr>
              <a:t>projet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C3FA7C-2013-9CE0-422D-626D2CF79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520507"/>
            <a:ext cx="3858600" cy="13408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CBCDF-DDE2-22DF-2347-189C79BA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EA9A6EA-D7C5-4CEF-BEC6-5435EF3845C1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6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4492E8-69EE-BE60-47CD-EED7440E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Gestion des risques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F11AF-86BE-5C69-3E68-5BCCE01121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Mise à jour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89F45-2DEC-A10B-CACD-08FD94B762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6746" y="2863018"/>
            <a:ext cx="4593730" cy="3304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>
                <a:solidFill>
                  <a:schemeClr val="bg1"/>
                </a:solidFill>
              </a:rPr>
              <a:t>Milestones</a:t>
            </a:r>
          </a:p>
          <a:p>
            <a:pPr marL="0"/>
            <a:r>
              <a:rPr lang="en-US">
                <a:solidFill>
                  <a:schemeClr val="bg1"/>
                </a:solidFill>
              </a:rPr>
              <a:t>Gestion des </a:t>
            </a:r>
            <a:r>
              <a:rPr lang="en-US" err="1">
                <a:solidFill>
                  <a:schemeClr val="bg1"/>
                </a:solidFill>
              </a:rPr>
              <a:t>risques</a:t>
            </a:r>
            <a:endParaRPr lang="en-US">
              <a:solidFill>
                <a:schemeClr val="bg1"/>
              </a:solidFill>
            </a:endParaRPr>
          </a:p>
          <a:p>
            <a:pPr marL="0"/>
            <a:r>
              <a:rPr lang="en-US">
                <a:solidFill>
                  <a:schemeClr val="bg1"/>
                </a:solidFill>
              </a:rPr>
              <a:t>Document de </a:t>
            </a:r>
            <a:r>
              <a:rPr lang="en-US" err="1">
                <a:solidFill>
                  <a:schemeClr val="bg1"/>
                </a:solidFill>
              </a:rPr>
              <a:t>projet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C3FA7C-2013-9CE0-422D-626D2CF79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520507"/>
            <a:ext cx="3858600" cy="13408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CBCDF-DDE2-22DF-2347-189C79BA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EA9A6EA-D7C5-4CEF-BEC6-5435EF3845C1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34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4492E8-69EE-BE60-47CD-EED7440E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 de projet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6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CE0F64D6E5D84A8FCDD529D4CCD8E1" ma:contentTypeVersion="11" ma:contentTypeDescription="Crée un document." ma:contentTypeScope="" ma:versionID="a7e2c6f8e0f1087e219c33faf4b3b507">
  <xsd:schema xmlns:xsd="http://www.w3.org/2001/XMLSchema" xmlns:xs="http://www.w3.org/2001/XMLSchema" xmlns:p="http://schemas.microsoft.com/office/2006/metadata/properties" xmlns:ns2="e2ad1eb1-ab19-48ec-904d-67ddbbca3aa7" xmlns:ns3="e31cdc8e-fda6-45f3-97f2-c1b384c195ed" targetNamespace="http://schemas.microsoft.com/office/2006/metadata/properties" ma:root="true" ma:fieldsID="2b3b37963f88ba6e1017082f35fad5f2" ns2:_="" ns3:_="">
    <xsd:import namespace="e2ad1eb1-ab19-48ec-904d-67ddbbca3aa7"/>
    <xsd:import namespace="e31cdc8e-fda6-45f3-97f2-c1b384c19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d1eb1-ab19-48ec-904d-67ddbbca3a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cdc8e-fda6-45f3-97f2-c1b384c19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099b52b-f21a-4c79-8d7d-1856e768d5d5}" ma:internalName="TaxCatchAll" ma:showField="CatchAllData" ma:web="e31cdc8e-fda6-45f3-97f2-c1b384c19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ad1eb1-ab19-48ec-904d-67ddbbca3aa7">
      <Terms xmlns="http://schemas.microsoft.com/office/infopath/2007/PartnerControls"/>
    </lcf76f155ced4ddcb4097134ff3c332f>
    <TaxCatchAll xmlns="e31cdc8e-fda6-45f3-97f2-c1b384c195ed" xsi:nil="true"/>
  </documentManagement>
</p:properties>
</file>

<file path=customXml/itemProps1.xml><?xml version="1.0" encoding="utf-8"?>
<ds:datastoreItem xmlns:ds="http://schemas.openxmlformats.org/officeDocument/2006/customXml" ds:itemID="{D6D73F57-0879-46F3-8114-0F864DA3D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988E39-7588-47B8-8EB2-06DDB9F92697}">
  <ds:schemaRefs>
    <ds:schemaRef ds:uri="e2ad1eb1-ab19-48ec-904d-67ddbbca3aa7"/>
    <ds:schemaRef ds:uri="e31cdc8e-fda6-45f3-97f2-c1b384c195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DE459A-1AAA-421A-9DE8-5DB75607FC42}">
  <ds:schemaRefs>
    <ds:schemaRef ds:uri="e2ad1eb1-ab19-48ec-904d-67ddbbca3aa7"/>
    <ds:schemaRef ds:uri="e31cdc8e-fda6-45f3-97f2-c1b384c195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Sparkling Events</vt:lpstr>
      <vt:lpstr>Sommaire</vt:lpstr>
      <vt:lpstr>La situation</vt:lpstr>
      <vt:lpstr>Mise à jour Documents</vt:lpstr>
      <vt:lpstr>Milestones</vt:lpstr>
      <vt:lpstr>Mise à jour Documents</vt:lpstr>
      <vt:lpstr>Gestion des risques</vt:lpstr>
      <vt:lpstr>Mise à jour Documents</vt:lpstr>
      <vt:lpstr>Document de projet</vt:lpstr>
      <vt:lpstr>Wireframes</vt:lpstr>
      <vt:lpstr>Futur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2022-12-23T15:57:42Z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0x01010088CE0F64D6E5D84A8FCDD529D4CCD8E1</vt:lpwstr>
  </property>
  <property fmtid="{D5CDD505-2E9C-101B-9397-08002B2CF9AE}" pid="3" name="MediaServiceImageTags">
    <vt:lpwstr/>
  </property>
</Properties>
</file>