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164D-8AD9-4082-8AA3-FC4CAE6FE47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FEDADF7-59BE-4ACF-9C3A-D9B481397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7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164D-8AD9-4082-8AA3-FC4CAE6FE47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DADF7-59BE-4ACF-9C3A-D9B481397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0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164D-8AD9-4082-8AA3-FC4CAE6FE47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DADF7-59BE-4ACF-9C3A-D9B481397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9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164D-8AD9-4082-8AA3-FC4CAE6FE47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DADF7-59BE-4ACF-9C3A-D9B481397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7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7B3164D-8AD9-4082-8AA3-FC4CAE6FE47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FEDADF7-59BE-4ACF-9C3A-D9B481397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0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164D-8AD9-4082-8AA3-FC4CAE6FE47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DADF7-59BE-4ACF-9C3A-D9B481397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4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164D-8AD9-4082-8AA3-FC4CAE6FE47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DADF7-59BE-4ACF-9C3A-D9B481397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8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164D-8AD9-4082-8AA3-FC4CAE6FE47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DADF7-59BE-4ACF-9C3A-D9B481397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3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164D-8AD9-4082-8AA3-FC4CAE6FE47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DADF7-59BE-4ACF-9C3A-D9B481397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0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164D-8AD9-4082-8AA3-FC4CAE6FE47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DADF7-59BE-4ACF-9C3A-D9B481397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63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164D-8AD9-4082-8AA3-FC4CAE6FE47F}" type="datetimeFigureOut">
              <a:rPr lang="en-US" smtClean="0"/>
              <a:t>2/4/2020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DADF7-59BE-4ACF-9C3A-D9B481397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9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7B3164D-8AD9-4082-8AA3-FC4CAE6FE47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FEDADF7-59BE-4ACF-9C3A-D9B481397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390843"/>
            <a:ext cx="8791575" cy="23876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Python Project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3" y="5014166"/>
            <a:ext cx="8791575" cy="617264"/>
          </a:xfrm>
        </p:spPr>
        <p:txBody>
          <a:bodyPr/>
          <a:lstStyle/>
          <a:p>
            <a:r>
              <a:rPr lang="en-US" dirty="0" smtClean="0"/>
              <a:t>By Marc Arnaud </a:t>
            </a:r>
            <a:r>
              <a:rPr lang="en-US" dirty="0" err="1" smtClean="0"/>
              <a:t>Kambou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76423" y="2873828"/>
            <a:ext cx="8791575" cy="1848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International Development Association Statement of Credits and Grants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2444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 </a:t>
            </a:r>
            <a:r>
              <a:rPr lang="en-US" dirty="0" smtClean="0"/>
              <a:t>and 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Objective: Analysis </a:t>
            </a:r>
            <a:r>
              <a:rPr lang="en-US" b="1" dirty="0"/>
              <a:t>on Public debt through credits and loans provided by IDA</a:t>
            </a:r>
            <a:endParaRPr lang="en-US" dirty="0"/>
          </a:p>
          <a:p>
            <a:r>
              <a:rPr lang="en-US" b="1" dirty="0" smtClean="0"/>
              <a:t>Data description:</a:t>
            </a:r>
          </a:p>
          <a:p>
            <a:pPr lvl="1"/>
            <a:r>
              <a:rPr lang="en-US" b="1" dirty="0"/>
              <a:t>Rows : 8,770</a:t>
            </a:r>
            <a:endParaRPr lang="en-US" dirty="0"/>
          </a:p>
          <a:p>
            <a:pPr lvl="1"/>
            <a:r>
              <a:rPr lang="en-US" b="1" dirty="0"/>
              <a:t>Columns : 30</a:t>
            </a:r>
            <a:endParaRPr lang="en-US" dirty="0"/>
          </a:p>
          <a:p>
            <a:pPr lvl="1"/>
            <a:r>
              <a:rPr lang="en-US" b="1" dirty="0"/>
              <a:t>End of period : December 31st, 2019</a:t>
            </a:r>
            <a:endParaRPr lang="en-US" dirty="0"/>
          </a:p>
          <a:p>
            <a:pPr lvl="1"/>
            <a:r>
              <a:rPr lang="en-US" b="1" dirty="0"/>
              <a:t>Period range : May 12, 1961 to December 31st,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31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Loans approval over the Years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7556" y="2093976"/>
            <a:ext cx="7407167" cy="4051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1" y="2429691"/>
            <a:ext cx="2220685" cy="120032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We observe that loans approval increased over the years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5760" y="4389120"/>
            <a:ext cx="2220685" cy="12003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Around 2015-2016 we observe a drop in loan approvals and amount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2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err="1" smtClean="0"/>
              <a:t>Loans</a:t>
            </a:r>
            <a:r>
              <a:rPr lang="fr-CA" dirty="0" smtClean="0"/>
              <a:t> </a:t>
            </a:r>
            <a:r>
              <a:rPr lang="fr-CA" dirty="0" err="1" smtClean="0"/>
              <a:t>Amount</a:t>
            </a:r>
            <a:r>
              <a:rPr lang="fr-CA" dirty="0" smtClean="0"/>
              <a:t> per </a:t>
            </a:r>
            <a:r>
              <a:rPr lang="fr-CA" dirty="0" err="1" smtClean="0"/>
              <a:t>region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5319" y="2254826"/>
            <a:ext cx="7613663" cy="38965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6544" y="2464456"/>
            <a:ext cx="2220685" cy="12003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Graph representing loans number and amount per region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6544" y="4085438"/>
            <a:ext cx="2220685" cy="923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We observe Africa has the most number of loans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6544" y="5429421"/>
            <a:ext cx="2220685" cy="923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South Asia as less loans but the amount is high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7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884" y="2234689"/>
            <a:ext cx="5946368" cy="354087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386238" y="2380162"/>
            <a:ext cx="5696903" cy="354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1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top 5 countries with </a:t>
            </a:r>
            <a:r>
              <a:rPr lang="en-US" b="1" dirty="0" smtClean="0"/>
              <a:t>most </a:t>
            </a:r>
            <a:r>
              <a:rPr lang="en-US" b="1" dirty="0"/>
              <a:t>debt and </a:t>
            </a:r>
            <a:r>
              <a:rPr lang="en-US" b="1" dirty="0" smtClean="0"/>
              <a:t>least debt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612" y="2535381"/>
            <a:ext cx="5982411" cy="3643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39" y="2662800"/>
            <a:ext cx="5949279" cy="326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10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Ratio of </a:t>
            </a:r>
            <a:r>
              <a:rPr lang="fr-CA" dirty="0" err="1" smtClean="0"/>
              <a:t>repayment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8446" y="2379230"/>
            <a:ext cx="7458075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6544" y="2464456"/>
            <a:ext cx="2220685" cy="1477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Africa and South Asia are repaying the loans more slowly than they are </a:t>
            </a:r>
            <a:r>
              <a:rPr lang="en-US" dirty="0" smtClean="0"/>
              <a:t>receiving</a:t>
            </a:r>
          </a:p>
        </p:txBody>
      </p:sp>
    </p:spTree>
    <p:extLst>
      <p:ext uri="{BB962C8B-B14F-4D97-AF65-F5344CB8AC3E}">
        <p14:creationId xmlns:p14="http://schemas.microsoft.com/office/powerpoint/2010/main" val="73743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28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337</TotalTime>
  <Words>145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Wood Type</vt:lpstr>
      <vt:lpstr>Python Project</vt:lpstr>
      <vt:lpstr>Objective and data description</vt:lpstr>
      <vt:lpstr>Loans approval over the Years</vt:lpstr>
      <vt:lpstr>Loans Amount per region</vt:lpstr>
      <vt:lpstr>PowerPoint Presentation</vt:lpstr>
      <vt:lpstr>The top 5 countries with most debt and least debt</vt:lpstr>
      <vt:lpstr>Ratio of repayment</vt:lpstr>
      <vt:lpstr>Thank you</vt:lpstr>
    </vt:vector>
  </TitlesOfParts>
  <Company>iQor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</dc:title>
  <dc:creator>Sansan D. Marc Arnau KAMBOU</dc:creator>
  <cp:lastModifiedBy>Sansan D. Marc Arnau KAMBOU</cp:lastModifiedBy>
  <cp:revision>12</cp:revision>
  <dcterms:created xsi:type="dcterms:W3CDTF">2020-02-03T14:24:34Z</dcterms:created>
  <dcterms:modified xsi:type="dcterms:W3CDTF">2020-02-04T14:13:22Z</dcterms:modified>
</cp:coreProperties>
</file>