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7" r:id="rId10"/>
    <p:sldId id="264" r:id="rId11"/>
    <p:sldId id="268" r:id="rId12"/>
    <p:sldId id="266" r:id="rId13"/>
    <p:sldId id="265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8FAF5B-9871-4E2B-95DB-6E85046F13E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787B2-4BDB-4B05-89BB-E3A0CDB2EB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8FAF5B-9871-4E2B-95DB-6E85046F13E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787B2-4BDB-4B05-89BB-E3A0CDB2EB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8FAF5B-9871-4E2B-95DB-6E85046F13E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787B2-4BDB-4B05-89BB-E3A0CDB2EB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8FAF5B-9871-4E2B-95DB-6E85046F13E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787B2-4BDB-4B05-89BB-E3A0CDB2EB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8FAF5B-9871-4E2B-95DB-6E85046F13E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787B2-4BDB-4B05-89BB-E3A0CDB2EB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8FAF5B-9871-4E2B-95DB-6E85046F13E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787B2-4BDB-4B05-89BB-E3A0CDB2EB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8FAF5B-9871-4E2B-95DB-6E85046F13E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787B2-4BDB-4B05-89BB-E3A0CDB2EB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8FAF5B-9871-4E2B-95DB-6E85046F13E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787B2-4BDB-4B05-89BB-E3A0CDB2EB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8FAF5B-9871-4E2B-95DB-6E85046F13E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787B2-4BDB-4B05-89BB-E3A0CDB2EBC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8FAF5B-9871-4E2B-95DB-6E85046F13E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787B2-4BDB-4B05-89BB-E3A0CDB2EB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8FAF5B-9871-4E2B-95DB-6E85046F13E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787B2-4BDB-4B05-89BB-E3A0CDB2EB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A8FAF5B-9871-4E2B-95DB-6E85046F13E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07787B2-4BDB-4B05-89BB-E3A0CDB2EBC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872034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R Project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819400"/>
            <a:ext cx="7406640" cy="838200"/>
          </a:xfrm>
        </p:spPr>
        <p:txBody>
          <a:bodyPr/>
          <a:lstStyle/>
          <a:p>
            <a:r>
              <a:rPr lang="en-US" b="1" dirty="0" smtClean="0"/>
              <a:t>Presented by: Marc Arnaud </a:t>
            </a:r>
            <a:r>
              <a:rPr lang="en-US" b="1" dirty="0" err="1" smtClean="0"/>
              <a:t>Kambou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962400"/>
            <a:ext cx="19050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1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7) Sales amount per store type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581400"/>
            <a:ext cx="5544862" cy="3150693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1219200"/>
            <a:ext cx="50387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001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8) </a:t>
            </a:r>
            <a:r>
              <a:rPr lang="en-US" dirty="0"/>
              <a:t>Relation between store type and product category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200400"/>
            <a:ext cx="6271635" cy="3316160"/>
          </a:xfr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1981200"/>
            <a:ext cx="6181725" cy="1057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92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9) </a:t>
            </a:r>
            <a:r>
              <a:rPr lang="fr-CA" dirty="0" err="1"/>
              <a:t>Quantity</a:t>
            </a:r>
            <a:r>
              <a:rPr lang="fr-CA" dirty="0"/>
              <a:t> </a:t>
            </a:r>
            <a:r>
              <a:rPr lang="fr-CA" dirty="0" err="1"/>
              <a:t>sold</a:t>
            </a:r>
            <a:r>
              <a:rPr lang="fr-CA" dirty="0"/>
              <a:t> per </a:t>
            </a:r>
            <a:r>
              <a:rPr lang="fr-CA" dirty="0" err="1"/>
              <a:t>month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676400"/>
            <a:ext cx="46386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427514"/>
            <a:ext cx="5410200" cy="339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5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10) Total sales per </a:t>
            </a:r>
            <a:r>
              <a:rPr lang="fr-CA" dirty="0" err="1" smtClean="0"/>
              <a:t>month</a:t>
            </a:r>
            <a:r>
              <a:rPr lang="fr-CA" dirty="0" smtClean="0"/>
              <a:t> for </a:t>
            </a:r>
            <a:r>
              <a:rPr lang="fr-CA" dirty="0" err="1" smtClean="0"/>
              <a:t>each</a:t>
            </a:r>
            <a:r>
              <a:rPr lang="fr-CA" dirty="0" smtClean="0"/>
              <a:t> </a:t>
            </a:r>
            <a:r>
              <a:rPr lang="fr-CA" dirty="0" err="1" smtClean="0"/>
              <a:t>year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11" y="3124200"/>
            <a:ext cx="5505450" cy="3458296"/>
          </a:xfr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1676400"/>
            <a:ext cx="6010275" cy="1238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12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95400" y="2667000"/>
            <a:ext cx="7406640" cy="1472184"/>
          </a:xfrm>
        </p:spPr>
        <p:txBody>
          <a:bodyPr/>
          <a:lstStyle/>
          <a:p>
            <a:pPr algn="ctr"/>
            <a:r>
              <a:rPr lang="fr-CA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9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presentation</a:t>
            </a:r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Kaggle</a:t>
            </a:r>
            <a:r>
              <a:rPr lang="en-US" dirty="0" smtClean="0"/>
              <a:t>: retail store transactions</a:t>
            </a:r>
          </a:p>
          <a:p>
            <a:pPr lvl="1"/>
            <a:r>
              <a:rPr lang="en-US" dirty="0" smtClean="0"/>
              <a:t>3 different files merged together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Transactions from 2011 to 2014</a:t>
            </a:r>
          </a:p>
          <a:p>
            <a:pPr lvl="1"/>
            <a:r>
              <a:rPr lang="en-US" dirty="0" smtClean="0"/>
              <a:t>23053 rows with 15 variables</a:t>
            </a:r>
          </a:p>
          <a:p>
            <a:pPr lvl="1"/>
            <a:r>
              <a:rPr lang="en-US" dirty="0" smtClean="0"/>
              <a:t>Missing values: 17 rows</a:t>
            </a:r>
          </a:p>
          <a:p>
            <a:pPr lvl="1"/>
            <a:r>
              <a:rPr lang="en-US" dirty="0" smtClean="0"/>
              <a:t>Subset dataset (2013, 2014) : 7727 rows and 11 variables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Rdata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9" y="2995613"/>
            <a:ext cx="2747961" cy="61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73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1"/>
            <a:ext cx="7791450" cy="158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33600" y="1905000"/>
            <a:ext cx="16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Dataset sample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95400" y="5029200"/>
            <a:ext cx="41910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sample = </a:t>
            </a:r>
            <a:r>
              <a:rPr lang="en-US" dirty="0" err="1" smtClean="0"/>
              <a:t>Rdata</a:t>
            </a:r>
            <a:r>
              <a:rPr lang="en-US" dirty="0" smtClean="0"/>
              <a:t>[sample(</a:t>
            </a:r>
            <a:r>
              <a:rPr lang="en-US" dirty="0" err="1" smtClean="0"/>
              <a:t>nrow</a:t>
            </a:r>
            <a:r>
              <a:rPr lang="en-US" dirty="0" smtClean="0"/>
              <a:t>(</a:t>
            </a:r>
            <a:r>
              <a:rPr lang="en-US" dirty="0" err="1" smtClean="0"/>
              <a:t>Rdata</a:t>
            </a:r>
            <a:r>
              <a:rPr lang="en-US" dirty="0" smtClean="0"/>
              <a:t>),5),]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95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Basic analysis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43" y="1981200"/>
            <a:ext cx="108204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739" y="4614862"/>
            <a:ext cx="1484100" cy="1252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37" y="3863524"/>
            <a:ext cx="3045049" cy="2758015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510" y="3214687"/>
            <a:ext cx="2022927" cy="1204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24000"/>
            <a:ext cx="4514849" cy="1528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44326" y="6131097"/>
            <a:ext cx="1537976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Positively skewed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3113314" y="5484913"/>
            <a:ext cx="1505319" cy="64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24600" y="3352800"/>
            <a:ext cx="2438400" cy="2800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summary(</a:t>
            </a:r>
            <a:r>
              <a:rPr lang="en-US" sz="1600" dirty="0" err="1" smtClean="0"/>
              <a:t>Rdata</a:t>
            </a:r>
            <a:r>
              <a:rPr lang="en-US" sz="1600" dirty="0" smtClean="0"/>
              <a:t>)</a:t>
            </a:r>
          </a:p>
          <a:p>
            <a:endParaRPr lang="fr-CA" sz="1600" dirty="0"/>
          </a:p>
          <a:p>
            <a:r>
              <a:rPr lang="en-US" sz="1600" dirty="0" smtClean="0"/>
              <a:t>layout(matrix(c(1,1), </a:t>
            </a:r>
            <a:r>
              <a:rPr lang="en-US" sz="1600" dirty="0" err="1" smtClean="0"/>
              <a:t>nrow</a:t>
            </a:r>
            <a:r>
              <a:rPr lang="en-US" sz="1600" dirty="0" smtClean="0"/>
              <a:t> = 1, </a:t>
            </a:r>
            <a:r>
              <a:rPr lang="en-US" sz="1600" dirty="0" err="1" smtClean="0"/>
              <a:t>ncol</a:t>
            </a:r>
            <a:r>
              <a:rPr lang="en-US" sz="1600" dirty="0" smtClean="0"/>
              <a:t> = 1, </a:t>
            </a:r>
            <a:r>
              <a:rPr lang="en-US" sz="1600" dirty="0" err="1" smtClean="0"/>
              <a:t>byrow</a:t>
            </a:r>
            <a:r>
              <a:rPr lang="en-US" sz="1600" dirty="0" smtClean="0"/>
              <a:t> = TRUE))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hist</a:t>
            </a:r>
            <a:r>
              <a:rPr lang="en-US" sz="1600" dirty="0" smtClean="0"/>
              <a:t>(</a:t>
            </a:r>
            <a:r>
              <a:rPr lang="en-US" sz="1600" dirty="0" err="1" smtClean="0"/>
              <a:t>Rdata$Total_amt</a:t>
            </a:r>
            <a:r>
              <a:rPr lang="en-US" sz="1600" dirty="0" smtClean="0"/>
              <a:t>, </a:t>
            </a:r>
            <a:r>
              <a:rPr lang="en-US" sz="1600" dirty="0" err="1" smtClean="0"/>
              <a:t>xlab</a:t>
            </a:r>
            <a:r>
              <a:rPr lang="en-US" sz="1600" dirty="0" smtClean="0"/>
              <a:t> = "Total Amount", main = "Sales amount </a:t>
            </a:r>
            <a:r>
              <a:rPr lang="en-US" sz="1600" dirty="0" err="1" smtClean="0"/>
              <a:t>distrbution</a:t>
            </a:r>
            <a:r>
              <a:rPr lang="en-US" sz="1600" dirty="0" smtClean="0"/>
              <a:t>", col = "blue")</a:t>
            </a:r>
          </a:p>
          <a:p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553200" y="381673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832" y="1738992"/>
            <a:ext cx="1679168" cy="12328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99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2) Relation between gender, sales and age 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486" y="1567543"/>
            <a:ext cx="274857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1524000"/>
            <a:ext cx="2781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886" y="2971800"/>
            <a:ext cx="37052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15040"/>
            <a:ext cx="2057400" cy="218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62400"/>
            <a:ext cx="3352800" cy="262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2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3) Which Product category is more popular?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57400"/>
            <a:ext cx="17335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72" y="1295400"/>
            <a:ext cx="4922458" cy="40795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8314" y="4343400"/>
            <a:ext cx="2209800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table_prodcat_sum</a:t>
            </a:r>
            <a:r>
              <a:rPr lang="en-US" dirty="0" smtClean="0"/>
              <a:t> = </a:t>
            </a:r>
            <a:r>
              <a:rPr lang="en-US" dirty="0" err="1" smtClean="0"/>
              <a:t>as.matrix</a:t>
            </a:r>
            <a:r>
              <a:rPr lang="en-US" dirty="0" smtClean="0"/>
              <a:t>(</a:t>
            </a:r>
            <a:r>
              <a:rPr lang="en-US" dirty="0" err="1" smtClean="0"/>
              <a:t>prop.table</a:t>
            </a:r>
            <a:r>
              <a:rPr lang="en-US" dirty="0" smtClean="0"/>
              <a:t>(by(</a:t>
            </a:r>
            <a:r>
              <a:rPr lang="en-US" dirty="0" err="1" smtClean="0"/>
              <a:t>Rdata$Total_amt</a:t>
            </a:r>
            <a:r>
              <a:rPr lang="en-US" dirty="0" smtClean="0"/>
              <a:t>, </a:t>
            </a:r>
            <a:r>
              <a:rPr lang="en-US" dirty="0" err="1" smtClean="0"/>
              <a:t>Rdata$Prod_cat</a:t>
            </a:r>
            <a:r>
              <a:rPr lang="en-US" dirty="0" smtClean="0"/>
              <a:t>, sum)))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4666565"/>
            <a:ext cx="4953000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layout(matrix(1), 1, 1)</a:t>
            </a:r>
          </a:p>
          <a:p>
            <a:endParaRPr lang="en-US" sz="1400" dirty="0" smtClean="0"/>
          </a:p>
          <a:p>
            <a:r>
              <a:rPr lang="en-US" sz="1400" dirty="0" smtClean="0"/>
              <a:t>pie(</a:t>
            </a:r>
            <a:r>
              <a:rPr lang="en-US" sz="1400" dirty="0" err="1" smtClean="0"/>
              <a:t>table_prodcat_sum</a:t>
            </a:r>
            <a:r>
              <a:rPr lang="en-US" sz="1400" dirty="0" smtClean="0"/>
              <a:t>, labels =</a:t>
            </a:r>
          </a:p>
          <a:p>
            <a:r>
              <a:rPr lang="en-US" sz="1400" dirty="0" smtClean="0"/>
              <a:t>      paste(names(</a:t>
            </a:r>
            <a:r>
              <a:rPr lang="en-US" sz="1400" dirty="0" err="1" smtClean="0"/>
              <a:t>table_prodcat_sum</a:t>
            </a:r>
            <a:r>
              <a:rPr lang="en-US" sz="1400" dirty="0" smtClean="0"/>
              <a:t>[1:4,]), "", round(</a:t>
            </a:r>
            <a:r>
              <a:rPr lang="en-US" sz="1400" dirty="0" err="1" smtClean="0"/>
              <a:t>table_prodcat_sum</a:t>
            </a:r>
            <a:r>
              <a:rPr lang="en-US" sz="1400" dirty="0" smtClean="0"/>
              <a:t>[,1]*100, digits = 1), '%'),</a:t>
            </a:r>
          </a:p>
          <a:p>
            <a:r>
              <a:rPr lang="en-US" sz="1400" dirty="0" smtClean="0"/>
              <a:t>    main =  "% of sales for each product category", </a:t>
            </a:r>
            <a:r>
              <a:rPr lang="en-US" sz="1400" dirty="0" err="1" smtClean="0"/>
              <a:t>cex</a:t>
            </a:r>
            <a:r>
              <a:rPr lang="en-US" sz="1400" dirty="0" smtClean="0"/>
              <a:t> = 1.2,</a:t>
            </a:r>
          </a:p>
          <a:p>
            <a:r>
              <a:rPr lang="en-US" sz="1400" dirty="0" smtClean="0"/>
              <a:t>    col = c("#b03a2e", "#76448a", "#1f618d", "#148f77", "#b7950b", "#b3b6b7"))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896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4) Product distribution </a:t>
            </a:r>
            <a:r>
              <a:rPr lang="fr-CA" dirty="0" err="1" smtClean="0"/>
              <a:t>within</a:t>
            </a:r>
            <a:r>
              <a:rPr lang="fr-CA" dirty="0" smtClean="0"/>
              <a:t> </a:t>
            </a:r>
            <a:r>
              <a:rPr lang="fr-CA" dirty="0" err="1" smtClean="0"/>
              <a:t>gender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09057"/>
            <a:ext cx="32385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276600"/>
            <a:ext cx="5210175" cy="2985552"/>
          </a:xfrm>
        </p:spPr>
      </p:pic>
    </p:spTree>
    <p:extLst>
      <p:ext uri="{BB962C8B-B14F-4D97-AF65-F5344CB8AC3E}">
        <p14:creationId xmlns:p14="http://schemas.microsoft.com/office/powerpoint/2010/main" val="288054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5) Age group distribution per city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29" y="2362200"/>
            <a:ext cx="6019800" cy="4325654"/>
          </a:xfr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7800"/>
            <a:ext cx="4495800" cy="733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19800" y="4114800"/>
            <a:ext cx="2667000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/>
              <a:t>table_agegrp_city</a:t>
            </a:r>
            <a:r>
              <a:rPr lang="en-US" sz="1600" dirty="0" smtClean="0"/>
              <a:t> = </a:t>
            </a:r>
          </a:p>
          <a:p>
            <a:r>
              <a:rPr lang="en-US" sz="1600" dirty="0" smtClean="0"/>
              <a:t>table(</a:t>
            </a:r>
            <a:r>
              <a:rPr lang="en-US" sz="1600" dirty="0" err="1" smtClean="0"/>
              <a:t>age_group</a:t>
            </a:r>
            <a:r>
              <a:rPr lang="en-US" sz="1600" dirty="0" smtClean="0"/>
              <a:t>, </a:t>
            </a:r>
            <a:r>
              <a:rPr lang="en-US" sz="1600" dirty="0" err="1" smtClean="0"/>
              <a:t>City_code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885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6) Sales </a:t>
            </a:r>
            <a:r>
              <a:rPr lang="fr-CA" dirty="0" err="1" smtClean="0"/>
              <a:t>mean</a:t>
            </a:r>
            <a:r>
              <a:rPr lang="fr-CA" dirty="0" smtClean="0"/>
              <a:t> per city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752599"/>
            <a:ext cx="4953000" cy="3967553"/>
          </a:xfr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2667000" cy="3257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5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2875</TotalTime>
  <Words>248</Words>
  <Application>Microsoft Office PowerPoint</Application>
  <PresentationFormat>On-screen Show (4:3)</PresentationFormat>
  <Paragraphs>39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R Project</vt:lpstr>
      <vt:lpstr>INTRODUCTION</vt:lpstr>
      <vt:lpstr>PowerPoint Presentation</vt:lpstr>
      <vt:lpstr>1) Basic analysis</vt:lpstr>
      <vt:lpstr>2) Relation between gender, sales and age </vt:lpstr>
      <vt:lpstr>3) Which Product category is more popular?</vt:lpstr>
      <vt:lpstr>4) Product distribution within gender</vt:lpstr>
      <vt:lpstr>5) Age group distribution per city</vt:lpstr>
      <vt:lpstr>6) Sales mean per city</vt:lpstr>
      <vt:lpstr>7) Sales amount per store type</vt:lpstr>
      <vt:lpstr>8) Relation between store type and product category</vt:lpstr>
      <vt:lpstr>9) Quantity sold per month</vt:lpstr>
      <vt:lpstr>10) Total sales per month for each year</vt:lpstr>
      <vt:lpstr>THANK YOU</vt:lpstr>
    </vt:vector>
  </TitlesOfParts>
  <Company>eHealth Ontario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Project</dc:title>
  <dc:creator>Acer</dc:creator>
  <cp:lastModifiedBy>Acer</cp:lastModifiedBy>
  <cp:revision>27</cp:revision>
  <dcterms:created xsi:type="dcterms:W3CDTF">2020-01-11T03:24:30Z</dcterms:created>
  <dcterms:modified xsi:type="dcterms:W3CDTF">2020-01-13T03:19:55Z</dcterms:modified>
</cp:coreProperties>
</file>