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433" r:id="rId1"/>
  </p:sldMasterIdLst>
  <p:notesMasterIdLst>
    <p:notesMasterId r:id="rId37"/>
  </p:notesMasterIdLst>
  <p:sldIdLst>
    <p:sldId id="257" r:id="rId2"/>
    <p:sldId id="326" r:id="rId3"/>
    <p:sldId id="259" r:id="rId4"/>
    <p:sldId id="322" r:id="rId5"/>
    <p:sldId id="327" r:id="rId6"/>
    <p:sldId id="307" r:id="rId7"/>
    <p:sldId id="342" r:id="rId8"/>
    <p:sldId id="328" r:id="rId9"/>
    <p:sldId id="330" r:id="rId10"/>
    <p:sldId id="262" r:id="rId11"/>
    <p:sldId id="336" r:id="rId12"/>
    <p:sldId id="338" r:id="rId13"/>
    <p:sldId id="343" r:id="rId14"/>
    <p:sldId id="332" r:id="rId15"/>
    <p:sldId id="334" r:id="rId16"/>
    <p:sldId id="339" r:id="rId17"/>
    <p:sldId id="344" r:id="rId18"/>
    <p:sldId id="358" r:id="rId19"/>
    <p:sldId id="359" r:id="rId20"/>
    <p:sldId id="341" r:id="rId21"/>
    <p:sldId id="316" r:id="rId22"/>
    <p:sldId id="345" r:id="rId23"/>
    <p:sldId id="302" r:id="rId24"/>
    <p:sldId id="357" r:id="rId25"/>
    <p:sldId id="296" r:id="rId26"/>
    <p:sldId id="348" r:id="rId27"/>
    <p:sldId id="346" r:id="rId28"/>
    <p:sldId id="294" r:id="rId29"/>
    <p:sldId id="347" r:id="rId30"/>
    <p:sldId id="360" r:id="rId31"/>
    <p:sldId id="256" r:id="rId32"/>
    <p:sldId id="295" r:id="rId33"/>
    <p:sldId id="284" r:id="rId34"/>
    <p:sldId id="361" r:id="rId35"/>
    <p:sldId id="304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60623F-9703-4D9A-89C4-55BACE9BF019}">
  <a:tblStyle styleId="{7460623F-9703-4D9A-89C4-55BACE9BF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416" autoAdjust="0"/>
  </p:normalViewPr>
  <p:slideViewPr>
    <p:cSldViewPr snapToGrid="0">
      <p:cViewPr varScale="1">
        <p:scale>
          <a:sx n="87" d="100"/>
          <a:sy n="87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/>
      <dgm:spPr/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057CEBDE-B55E-4606-8B22-8702D1EBCD41}">
      <dgm:prSet phldrT="[Text]"/>
      <dgm:spPr/>
      <dgm:t>
        <a:bodyPr/>
        <a:lstStyle/>
        <a:p>
          <a:endParaRPr lang="en-US"/>
        </a:p>
      </dgm:t>
    </dgm:pt>
    <dgm:pt modelId="{659ED418-C931-4298-8671-25B08A1986D3}" type="parTrans" cxnId="{D8216568-ADD6-4D4F-A287-76D3D3A54415}">
      <dgm:prSet/>
      <dgm:spPr/>
      <dgm:t>
        <a:bodyPr/>
        <a:lstStyle/>
        <a:p>
          <a:endParaRPr lang="en-US"/>
        </a:p>
      </dgm:t>
    </dgm:pt>
    <dgm:pt modelId="{49E09A4D-F8D3-47ED-919D-E245FB7307F3}" type="sibTrans" cxnId="{D8216568-ADD6-4D4F-A287-76D3D3A54415}">
      <dgm:prSet/>
      <dgm:spPr/>
      <dgm:t>
        <a:bodyPr/>
        <a:lstStyle/>
        <a:p>
          <a:endParaRPr lang="en-US"/>
        </a:p>
      </dgm:t>
    </dgm:pt>
    <dgm:pt modelId="{27B231DC-A193-4359-89A9-82CE734756C3}">
      <dgm:prSet phldrT="[Text]"/>
      <dgm:spPr/>
      <dgm:t>
        <a:bodyPr/>
        <a:lstStyle/>
        <a:p>
          <a:endParaRPr lang="en-US" dirty="0"/>
        </a:p>
      </dgm:t>
    </dgm:pt>
    <dgm:pt modelId="{22BDA9C8-C231-42C4-BE47-371B1EB0AA10}" type="parTrans" cxnId="{4CB5B8F0-9ABF-477A-BDBC-482EC54AEA8F}">
      <dgm:prSet/>
      <dgm:spPr/>
      <dgm:t>
        <a:bodyPr/>
        <a:lstStyle/>
        <a:p>
          <a:endParaRPr lang="en-US"/>
        </a:p>
      </dgm:t>
    </dgm:pt>
    <dgm:pt modelId="{6796BB35-0BA6-4C09-8C6F-8CDF902F5F07}" type="sibTrans" cxnId="{4CB5B8F0-9ABF-477A-BDBC-482EC54AEA8F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D8216568-ADD6-4D4F-A287-76D3D3A54415}" srcId="{D50345A7-9CD6-4CF6-AB05-F6A4E57E7F3B}" destId="{057CEBDE-B55E-4606-8B22-8702D1EBCD41}" srcOrd="6" destOrd="0" parTransId="{659ED418-C931-4298-8671-25B08A1986D3}" sibTransId="{49E09A4D-F8D3-47ED-919D-E245FB7307F3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4CB5B8F0-9ABF-477A-BDBC-482EC54AEA8F}" srcId="{D50345A7-9CD6-4CF6-AB05-F6A4E57E7F3B}" destId="{27B231DC-A193-4359-89A9-82CE734756C3}" srcOrd="7" destOrd="0" parTransId="{22BDA9C8-C231-42C4-BE47-371B1EB0AA10}" sibTransId="{6796BB35-0BA6-4C09-8C6F-8CDF902F5F07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0AE815-C781-4BB9-80AE-5E9133FDF1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DF8B7-9AD0-4BA9-9CBE-6B535EA11E9E}">
      <dgm:prSet phldrT="[Text]"/>
      <dgm:spPr/>
      <dgm:t>
        <a:bodyPr/>
        <a:lstStyle/>
        <a:p>
          <a:r>
            <a:rPr lang="en-US" b="1" dirty="0"/>
            <a:t>Support Vector Machine</a:t>
          </a:r>
          <a:endParaRPr lang="en-US" dirty="0"/>
        </a:p>
      </dgm:t>
    </dgm:pt>
    <dgm:pt modelId="{2F3043CC-3B0D-4412-86BD-8386D0926F22}" type="parTrans" cxnId="{6CC8574B-F631-4AE0-834A-8182FEA55CC9}">
      <dgm:prSet/>
      <dgm:spPr/>
      <dgm:t>
        <a:bodyPr/>
        <a:lstStyle/>
        <a:p>
          <a:endParaRPr lang="en-US"/>
        </a:p>
      </dgm:t>
    </dgm:pt>
    <dgm:pt modelId="{A9536D01-E2D0-4F15-B77A-6CEDE47C9E19}" type="sibTrans" cxnId="{6CC8574B-F631-4AE0-834A-8182FEA55CC9}">
      <dgm:prSet/>
      <dgm:spPr/>
      <dgm:t>
        <a:bodyPr/>
        <a:lstStyle/>
        <a:p>
          <a:endParaRPr lang="en-US"/>
        </a:p>
      </dgm:t>
    </dgm:pt>
    <dgm:pt modelId="{EA7C6FC4-C2E7-44A0-A106-81556C91B05D}">
      <dgm:prSet phldrT="[Text]"/>
      <dgm:spPr/>
      <dgm:t>
        <a:bodyPr/>
        <a:lstStyle/>
        <a:p>
          <a:r>
            <a:rPr lang="en-US" dirty="0"/>
            <a:t>Kernel: linear and enabled probability: ‘true’</a:t>
          </a:r>
        </a:p>
      </dgm:t>
    </dgm:pt>
    <dgm:pt modelId="{5432F7FF-16C7-4919-BFBB-722D22EDD3D6}" type="parTrans" cxnId="{5B05D387-B03A-49DA-9A4E-BE6D1C6F4410}">
      <dgm:prSet/>
      <dgm:spPr/>
      <dgm:t>
        <a:bodyPr/>
        <a:lstStyle/>
        <a:p>
          <a:endParaRPr lang="en-US"/>
        </a:p>
      </dgm:t>
    </dgm:pt>
    <dgm:pt modelId="{46FE55C1-6C5A-46ED-9E80-62E40065A52B}" type="sibTrans" cxnId="{5B05D387-B03A-49DA-9A4E-BE6D1C6F4410}">
      <dgm:prSet/>
      <dgm:spPr/>
      <dgm:t>
        <a:bodyPr/>
        <a:lstStyle/>
        <a:p>
          <a:endParaRPr lang="en-US"/>
        </a:p>
      </dgm:t>
    </dgm:pt>
    <dgm:pt modelId="{C0028B7F-1212-4300-8D1A-45F539183A2F}">
      <dgm:prSet phldrT="[Text]"/>
      <dgm:spPr/>
      <dgm:t>
        <a:bodyPr/>
        <a:lstStyle/>
        <a:p>
          <a:r>
            <a:rPr lang="en-US" dirty="0"/>
            <a:t>Soft-SVM search used in the process.</a:t>
          </a:r>
        </a:p>
      </dgm:t>
    </dgm:pt>
    <dgm:pt modelId="{8DA8EA8E-C4EC-4009-808B-DD00EC6CE92F}" type="parTrans" cxnId="{B6BB6365-A60A-4656-9837-D25422F8BB48}">
      <dgm:prSet/>
      <dgm:spPr/>
      <dgm:t>
        <a:bodyPr/>
        <a:lstStyle/>
        <a:p>
          <a:endParaRPr lang="en-US"/>
        </a:p>
      </dgm:t>
    </dgm:pt>
    <dgm:pt modelId="{EFCEAC68-4161-4993-A3C5-3A7E43988AD2}" type="sibTrans" cxnId="{B6BB6365-A60A-4656-9837-D25422F8BB48}">
      <dgm:prSet/>
      <dgm:spPr/>
      <dgm:t>
        <a:bodyPr/>
        <a:lstStyle/>
        <a:p>
          <a:endParaRPr lang="en-US"/>
        </a:p>
      </dgm:t>
    </dgm:pt>
    <dgm:pt modelId="{A832D5B6-65E8-4B73-A927-C4D83A98432C}">
      <dgm:prSet phldrT="[Text]"/>
      <dgm:spPr/>
      <dgm:t>
        <a:bodyPr/>
        <a:lstStyle/>
        <a:p>
          <a:r>
            <a:rPr lang="en-US" dirty="0"/>
            <a:t>Hard-SVM searches for the decision boundary that separates the training data separately with the largest margin.</a:t>
          </a:r>
        </a:p>
      </dgm:t>
    </dgm:pt>
    <dgm:pt modelId="{33E1CDCA-7810-4244-82CD-9314AF0A8C2E}" type="parTrans" cxnId="{3BA3515B-53B9-4C57-B0F1-1E2F12BAE2FD}">
      <dgm:prSet/>
      <dgm:spPr/>
      <dgm:t>
        <a:bodyPr/>
        <a:lstStyle/>
        <a:p>
          <a:endParaRPr lang="en-US"/>
        </a:p>
      </dgm:t>
    </dgm:pt>
    <dgm:pt modelId="{517F79A4-98FB-43A6-8105-6E6039BA6C0A}" type="sibTrans" cxnId="{3BA3515B-53B9-4C57-B0F1-1E2F12BAE2FD}">
      <dgm:prSet/>
      <dgm:spPr/>
      <dgm:t>
        <a:bodyPr/>
        <a:lstStyle/>
        <a:p>
          <a:endParaRPr lang="en-US"/>
        </a:p>
      </dgm:t>
    </dgm:pt>
    <dgm:pt modelId="{218FFDDB-99A7-48FF-A8FC-880DF55BBD59}">
      <dgm:prSet phldrT="[Text]"/>
      <dgm:spPr/>
      <dgm:t>
        <a:bodyPr/>
        <a:lstStyle/>
        <a:p>
          <a:r>
            <a:rPr lang="en-US" dirty="0"/>
            <a:t>Soft-SVM is based on the assumption that learning data is not perfectly separable.</a:t>
          </a:r>
        </a:p>
      </dgm:t>
    </dgm:pt>
    <dgm:pt modelId="{9B8DC945-FBCC-44DF-9F06-FC0DA4832E33}" type="parTrans" cxnId="{5ECEE334-CFAB-4FC4-940B-BD0B954BE7F4}">
      <dgm:prSet/>
      <dgm:spPr/>
      <dgm:t>
        <a:bodyPr/>
        <a:lstStyle/>
        <a:p>
          <a:endParaRPr lang="en-US"/>
        </a:p>
      </dgm:t>
    </dgm:pt>
    <dgm:pt modelId="{CD20F730-2BE2-4504-9996-ABE13C314E1A}" type="sibTrans" cxnId="{5ECEE334-CFAB-4FC4-940B-BD0B954BE7F4}">
      <dgm:prSet/>
      <dgm:spPr/>
      <dgm:t>
        <a:bodyPr/>
        <a:lstStyle/>
        <a:p>
          <a:endParaRPr lang="en-US"/>
        </a:p>
      </dgm:t>
    </dgm:pt>
    <dgm:pt modelId="{D838E1DB-BEDC-4EB2-8ACB-AFAE4D43BC47}" type="pres">
      <dgm:prSet presAssocID="{A80AE815-C781-4BB9-80AE-5E9133FDF1E9}" presName="linear" presStyleCnt="0">
        <dgm:presLayoutVars>
          <dgm:animLvl val="lvl"/>
          <dgm:resizeHandles val="exact"/>
        </dgm:presLayoutVars>
      </dgm:prSet>
      <dgm:spPr/>
    </dgm:pt>
    <dgm:pt modelId="{49F3BFD4-56F5-403B-ACF8-29A0F295B2C3}" type="pres">
      <dgm:prSet presAssocID="{63DDF8B7-9AD0-4BA9-9CBE-6B535EA11E9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D303FF-737B-4BCC-95C7-A923575D1910}" type="pres">
      <dgm:prSet presAssocID="{63DDF8B7-9AD0-4BA9-9CBE-6B535EA11E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ECEE334-CFAB-4FC4-940B-BD0B954BE7F4}" srcId="{63DDF8B7-9AD0-4BA9-9CBE-6B535EA11E9E}" destId="{218FFDDB-99A7-48FF-A8FC-880DF55BBD59}" srcOrd="3" destOrd="0" parTransId="{9B8DC945-FBCC-44DF-9F06-FC0DA4832E33}" sibTransId="{CD20F730-2BE2-4504-9996-ABE13C314E1A}"/>
    <dgm:cxn modelId="{3BA3515B-53B9-4C57-B0F1-1E2F12BAE2FD}" srcId="{63DDF8B7-9AD0-4BA9-9CBE-6B535EA11E9E}" destId="{A832D5B6-65E8-4B73-A927-C4D83A98432C}" srcOrd="2" destOrd="0" parTransId="{33E1CDCA-7810-4244-82CD-9314AF0A8C2E}" sibTransId="{517F79A4-98FB-43A6-8105-6E6039BA6C0A}"/>
    <dgm:cxn modelId="{B6BB6365-A60A-4656-9837-D25422F8BB48}" srcId="{63DDF8B7-9AD0-4BA9-9CBE-6B535EA11E9E}" destId="{C0028B7F-1212-4300-8D1A-45F539183A2F}" srcOrd="1" destOrd="0" parTransId="{8DA8EA8E-C4EC-4009-808B-DD00EC6CE92F}" sibTransId="{EFCEAC68-4161-4993-A3C5-3A7E43988AD2}"/>
    <dgm:cxn modelId="{6CC8574B-F631-4AE0-834A-8182FEA55CC9}" srcId="{A80AE815-C781-4BB9-80AE-5E9133FDF1E9}" destId="{63DDF8B7-9AD0-4BA9-9CBE-6B535EA11E9E}" srcOrd="0" destOrd="0" parTransId="{2F3043CC-3B0D-4412-86BD-8386D0926F22}" sibTransId="{A9536D01-E2D0-4F15-B77A-6CEDE47C9E19}"/>
    <dgm:cxn modelId="{B7C6276D-23FE-4463-A917-3037ED7B77F6}" type="presOf" srcId="{63DDF8B7-9AD0-4BA9-9CBE-6B535EA11E9E}" destId="{49F3BFD4-56F5-403B-ACF8-29A0F295B2C3}" srcOrd="0" destOrd="0" presId="urn:microsoft.com/office/officeart/2005/8/layout/vList2"/>
    <dgm:cxn modelId="{B8BDEA70-0B52-48AD-9E45-A4029431831A}" type="presOf" srcId="{A80AE815-C781-4BB9-80AE-5E9133FDF1E9}" destId="{D838E1DB-BEDC-4EB2-8ACB-AFAE4D43BC47}" srcOrd="0" destOrd="0" presId="urn:microsoft.com/office/officeart/2005/8/layout/vList2"/>
    <dgm:cxn modelId="{0BAF6D74-82B8-4130-91A5-A6ECB7CD98EA}" type="presOf" srcId="{C0028B7F-1212-4300-8D1A-45F539183A2F}" destId="{C8D303FF-737B-4BCC-95C7-A923575D1910}" srcOrd="0" destOrd="1" presId="urn:microsoft.com/office/officeart/2005/8/layout/vList2"/>
    <dgm:cxn modelId="{5B05D387-B03A-49DA-9A4E-BE6D1C6F4410}" srcId="{63DDF8B7-9AD0-4BA9-9CBE-6B535EA11E9E}" destId="{EA7C6FC4-C2E7-44A0-A106-81556C91B05D}" srcOrd="0" destOrd="0" parTransId="{5432F7FF-16C7-4919-BFBB-722D22EDD3D6}" sibTransId="{46FE55C1-6C5A-46ED-9E80-62E40065A52B}"/>
    <dgm:cxn modelId="{20D8A99A-C17D-4F8F-B5F6-A8BDD1978F36}" type="presOf" srcId="{A832D5B6-65E8-4B73-A927-C4D83A98432C}" destId="{C8D303FF-737B-4BCC-95C7-A923575D1910}" srcOrd="0" destOrd="2" presId="urn:microsoft.com/office/officeart/2005/8/layout/vList2"/>
    <dgm:cxn modelId="{7EA7C0B8-8E5E-4BBE-B469-42B12755BB8E}" type="presOf" srcId="{218FFDDB-99A7-48FF-A8FC-880DF55BBD59}" destId="{C8D303FF-737B-4BCC-95C7-A923575D1910}" srcOrd="0" destOrd="3" presId="urn:microsoft.com/office/officeart/2005/8/layout/vList2"/>
    <dgm:cxn modelId="{9FFB07F9-100F-4BF8-8D1A-37F2E6178D2F}" type="presOf" srcId="{EA7C6FC4-C2E7-44A0-A106-81556C91B05D}" destId="{C8D303FF-737B-4BCC-95C7-A923575D1910}" srcOrd="0" destOrd="0" presId="urn:microsoft.com/office/officeart/2005/8/layout/vList2"/>
    <dgm:cxn modelId="{8CA9D916-CA8C-463E-870C-E9770B8874FE}" type="presParOf" srcId="{D838E1DB-BEDC-4EB2-8ACB-AFAE4D43BC47}" destId="{49F3BFD4-56F5-403B-ACF8-29A0F295B2C3}" srcOrd="0" destOrd="0" presId="urn:microsoft.com/office/officeart/2005/8/layout/vList2"/>
    <dgm:cxn modelId="{9377C816-0486-4E2B-9711-2D9177024F45}" type="presParOf" srcId="{D838E1DB-BEDC-4EB2-8ACB-AFAE4D43BC47}" destId="{C8D303FF-737B-4BCC-95C7-A923575D19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C5496-684A-42F3-A96D-ED1CAA3B034B}">
      <dgm:prSet phldrT="[Text]"/>
      <dgm:spPr/>
      <dgm:t>
        <a:bodyPr/>
        <a:lstStyle/>
        <a:p>
          <a:r>
            <a:rPr lang="en-US" dirty="0"/>
            <a:t>Feed Forward Neural Network</a:t>
          </a:r>
        </a:p>
      </dgm:t>
    </dgm:pt>
    <dgm:pt modelId="{88115D8D-5FDC-4DF4-930D-A75EED0A86C9}" type="sibTrans" cxnId="{B813D7B2-D154-47B0-AEC7-EEB7FC16BE9A}">
      <dgm:prSet/>
      <dgm:spPr/>
      <dgm:t>
        <a:bodyPr/>
        <a:lstStyle/>
        <a:p>
          <a:endParaRPr lang="en-US"/>
        </a:p>
      </dgm:t>
    </dgm:pt>
    <dgm:pt modelId="{9CDAB5E5-63D8-4B80-AFE5-C17085C760B9}" type="parTrans" cxnId="{B813D7B2-D154-47B0-AEC7-EEB7FC16BE9A}">
      <dgm:prSet/>
      <dgm:spPr/>
      <dgm:t>
        <a:bodyPr/>
        <a:lstStyle/>
        <a:p>
          <a:endParaRPr lang="en-US"/>
        </a:p>
      </dgm:t>
    </dgm:pt>
    <dgm:pt modelId="{F4B9673E-4332-45E9-9D22-0DFF1E00F70C}">
      <dgm:prSet/>
      <dgm:spPr/>
      <dgm:t>
        <a:bodyPr/>
        <a:lstStyle/>
        <a:p>
          <a:r>
            <a:rPr lang="en-US" dirty="0"/>
            <a:t>Activation function : Rectified Linear Unit(ReLU) and Sigmoid</a:t>
          </a:r>
        </a:p>
      </dgm:t>
    </dgm:pt>
    <dgm:pt modelId="{B8603940-FCAF-4488-B423-2C67500FC21C}" type="parTrans" cxnId="{F644C3C2-D5B9-4710-BF17-298DFE306CF7}">
      <dgm:prSet/>
      <dgm:spPr/>
      <dgm:t>
        <a:bodyPr/>
        <a:lstStyle/>
        <a:p>
          <a:endParaRPr lang="en-US"/>
        </a:p>
      </dgm:t>
    </dgm:pt>
    <dgm:pt modelId="{C2B3B9D5-D258-4301-A3BA-69F4C09AE378}" type="sibTrans" cxnId="{F644C3C2-D5B9-4710-BF17-298DFE306CF7}">
      <dgm:prSet/>
      <dgm:spPr/>
      <dgm:t>
        <a:bodyPr/>
        <a:lstStyle/>
        <a:p>
          <a:endParaRPr lang="en-US"/>
        </a:p>
      </dgm:t>
    </dgm:pt>
    <dgm:pt modelId="{F9363A5A-5324-40CD-87DB-89B9C388A071}">
      <dgm:prSet/>
      <dgm:spPr/>
      <dgm:t>
        <a:bodyPr/>
        <a:lstStyle/>
        <a:p>
          <a:r>
            <a:rPr lang="en-US" dirty="0"/>
            <a:t>SGD: adam</a:t>
          </a:r>
        </a:p>
      </dgm:t>
    </dgm:pt>
    <dgm:pt modelId="{FE768ADD-A5E8-4E40-9A05-876542274FAA}" type="parTrans" cxnId="{F220CB48-4583-4678-AABF-5FEA0887CA10}">
      <dgm:prSet/>
      <dgm:spPr/>
      <dgm:t>
        <a:bodyPr/>
        <a:lstStyle/>
        <a:p>
          <a:endParaRPr lang="en-US"/>
        </a:p>
      </dgm:t>
    </dgm:pt>
    <dgm:pt modelId="{B2CB89DD-831A-47BD-BBBE-839A17F78C87}" type="sibTrans" cxnId="{F220CB48-4583-4678-AABF-5FEA0887CA10}">
      <dgm:prSet/>
      <dgm:spPr/>
      <dgm:t>
        <a:bodyPr/>
        <a:lstStyle/>
        <a:p>
          <a:endParaRPr lang="en-US"/>
        </a:p>
      </dgm:t>
    </dgm:pt>
    <dgm:pt modelId="{F17D99BA-A6C6-4549-99E1-155D2FF4C137}">
      <dgm:prSet/>
      <dgm:spPr/>
      <dgm:t>
        <a:bodyPr/>
        <a:lstStyle/>
        <a:p>
          <a:r>
            <a:rPr lang="en-US" dirty="0"/>
            <a:t>Epochs: 100</a:t>
          </a:r>
        </a:p>
      </dgm:t>
    </dgm:pt>
    <dgm:pt modelId="{A652E85F-777B-4B97-A390-7170B0AB9DA1}" type="parTrans" cxnId="{F57D5176-DC8E-4D2C-8408-BF47ECC58388}">
      <dgm:prSet/>
      <dgm:spPr/>
      <dgm:t>
        <a:bodyPr/>
        <a:lstStyle/>
        <a:p>
          <a:endParaRPr lang="en-US"/>
        </a:p>
      </dgm:t>
    </dgm:pt>
    <dgm:pt modelId="{DE66B94E-35BB-41B6-9B55-A2C42FEAE44E}" type="sibTrans" cxnId="{F57D5176-DC8E-4D2C-8408-BF47ECC58388}">
      <dgm:prSet/>
      <dgm:spPr/>
      <dgm:t>
        <a:bodyPr/>
        <a:lstStyle/>
        <a:p>
          <a:endParaRPr lang="en-US"/>
        </a:p>
      </dgm:t>
    </dgm:pt>
    <dgm:pt modelId="{86F0726A-0481-4F5B-8F9C-2E2A8EC0903C}">
      <dgm:prSet/>
      <dgm:spPr/>
      <dgm:t>
        <a:bodyPr/>
        <a:lstStyle/>
        <a:p>
          <a:r>
            <a:rPr lang="en-US" dirty="0"/>
            <a:t>Loss function: Binary cross entropy</a:t>
          </a:r>
        </a:p>
      </dgm:t>
    </dgm:pt>
    <dgm:pt modelId="{51E0731A-37EF-49CA-A569-9FD8932D1502}" type="parTrans" cxnId="{A4067247-C18F-47C2-9575-DE5425C8B7DD}">
      <dgm:prSet/>
      <dgm:spPr/>
      <dgm:t>
        <a:bodyPr/>
        <a:lstStyle/>
        <a:p>
          <a:endParaRPr lang="en-US"/>
        </a:p>
      </dgm:t>
    </dgm:pt>
    <dgm:pt modelId="{E49E8D7D-1A7F-4469-AE75-E2757F3758B0}" type="sibTrans" cxnId="{A4067247-C18F-47C2-9575-DE5425C8B7DD}">
      <dgm:prSet/>
      <dgm:spPr/>
      <dgm:t>
        <a:bodyPr/>
        <a:lstStyle/>
        <a:p>
          <a:endParaRPr lang="en-US"/>
        </a:p>
      </dgm:t>
    </dgm:pt>
    <dgm:pt modelId="{F8108AC8-899A-434B-96FB-83BBC351E474}">
      <dgm:prSet/>
      <dgm:spPr/>
      <dgm:t>
        <a:bodyPr/>
        <a:lstStyle/>
        <a:p>
          <a:r>
            <a:rPr lang="en-US" dirty="0"/>
            <a:t>Input layer : 26, Hidden layer : 2, Output: 1</a:t>
          </a:r>
        </a:p>
      </dgm:t>
    </dgm:pt>
    <dgm:pt modelId="{F20A5825-17EA-4B28-82D9-71D370B2E2FE}" type="parTrans" cxnId="{25DF2438-0BB0-4122-90FB-5A4A8B47BE66}">
      <dgm:prSet/>
      <dgm:spPr/>
      <dgm:t>
        <a:bodyPr/>
        <a:lstStyle/>
        <a:p>
          <a:endParaRPr lang="en-US"/>
        </a:p>
      </dgm:t>
    </dgm:pt>
    <dgm:pt modelId="{B3692D6E-59A7-4CB6-8A79-69547CBA4A35}" type="sibTrans" cxnId="{25DF2438-0BB0-4122-90FB-5A4A8B47BE66}">
      <dgm:prSet/>
      <dgm:spPr/>
      <dgm:t>
        <a:bodyPr/>
        <a:lstStyle/>
        <a:p>
          <a:endParaRPr lang="en-US"/>
        </a:p>
      </dgm:t>
    </dgm:pt>
    <dgm:pt modelId="{B82A93F3-A2EF-407C-B293-2E369D1FCE4F}">
      <dgm:prSet/>
      <dgm:spPr/>
      <dgm:t>
        <a:bodyPr/>
        <a:lstStyle/>
        <a:p>
          <a:r>
            <a:rPr lang="en-US" dirty="0"/>
            <a:t>Early Stopping</a:t>
          </a:r>
        </a:p>
      </dgm:t>
    </dgm:pt>
    <dgm:pt modelId="{5DE930EF-44C8-4E37-A944-49B5FADE15FA}" type="parTrans" cxnId="{628CE5A5-3965-4FB2-9DF8-4723F0741C06}">
      <dgm:prSet/>
      <dgm:spPr/>
      <dgm:t>
        <a:bodyPr/>
        <a:lstStyle/>
        <a:p>
          <a:endParaRPr lang="en-US"/>
        </a:p>
      </dgm:t>
    </dgm:pt>
    <dgm:pt modelId="{DDECF627-B6B4-43BA-AF7F-282A38A4084C}" type="sibTrans" cxnId="{628CE5A5-3965-4FB2-9DF8-4723F0741C06}">
      <dgm:prSet/>
      <dgm:spPr/>
      <dgm:t>
        <a:bodyPr/>
        <a:lstStyle/>
        <a:p>
          <a:endParaRPr lang="en-US"/>
        </a:p>
      </dgm:t>
    </dgm:pt>
    <dgm:pt modelId="{E1C0A3B3-6548-4507-9B03-3C04367099F2}">
      <dgm:prSet/>
      <dgm:spPr/>
      <dgm:t>
        <a:bodyPr/>
        <a:lstStyle/>
        <a:p>
          <a:r>
            <a:rPr lang="en-US" dirty="0"/>
            <a:t>Feed forward NN is used with Backpropagation algorithm. Below parameters decided tuned parameters</a:t>
          </a:r>
        </a:p>
      </dgm:t>
    </dgm:pt>
    <dgm:pt modelId="{07736C32-1284-42B0-82A7-C7D0294A28F3}" type="parTrans" cxnId="{52EE2F1C-E5DB-471D-99C0-45F0159D73C3}">
      <dgm:prSet/>
      <dgm:spPr/>
      <dgm:t>
        <a:bodyPr/>
        <a:lstStyle/>
        <a:p>
          <a:endParaRPr lang="en-US"/>
        </a:p>
      </dgm:t>
    </dgm:pt>
    <dgm:pt modelId="{45EF371C-CF62-4E3C-9A2A-5B978E8FB023}" type="sibTrans" cxnId="{52EE2F1C-E5DB-471D-99C0-45F0159D73C3}">
      <dgm:prSet/>
      <dgm:spPr/>
      <dgm:t>
        <a:bodyPr/>
        <a:lstStyle/>
        <a:p>
          <a:endParaRPr lang="en-US"/>
        </a:p>
      </dgm:t>
    </dgm:pt>
    <dgm:pt modelId="{62E81C24-5AB9-4480-8575-FA2612A59CF7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</dgm:pt>
    <dgm:pt modelId="{0CA9283B-7F14-4C51-AC67-EA5463AB3FAE}" type="pres">
      <dgm:prSet presAssocID="{053C5496-684A-42F3-A96D-ED1CAA3B03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5F76B7A-0E8B-49A0-97A9-FF7335DAF522}" type="pres">
      <dgm:prSet presAssocID="{053C5496-684A-42F3-A96D-ED1CAA3B034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E1E70C-07AC-41DC-9201-5F51E82E1305}" type="presOf" srcId="{F8108AC8-899A-434B-96FB-83BBC351E474}" destId="{E5F76B7A-0E8B-49A0-97A9-FF7335DAF522}" srcOrd="0" destOrd="5" presId="urn:microsoft.com/office/officeart/2005/8/layout/vList2"/>
    <dgm:cxn modelId="{52EE2F1C-E5DB-471D-99C0-45F0159D73C3}" srcId="{053C5496-684A-42F3-A96D-ED1CAA3B034B}" destId="{E1C0A3B3-6548-4507-9B03-3C04367099F2}" srcOrd="0" destOrd="0" parTransId="{07736C32-1284-42B0-82A7-C7D0294A28F3}" sibTransId="{45EF371C-CF62-4E3C-9A2A-5B978E8FB023}"/>
    <dgm:cxn modelId="{FDE7022C-442F-445E-B753-14987B6837CB}" type="presOf" srcId="{053C5496-684A-42F3-A96D-ED1CAA3B034B}" destId="{0CA9283B-7F14-4C51-AC67-EA5463AB3FAE}" srcOrd="0" destOrd="0" presId="urn:microsoft.com/office/officeart/2005/8/layout/vList2"/>
    <dgm:cxn modelId="{25DF2438-0BB0-4122-90FB-5A4A8B47BE66}" srcId="{E1C0A3B3-6548-4507-9B03-3C04367099F2}" destId="{F8108AC8-899A-434B-96FB-83BBC351E474}" srcOrd="4" destOrd="0" parTransId="{F20A5825-17EA-4B28-82D9-71D370B2E2FE}" sibTransId="{B3692D6E-59A7-4CB6-8A79-69547CBA4A35}"/>
    <dgm:cxn modelId="{D981913C-4580-49D6-AFFB-5374C8AE3ACA}" type="presOf" srcId="{86F0726A-0481-4F5B-8F9C-2E2A8EC0903C}" destId="{E5F76B7A-0E8B-49A0-97A9-FF7335DAF522}" srcOrd="0" destOrd="4" presId="urn:microsoft.com/office/officeart/2005/8/layout/vList2"/>
    <dgm:cxn modelId="{A4067247-C18F-47C2-9575-DE5425C8B7DD}" srcId="{E1C0A3B3-6548-4507-9B03-3C04367099F2}" destId="{86F0726A-0481-4F5B-8F9C-2E2A8EC0903C}" srcOrd="3" destOrd="0" parTransId="{51E0731A-37EF-49CA-A569-9FD8932D1502}" sibTransId="{E49E8D7D-1A7F-4469-AE75-E2757F3758B0}"/>
    <dgm:cxn modelId="{F220CB48-4583-4678-AABF-5FEA0887CA10}" srcId="{E1C0A3B3-6548-4507-9B03-3C04367099F2}" destId="{F9363A5A-5324-40CD-87DB-89B9C388A071}" srcOrd="1" destOrd="0" parTransId="{FE768ADD-A5E8-4E40-9A05-876542274FAA}" sibTransId="{B2CB89DD-831A-47BD-BBBE-839A17F78C87}"/>
    <dgm:cxn modelId="{7DFD114F-576E-4A41-A317-2FC72E86DDCE}" type="presOf" srcId="{F9363A5A-5324-40CD-87DB-89B9C388A071}" destId="{E5F76B7A-0E8B-49A0-97A9-FF7335DAF522}" srcOrd="0" destOrd="2" presId="urn:microsoft.com/office/officeart/2005/8/layout/vList2"/>
    <dgm:cxn modelId="{F57D5176-DC8E-4D2C-8408-BF47ECC58388}" srcId="{E1C0A3B3-6548-4507-9B03-3C04367099F2}" destId="{F17D99BA-A6C6-4549-99E1-155D2FF4C137}" srcOrd="2" destOrd="0" parTransId="{A652E85F-777B-4B97-A390-7170B0AB9DA1}" sibTransId="{DE66B94E-35BB-41B6-9B55-A2C42FEAE44E}"/>
    <dgm:cxn modelId="{9FBC7279-4114-47E9-A9EF-7F034377577E}" type="presOf" srcId="{E1C0A3B3-6548-4507-9B03-3C04367099F2}" destId="{E5F76B7A-0E8B-49A0-97A9-FF7335DAF522}" srcOrd="0" destOrd="0" presId="urn:microsoft.com/office/officeart/2005/8/layout/vList2"/>
    <dgm:cxn modelId="{07F8D59E-9548-47EF-8CD7-78273A44D53F}" type="presOf" srcId="{F17D99BA-A6C6-4549-99E1-155D2FF4C137}" destId="{E5F76B7A-0E8B-49A0-97A9-FF7335DAF522}" srcOrd="0" destOrd="3" presId="urn:microsoft.com/office/officeart/2005/8/layout/vList2"/>
    <dgm:cxn modelId="{628CE5A5-3965-4FB2-9DF8-4723F0741C06}" srcId="{E1C0A3B3-6548-4507-9B03-3C04367099F2}" destId="{B82A93F3-A2EF-407C-B293-2E369D1FCE4F}" srcOrd="5" destOrd="0" parTransId="{5DE930EF-44C8-4E37-A944-49B5FADE15FA}" sibTransId="{DDECF627-B6B4-43BA-AF7F-282A38A4084C}"/>
    <dgm:cxn modelId="{B813D7B2-D154-47B0-AEC7-EEB7FC16BE9A}" srcId="{8B66A348-D18C-4427-9084-E20FACF6BDCD}" destId="{053C5496-684A-42F3-A96D-ED1CAA3B034B}" srcOrd="0" destOrd="0" parTransId="{9CDAB5E5-63D8-4B80-AFE5-C17085C760B9}" sibTransId="{88115D8D-5FDC-4DF4-930D-A75EED0A86C9}"/>
    <dgm:cxn modelId="{F644C3C2-D5B9-4710-BF17-298DFE306CF7}" srcId="{E1C0A3B3-6548-4507-9B03-3C04367099F2}" destId="{F4B9673E-4332-45E9-9D22-0DFF1E00F70C}" srcOrd="0" destOrd="0" parTransId="{B8603940-FCAF-4488-B423-2C67500FC21C}" sibTransId="{C2B3B9D5-D258-4301-A3BA-69F4C09AE378}"/>
    <dgm:cxn modelId="{39EEDAC2-88DE-4859-8D46-13B35177452F}" type="presOf" srcId="{B82A93F3-A2EF-407C-B293-2E369D1FCE4F}" destId="{E5F76B7A-0E8B-49A0-97A9-FF7335DAF522}" srcOrd="0" destOrd="6" presId="urn:microsoft.com/office/officeart/2005/8/layout/vList2"/>
    <dgm:cxn modelId="{6E671DED-011C-4206-9B14-27346F35DB27}" type="presOf" srcId="{8B66A348-D18C-4427-9084-E20FACF6BDCD}" destId="{62E81C24-5AB9-4480-8575-FA2612A59CF7}" srcOrd="0" destOrd="0" presId="urn:microsoft.com/office/officeart/2005/8/layout/vList2"/>
    <dgm:cxn modelId="{B60BCEF6-4399-45ED-B217-41EB8CC40194}" type="presOf" srcId="{F4B9673E-4332-45E9-9D22-0DFF1E00F70C}" destId="{E5F76B7A-0E8B-49A0-97A9-FF7335DAF522}" srcOrd="0" destOrd="1" presId="urn:microsoft.com/office/officeart/2005/8/layout/vList2"/>
    <dgm:cxn modelId="{E77F3967-6DD4-4BAC-B720-992B4005D68D}" type="presParOf" srcId="{62E81C24-5AB9-4480-8575-FA2612A59CF7}" destId="{0CA9283B-7F14-4C51-AC67-EA5463AB3FAE}" srcOrd="0" destOrd="0" presId="urn:microsoft.com/office/officeart/2005/8/layout/vList2"/>
    <dgm:cxn modelId="{10DFC404-D0AA-4AB2-AF68-B77F13257583}" type="presParOf" srcId="{62E81C24-5AB9-4480-8575-FA2612A59CF7}" destId="{E5F76B7A-0E8B-49A0-97A9-FF7335DAF52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D4D381-ED42-47E4-9F36-E36D6BF35C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E7BC8-904E-4F35-B16D-00DA2DF94E3A}">
      <dgm:prSet phldrT="[Text]"/>
      <dgm:spPr/>
      <dgm:t>
        <a:bodyPr/>
        <a:lstStyle/>
        <a:p>
          <a:r>
            <a:rPr lang="en-US" b="1" dirty="0"/>
            <a:t>Voting Classifier</a:t>
          </a:r>
          <a:endParaRPr lang="en-US" dirty="0"/>
        </a:p>
      </dgm:t>
    </dgm:pt>
    <dgm:pt modelId="{16E66FE9-7C4B-4857-8674-750228451D6D}" type="parTrans" cxnId="{9DA1D7D5-4590-4A7A-9EE4-9FC9114C99C4}">
      <dgm:prSet/>
      <dgm:spPr/>
      <dgm:t>
        <a:bodyPr/>
        <a:lstStyle/>
        <a:p>
          <a:endParaRPr lang="en-US"/>
        </a:p>
      </dgm:t>
    </dgm:pt>
    <dgm:pt modelId="{5AC4CB19-E792-4C0A-873C-EADEF0B7EC37}" type="sibTrans" cxnId="{9DA1D7D5-4590-4A7A-9EE4-9FC9114C99C4}">
      <dgm:prSet/>
      <dgm:spPr/>
      <dgm:t>
        <a:bodyPr/>
        <a:lstStyle/>
        <a:p>
          <a:endParaRPr lang="en-US"/>
        </a:p>
      </dgm:t>
    </dgm:pt>
    <dgm:pt modelId="{90AB8D49-E843-4424-8024-520CCC97B191}">
      <dgm:prSet phldrT="[Text]"/>
      <dgm:spPr/>
      <dgm:t>
        <a:bodyPr/>
        <a:lstStyle/>
        <a:p>
          <a:r>
            <a:rPr lang="en-US" b="0" i="0" dirty="0"/>
            <a:t>Estimators: </a:t>
          </a:r>
          <a:r>
            <a:rPr lang="en-US" b="0" i="1" dirty="0"/>
            <a:t>list of classifiers</a:t>
          </a:r>
          <a:endParaRPr lang="en-US" b="0" dirty="0"/>
        </a:p>
      </dgm:t>
    </dgm:pt>
    <dgm:pt modelId="{71F31805-2F76-459B-B10C-10F9C001885B}" type="parTrans" cxnId="{F766CADE-0BB6-4C9E-8AE3-FF04A7318328}">
      <dgm:prSet/>
      <dgm:spPr/>
      <dgm:t>
        <a:bodyPr/>
        <a:lstStyle/>
        <a:p>
          <a:endParaRPr lang="en-US"/>
        </a:p>
      </dgm:t>
    </dgm:pt>
    <dgm:pt modelId="{AFC4271B-F8E5-4693-93EF-3DEEACD09FAE}" type="sibTrans" cxnId="{F766CADE-0BB6-4C9E-8AE3-FF04A7318328}">
      <dgm:prSet/>
      <dgm:spPr/>
      <dgm:t>
        <a:bodyPr/>
        <a:lstStyle/>
        <a:p>
          <a:endParaRPr lang="en-US"/>
        </a:p>
      </dgm:t>
    </dgm:pt>
    <dgm:pt modelId="{8F3BF015-3B68-4A93-BB54-82163FDA5291}">
      <dgm:prSet phldrT="[Text]"/>
      <dgm:spPr/>
      <dgm:t>
        <a:bodyPr/>
        <a:lstStyle/>
        <a:p>
          <a:r>
            <a:rPr lang="en-US" b="0" dirty="0"/>
            <a:t>Combined average of Logistic Regression + Decision tree Classifier + Support Vector Machine (SVM)</a:t>
          </a:r>
        </a:p>
      </dgm:t>
    </dgm:pt>
    <dgm:pt modelId="{39585746-7EED-4813-96A9-3D7E5C887134}" type="parTrans" cxnId="{604B5996-BEF5-421E-96B4-FBD7BF2F6DB5}">
      <dgm:prSet/>
      <dgm:spPr/>
      <dgm:t>
        <a:bodyPr/>
        <a:lstStyle/>
        <a:p>
          <a:endParaRPr lang="en-US"/>
        </a:p>
      </dgm:t>
    </dgm:pt>
    <dgm:pt modelId="{163B4CEA-F473-4DFE-A451-C55079F84FA6}" type="sibTrans" cxnId="{604B5996-BEF5-421E-96B4-FBD7BF2F6DB5}">
      <dgm:prSet/>
      <dgm:spPr/>
      <dgm:t>
        <a:bodyPr/>
        <a:lstStyle/>
        <a:p>
          <a:endParaRPr lang="en-US"/>
        </a:p>
      </dgm:t>
    </dgm:pt>
    <dgm:pt modelId="{110AC54A-97DA-4936-AFA2-AFA8C9F46F19}" type="pres">
      <dgm:prSet presAssocID="{90D4D381-ED42-47E4-9F36-E36D6BF35C26}" presName="linear" presStyleCnt="0">
        <dgm:presLayoutVars>
          <dgm:animLvl val="lvl"/>
          <dgm:resizeHandles val="exact"/>
        </dgm:presLayoutVars>
      </dgm:prSet>
      <dgm:spPr/>
    </dgm:pt>
    <dgm:pt modelId="{3564F908-ACA0-493B-B196-1BBAEFD48E77}" type="pres">
      <dgm:prSet presAssocID="{2C2E7BC8-904E-4F35-B16D-00DA2DF94E3A}" presName="parentText" presStyleLbl="node1" presStyleIdx="0" presStyleCnt="1" custScaleY="63540">
        <dgm:presLayoutVars>
          <dgm:chMax val="0"/>
          <dgm:bulletEnabled val="1"/>
        </dgm:presLayoutVars>
      </dgm:prSet>
      <dgm:spPr/>
    </dgm:pt>
    <dgm:pt modelId="{AAD1D81A-DE7C-40E8-9BF7-A6FA0A9C4B84}" type="pres">
      <dgm:prSet presAssocID="{2C2E7BC8-904E-4F35-B16D-00DA2DF94E3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EC746E-7DE5-4285-8A7C-77E45650F560}" type="presOf" srcId="{2C2E7BC8-904E-4F35-B16D-00DA2DF94E3A}" destId="{3564F908-ACA0-493B-B196-1BBAEFD48E77}" srcOrd="0" destOrd="0" presId="urn:microsoft.com/office/officeart/2005/8/layout/vList2"/>
    <dgm:cxn modelId="{3EA6D677-6AA7-4126-B9B5-0FC517175F00}" type="presOf" srcId="{90D4D381-ED42-47E4-9F36-E36D6BF35C26}" destId="{110AC54A-97DA-4936-AFA2-AFA8C9F46F19}" srcOrd="0" destOrd="0" presId="urn:microsoft.com/office/officeart/2005/8/layout/vList2"/>
    <dgm:cxn modelId="{604B5996-BEF5-421E-96B4-FBD7BF2F6DB5}" srcId="{2C2E7BC8-904E-4F35-B16D-00DA2DF94E3A}" destId="{8F3BF015-3B68-4A93-BB54-82163FDA5291}" srcOrd="1" destOrd="0" parTransId="{39585746-7EED-4813-96A9-3D7E5C887134}" sibTransId="{163B4CEA-F473-4DFE-A451-C55079F84FA6}"/>
    <dgm:cxn modelId="{C7B116BE-5978-4713-8FD4-980273CBB0DA}" type="presOf" srcId="{8F3BF015-3B68-4A93-BB54-82163FDA5291}" destId="{AAD1D81A-DE7C-40E8-9BF7-A6FA0A9C4B84}" srcOrd="0" destOrd="1" presId="urn:microsoft.com/office/officeart/2005/8/layout/vList2"/>
    <dgm:cxn modelId="{93210FD4-754C-47D9-A754-9BD501A4EA65}" type="presOf" srcId="{90AB8D49-E843-4424-8024-520CCC97B191}" destId="{AAD1D81A-DE7C-40E8-9BF7-A6FA0A9C4B84}" srcOrd="0" destOrd="0" presId="urn:microsoft.com/office/officeart/2005/8/layout/vList2"/>
    <dgm:cxn modelId="{9DA1D7D5-4590-4A7A-9EE4-9FC9114C99C4}" srcId="{90D4D381-ED42-47E4-9F36-E36D6BF35C26}" destId="{2C2E7BC8-904E-4F35-B16D-00DA2DF94E3A}" srcOrd="0" destOrd="0" parTransId="{16E66FE9-7C4B-4857-8674-750228451D6D}" sibTransId="{5AC4CB19-E792-4C0A-873C-EADEF0B7EC37}"/>
    <dgm:cxn modelId="{F766CADE-0BB6-4C9E-8AE3-FF04A7318328}" srcId="{2C2E7BC8-904E-4F35-B16D-00DA2DF94E3A}" destId="{90AB8D49-E843-4424-8024-520CCC97B191}" srcOrd="0" destOrd="0" parTransId="{71F31805-2F76-459B-B10C-10F9C001885B}" sibTransId="{AFC4271B-F8E5-4693-93EF-3DEEACD09FAE}"/>
    <dgm:cxn modelId="{0B7C869A-5821-4A71-A5D7-DB5FB649741D}" type="presParOf" srcId="{110AC54A-97DA-4936-AFA2-AFA8C9F46F19}" destId="{3564F908-ACA0-493B-B196-1BBAEFD48E77}" srcOrd="0" destOrd="0" presId="urn:microsoft.com/office/officeart/2005/8/layout/vList2"/>
    <dgm:cxn modelId="{604441F6-1963-4624-A8B9-02F7DE375238}" type="presParOf" srcId="{110AC54A-97DA-4936-AFA2-AFA8C9F46F19}" destId="{AAD1D81A-DE7C-40E8-9BF7-A6FA0A9C4B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67420C-108F-4C2D-B06E-2DA48821E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C7BD6-99D9-48A1-901F-8E44C75D7666}">
      <dgm:prSet phldrT="[Text]"/>
      <dgm:spPr/>
      <dgm:t>
        <a:bodyPr/>
        <a:lstStyle/>
        <a:p>
          <a:r>
            <a:rPr lang="en-US" dirty="0"/>
            <a:t>Naïve Bayes, KNN and Decision Tree classifier</a:t>
          </a:r>
        </a:p>
      </dgm:t>
    </dgm:pt>
    <dgm:pt modelId="{7AAB95DF-401F-476E-8732-2FCC7320C4B5}" type="parTrans" cxnId="{AF311986-2E59-4C21-ACB3-A092E5AC8A1C}">
      <dgm:prSet/>
      <dgm:spPr/>
      <dgm:t>
        <a:bodyPr/>
        <a:lstStyle/>
        <a:p>
          <a:endParaRPr lang="en-US"/>
        </a:p>
      </dgm:t>
    </dgm:pt>
    <dgm:pt modelId="{AF9EC9E6-5C09-4A0E-8B7C-CCA5A45C272B}" type="sibTrans" cxnId="{AF311986-2E59-4C21-ACB3-A092E5AC8A1C}">
      <dgm:prSet/>
      <dgm:spPr/>
      <dgm:t>
        <a:bodyPr/>
        <a:lstStyle/>
        <a:p>
          <a:endParaRPr lang="en-US"/>
        </a:p>
      </dgm:t>
    </dgm:pt>
    <dgm:pt modelId="{4C37D26C-3362-46C2-B9EC-FA887546B6E1}" type="pres">
      <dgm:prSet presAssocID="{1F67420C-108F-4C2D-B06E-2DA48821E9A7}" presName="linear" presStyleCnt="0">
        <dgm:presLayoutVars>
          <dgm:animLvl val="lvl"/>
          <dgm:resizeHandles val="exact"/>
        </dgm:presLayoutVars>
      </dgm:prSet>
      <dgm:spPr/>
    </dgm:pt>
    <dgm:pt modelId="{DEBFF802-3371-48AD-959D-D4B247261565}" type="pres">
      <dgm:prSet presAssocID="{651C7BD6-99D9-48A1-901F-8E44C75D766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4433B45-5379-4785-BCD0-6C07A3089FA3}" type="presOf" srcId="{651C7BD6-99D9-48A1-901F-8E44C75D7666}" destId="{DEBFF802-3371-48AD-959D-D4B247261565}" srcOrd="0" destOrd="0" presId="urn:microsoft.com/office/officeart/2005/8/layout/vList2"/>
    <dgm:cxn modelId="{AF311986-2E59-4C21-ACB3-A092E5AC8A1C}" srcId="{1F67420C-108F-4C2D-B06E-2DA48821E9A7}" destId="{651C7BD6-99D9-48A1-901F-8E44C75D7666}" srcOrd="0" destOrd="0" parTransId="{7AAB95DF-401F-476E-8732-2FCC7320C4B5}" sibTransId="{AF9EC9E6-5C09-4A0E-8B7C-CCA5A45C272B}"/>
    <dgm:cxn modelId="{443557BA-B6BB-4590-90F4-A079C3C96A39}" type="presOf" srcId="{1F67420C-108F-4C2D-B06E-2DA48821E9A7}" destId="{4C37D26C-3362-46C2-B9EC-FA887546B6E1}" srcOrd="0" destOrd="0" presId="urn:microsoft.com/office/officeart/2005/8/layout/vList2"/>
    <dgm:cxn modelId="{F8689977-C6D5-4568-8808-F8714CFD4B8B}" type="presParOf" srcId="{4C37D26C-3362-46C2-B9EC-FA887546B6E1}" destId="{DEBFF802-3371-48AD-959D-D4B2472615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Evaluation Process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Evaluation Process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2D2F3-FEDB-422C-BA8E-46D5CBCA7F2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E146F-B4D1-40F8-B5AB-0BAFF816B5F4}">
      <dgm:prSet phldrT="[Text]" custT="1"/>
      <dgm:spPr/>
      <dgm:t>
        <a:bodyPr/>
        <a:lstStyle/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dirty="0"/>
        </a:p>
      </dgm:t>
    </dgm:pt>
    <dgm:pt modelId="{B9BC4AC0-2A3C-4192-9D82-FEAE58EEAA92}" type="parTrans" cxnId="{9CA4309E-E955-4682-A34F-55C31E5915CC}">
      <dgm:prSet/>
      <dgm:spPr/>
      <dgm:t>
        <a:bodyPr/>
        <a:lstStyle/>
        <a:p>
          <a:endParaRPr lang="en-US" sz="2400"/>
        </a:p>
      </dgm:t>
    </dgm:pt>
    <dgm:pt modelId="{C7C41721-9324-4CDE-863E-285D82F9899F}" type="sibTrans" cxnId="{9CA4309E-E955-4682-A34F-55C31E5915CC}">
      <dgm:prSet/>
      <dgm:spPr/>
      <dgm:t>
        <a:bodyPr/>
        <a:lstStyle/>
        <a:p>
          <a:endParaRPr lang="en-US" sz="2400"/>
        </a:p>
      </dgm:t>
    </dgm:pt>
    <dgm:pt modelId="{90F056AD-02D1-408F-95D6-37B0D00FD4F9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dirty="0"/>
        </a:p>
      </dgm:t>
    </dgm:pt>
    <dgm:pt modelId="{18A39029-82E0-4AEC-B598-A1806A1DA44C}" type="parTrans" cxnId="{94F674D0-ED49-4D55-9817-23DCAD7E86ED}">
      <dgm:prSet/>
      <dgm:spPr/>
      <dgm:t>
        <a:bodyPr/>
        <a:lstStyle/>
        <a:p>
          <a:endParaRPr lang="en-US" sz="2400"/>
        </a:p>
      </dgm:t>
    </dgm:pt>
    <dgm:pt modelId="{0B64C263-BBDD-4629-9D19-CF4B6797E078}" type="sibTrans" cxnId="{94F674D0-ED49-4D55-9817-23DCAD7E86ED}">
      <dgm:prSet/>
      <dgm:spPr/>
      <dgm:t>
        <a:bodyPr/>
        <a:lstStyle/>
        <a:p>
          <a:endParaRPr lang="en-US" sz="2400"/>
        </a:p>
      </dgm:t>
    </dgm:pt>
    <dgm:pt modelId="{A88F879A-8797-4FF3-BA29-72E3CD117F44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dirty="0"/>
        </a:p>
      </dgm:t>
    </dgm:pt>
    <dgm:pt modelId="{290D12EC-CAC5-442E-9B27-26B198A23C86}" type="parTrans" cxnId="{EA44DBAA-506E-4B17-9E8B-E855D56C50C6}">
      <dgm:prSet/>
      <dgm:spPr/>
      <dgm:t>
        <a:bodyPr/>
        <a:lstStyle/>
        <a:p>
          <a:endParaRPr lang="en-US" sz="2400"/>
        </a:p>
      </dgm:t>
    </dgm:pt>
    <dgm:pt modelId="{74671F90-4579-484B-8850-4EEAAC8117F6}" type="sibTrans" cxnId="{EA44DBAA-506E-4B17-9E8B-E855D56C50C6}">
      <dgm:prSet/>
      <dgm:spPr/>
      <dgm:t>
        <a:bodyPr/>
        <a:lstStyle/>
        <a:p>
          <a:endParaRPr lang="en-US" sz="2400"/>
        </a:p>
      </dgm:t>
    </dgm:pt>
    <dgm:pt modelId="{6B34CB9A-F84D-4C3F-A21B-B9FEA1E25389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dirty="0"/>
        </a:p>
      </dgm:t>
    </dgm:pt>
    <dgm:pt modelId="{4F1ED53F-5F44-43A7-8206-A88286B62CCA}" type="parTrans" cxnId="{3E83F178-6C0F-4427-9839-3C80E970418D}">
      <dgm:prSet/>
      <dgm:spPr/>
      <dgm:t>
        <a:bodyPr/>
        <a:lstStyle/>
        <a:p>
          <a:endParaRPr lang="en-US" sz="2400"/>
        </a:p>
      </dgm:t>
    </dgm:pt>
    <dgm:pt modelId="{15BAD20C-0DAB-47EF-971A-BD2CFE3F3B6F}" type="sibTrans" cxnId="{3E83F178-6C0F-4427-9839-3C80E970418D}">
      <dgm:prSet/>
      <dgm:spPr/>
      <dgm:t>
        <a:bodyPr/>
        <a:lstStyle/>
        <a:p>
          <a:endParaRPr lang="en-US" sz="2400"/>
        </a:p>
      </dgm:t>
    </dgm:pt>
    <dgm:pt modelId="{CB4D4991-5B71-4020-9C8A-860D8C4E9014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dirty="0"/>
        </a:p>
      </dgm:t>
    </dgm:pt>
    <dgm:pt modelId="{29AA7067-3595-4FF9-8101-67711ED3D74D}" type="parTrans" cxnId="{8A336898-57D0-44C3-8F8B-3EB97F9C8AC8}">
      <dgm:prSet/>
      <dgm:spPr/>
      <dgm:t>
        <a:bodyPr/>
        <a:lstStyle/>
        <a:p>
          <a:endParaRPr lang="en-US" sz="2400"/>
        </a:p>
      </dgm:t>
    </dgm:pt>
    <dgm:pt modelId="{616F0CF7-5E94-4612-86B1-CEFBD4B3F4CE}" type="sibTrans" cxnId="{8A336898-57D0-44C3-8F8B-3EB97F9C8AC8}">
      <dgm:prSet/>
      <dgm:spPr/>
      <dgm:t>
        <a:bodyPr/>
        <a:lstStyle/>
        <a:p>
          <a:endParaRPr lang="en-US" sz="2400"/>
        </a:p>
      </dgm:t>
    </dgm:pt>
    <dgm:pt modelId="{5255A4F4-29F1-47C4-90D4-C019C7AE0AB9}" type="pres">
      <dgm:prSet presAssocID="{BC12D2F3-FEDB-422C-BA8E-46D5CBCA7F29}" presName="Name0" presStyleCnt="0">
        <dgm:presLayoutVars>
          <dgm:dir/>
          <dgm:animOne val="branch"/>
          <dgm:animLvl val="lvl"/>
        </dgm:presLayoutVars>
      </dgm:prSet>
      <dgm:spPr/>
    </dgm:pt>
    <dgm:pt modelId="{9662AA9F-4B69-47E1-8A0D-10B076FCBFF2}" type="pres">
      <dgm:prSet presAssocID="{9DFE146F-B4D1-40F8-B5AB-0BAFF816B5F4}" presName="chaos" presStyleCnt="0"/>
      <dgm:spPr/>
    </dgm:pt>
    <dgm:pt modelId="{FF7DB0B2-B597-4B65-8E1A-4337877E4F18}" type="pres">
      <dgm:prSet presAssocID="{9DFE146F-B4D1-40F8-B5AB-0BAFF816B5F4}" presName="parTx1" presStyleLbl="revTx" presStyleIdx="0" presStyleCnt="4" custLinFactNeighborY="10641"/>
      <dgm:spPr/>
    </dgm:pt>
    <dgm:pt modelId="{32BEC984-A86C-4977-AB0E-5A90342C76D9}" type="pres">
      <dgm:prSet presAssocID="{9DFE146F-B4D1-40F8-B5AB-0BAFF816B5F4}" presName="c1" presStyleLbl="node1" presStyleIdx="0" presStyleCnt="19"/>
      <dgm:spPr/>
    </dgm:pt>
    <dgm:pt modelId="{17F72C50-DB1A-4F4D-918A-C642D7E82929}" type="pres">
      <dgm:prSet presAssocID="{9DFE146F-B4D1-40F8-B5AB-0BAFF816B5F4}" presName="c2" presStyleLbl="node1" presStyleIdx="1" presStyleCnt="19"/>
      <dgm:spPr/>
    </dgm:pt>
    <dgm:pt modelId="{FF88C9BE-8B0B-4A26-B455-9AE63C69A514}" type="pres">
      <dgm:prSet presAssocID="{9DFE146F-B4D1-40F8-B5AB-0BAFF816B5F4}" presName="c3" presStyleLbl="node1" presStyleIdx="2" presStyleCnt="19"/>
      <dgm:spPr/>
    </dgm:pt>
    <dgm:pt modelId="{48D46B25-3790-4A13-BFC5-49994502D68F}" type="pres">
      <dgm:prSet presAssocID="{9DFE146F-B4D1-40F8-B5AB-0BAFF816B5F4}" presName="c4" presStyleLbl="node1" presStyleIdx="3" presStyleCnt="19"/>
      <dgm:spPr/>
    </dgm:pt>
    <dgm:pt modelId="{71DFEDB7-BDFC-41B8-8CC6-C430020900B2}" type="pres">
      <dgm:prSet presAssocID="{9DFE146F-B4D1-40F8-B5AB-0BAFF816B5F4}" presName="c5" presStyleLbl="node1" presStyleIdx="4" presStyleCnt="19"/>
      <dgm:spPr/>
    </dgm:pt>
    <dgm:pt modelId="{03F5732B-CEDF-4212-801B-3AD379BC8669}" type="pres">
      <dgm:prSet presAssocID="{9DFE146F-B4D1-40F8-B5AB-0BAFF816B5F4}" presName="c6" presStyleLbl="node1" presStyleIdx="5" presStyleCnt="19"/>
      <dgm:spPr/>
    </dgm:pt>
    <dgm:pt modelId="{43E21A01-9D31-4F42-8FB1-2A498CD8F56C}" type="pres">
      <dgm:prSet presAssocID="{9DFE146F-B4D1-40F8-B5AB-0BAFF816B5F4}" presName="c7" presStyleLbl="node1" presStyleIdx="6" presStyleCnt="19"/>
      <dgm:spPr/>
    </dgm:pt>
    <dgm:pt modelId="{6504879D-D0B0-4143-B863-8B64FC8302BF}" type="pres">
      <dgm:prSet presAssocID="{9DFE146F-B4D1-40F8-B5AB-0BAFF816B5F4}" presName="c8" presStyleLbl="node1" presStyleIdx="7" presStyleCnt="19"/>
      <dgm:spPr/>
    </dgm:pt>
    <dgm:pt modelId="{BBCE1681-2810-48B8-AF5F-A50F16A4C8D5}" type="pres">
      <dgm:prSet presAssocID="{9DFE146F-B4D1-40F8-B5AB-0BAFF816B5F4}" presName="c9" presStyleLbl="node1" presStyleIdx="8" presStyleCnt="19"/>
      <dgm:spPr/>
    </dgm:pt>
    <dgm:pt modelId="{50062C5F-40B3-4DF2-A46A-62099DE9F9FF}" type="pres">
      <dgm:prSet presAssocID="{9DFE146F-B4D1-40F8-B5AB-0BAFF816B5F4}" presName="c10" presStyleLbl="node1" presStyleIdx="9" presStyleCnt="19"/>
      <dgm:spPr/>
    </dgm:pt>
    <dgm:pt modelId="{043BD967-0E80-4496-9D51-CFE954E671CC}" type="pres">
      <dgm:prSet presAssocID="{9DFE146F-B4D1-40F8-B5AB-0BAFF816B5F4}" presName="c11" presStyleLbl="node1" presStyleIdx="10" presStyleCnt="19"/>
      <dgm:spPr/>
    </dgm:pt>
    <dgm:pt modelId="{9346F214-5A2F-47B2-A7AF-FA597D31EB8C}" type="pres">
      <dgm:prSet presAssocID="{9DFE146F-B4D1-40F8-B5AB-0BAFF816B5F4}" presName="c12" presStyleLbl="node1" presStyleIdx="11" presStyleCnt="19"/>
      <dgm:spPr/>
    </dgm:pt>
    <dgm:pt modelId="{27E3FA98-F695-459B-8B53-4681A386B90E}" type="pres">
      <dgm:prSet presAssocID="{9DFE146F-B4D1-40F8-B5AB-0BAFF816B5F4}" presName="c13" presStyleLbl="node1" presStyleIdx="12" presStyleCnt="19"/>
      <dgm:spPr/>
    </dgm:pt>
    <dgm:pt modelId="{525E3ABC-5222-4743-8A61-38DF659826DB}" type="pres">
      <dgm:prSet presAssocID="{9DFE146F-B4D1-40F8-B5AB-0BAFF816B5F4}" presName="c14" presStyleLbl="node1" presStyleIdx="13" presStyleCnt="19"/>
      <dgm:spPr/>
    </dgm:pt>
    <dgm:pt modelId="{B5E240D1-71D5-413B-899E-D4B1F19D7815}" type="pres">
      <dgm:prSet presAssocID="{9DFE146F-B4D1-40F8-B5AB-0BAFF816B5F4}" presName="c15" presStyleLbl="node1" presStyleIdx="14" presStyleCnt="19"/>
      <dgm:spPr/>
    </dgm:pt>
    <dgm:pt modelId="{32B162E7-B2E2-4C3C-9A4F-ECDAA0323DD0}" type="pres">
      <dgm:prSet presAssocID="{9DFE146F-B4D1-40F8-B5AB-0BAFF816B5F4}" presName="c16" presStyleLbl="node1" presStyleIdx="15" presStyleCnt="19"/>
      <dgm:spPr/>
    </dgm:pt>
    <dgm:pt modelId="{50E5F29E-41B7-4B3E-BEAE-95939FB51857}" type="pres">
      <dgm:prSet presAssocID="{9DFE146F-B4D1-40F8-B5AB-0BAFF816B5F4}" presName="c17" presStyleLbl="node1" presStyleIdx="16" presStyleCnt="19"/>
      <dgm:spPr/>
    </dgm:pt>
    <dgm:pt modelId="{1F0D9F7B-943E-440D-814B-459F06CEBD8F}" type="pres">
      <dgm:prSet presAssocID="{9DFE146F-B4D1-40F8-B5AB-0BAFF816B5F4}" presName="c18" presStyleLbl="node1" presStyleIdx="17" presStyleCnt="19"/>
      <dgm:spPr/>
    </dgm:pt>
    <dgm:pt modelId="{37A51726-8CE8-4586-A34F-FF12CBBCA9F8}" type="pres">
      <dgm:prSet presAssocID="{C7C41721-9324-4CDE-863E-285D82F9899F}" presName="chevronComposite1" presStyleCnt="0"/>
      <dgm:spPr/>
    </dgm:pt>
    <dgm:pt modelId="{E512153F-6E43-4AE8-89D9-03047CB260E7}" type="pres">
      <dgm:prSet presAssocID="{C7C41721-9324-4CDE-863E-285D82F9899F}" presName="chevron1" presStyleLbl="sibTrans2D1" presStyleIdx="0" presStyleCnt="4"/>
      <dgm:spPr/>
    </dgm:pt>
    <dgm:pt modelId="{05C0AD85-9F4C-4F4D-8A35-7011B0CED0E9}" type="pres">
      <dgm:prSet presAssocID="{C7C41721-9324-4CDE-863E-285D82F9899F}" presName="spChevron1" presStyleCnt="0"/>
      <dgm:spPr/>
    </dgm:pt>
    <dgm:pt modelId="{D15136C7-D812-41AC-970F-E7C49B2435C0}" type="pres">
      <dgm:prSet presAssocID="{90F056AD-02D1-408F-95D6-37B0D00FD4F9}" presName="middle" presStyleCnt="0"/>
      <dgm:spPr/>
    </dgm:pt>
    <dgm:pt modelId="{64ABA0CD-EFB5-4476-B480-BA0E4B845B4E}" type="pres">
      <dgm:prSet presAssocID="{90F056AD-02D1-408F-95D6-37B0D00FD4F9}" presName="parTxMid" presStyleLbl="revTx" presStyleIdx="1" presStyleCnt="4" custScaleX="79919"/>
      <dgm:spPr/>
    </dgm:pt>
    <dgm:pt modelId="{2390A096-0B40-437B-817F-11937623C19E}" type="pres">
      <dgm:prSet presAssocID="{90F056AD-02D1-408F-95D6-37B0D00FD4F9}" presName="spMid" presStyleCnt="0"/>
      <dgm:spPr/>
    </dgm:pt>
    <dgm:pt modelId="{25D7216E-4830-48D7-B8CA-F9663DA0288B}" type="pres">
      <dgm:prSet presAssocID="{0B64C263-BBDD-4629-9D19-CF4B6797E078}" presName="chevronComposite1" presStyleCnt="0"/>
      <dgm:spPr/>
    </dgm:pt>
    <dgm:pt modelId="{4476A50E-F2A5-4823-AC8A-E4D6E90A8F05}" type="pres">
      <dgm:prSet presAssocID="{0B64C263-BBDD-4629-9D19-CF4B6797E078}" presName="chevron1" presStyleLbl="sibTrans2D1" presStyleIdx="1" presStyleCnt="4"/>
      <dgm:spPr/>
    </dgm:pt>
    <dgm:pt modelId="{F95CF72A-6120-4B98-8822-8E385710AC64}" type="pres">
      <dgm:prSet presAssocID="{0B64C263-BBDD-4629-9D19-CF4B6797E078}" presName="spChevron1" presStyleCnt="0"/>
      <dgm:spPr/>
    </dgm:pt>
    <dgm:pt modelId="{4C2A9F03-30CC-463F-930F-27788B4318F8}" type="pres">
      <dgm:prSet presAssocID="{6B34CB9A-F84D-4C3F-A21B-B9FEA1E25389}" presName="middle" presStyleCnt="0"/>
      <dgm:spPr/>
    </dgm:pt>
    <dgm:pt modelId="{FDD6C5E1-FEC7-4851-A03A-F323B7D62B1E}" type="pres">
      <dgm:prSet presAssocID="{6B34CB9A-F84D-4C3F-A21B-B9FEA1E25389}" presName="parTxMid" presStyleLbl="revTx" presStyleIdx="2" presStyleCnt="4" custScaleX="102003"/>
      <dgm:spPr/>
    </dgm:pt>
    <dgm:pt modelId="{ADF53AF0-5597-4533-B838-79D54E1799FC}" type="pres">
      <dgm:prSet presAssocID="{6B34CB9A-F84D-4C3F-A21B-B9FEA1E25389}" presName="spMid" presStyleCnt="0"/>
      <dgm:spPr/>
    </dgm:pt>
    <dgm:pt modelId="{5DA89962-3D85-4FC7-B6C0-58DC67784030}" type="pres">
      <dgm:prSet presAssocID="{15BAD20C-0DAB-47EF-971A-BD2CFE3F3B6F}" presName="chevronComposite1" presStyleCnt="0"/>
      <dgm:spPr/>
    </dgm:pt>
    <dgm:pt modelId="{67A4814C-3B06-4D0F-B2C8-D18D99227EDF}" type="pres">
      <dgm:prSet presAssocID="{15BAD20C-0DAB-47EF-971A-BD2CFE3F3B6F}" presName="chevron1" presStyleLbl="sibTrans2D1" presStyleIdx="2" presStyleCnt="4"/>
      <dgm:spPr/>
    </dgm:pt>
    <dgm:pt modelId="{6ACB004A-581D-4C1A-8C6E-F0D49E499FAB}" type="pres">
      <dgm:prSet presAssocID="{15BAD20C-0DAB-47EF-971A-BD2CFE3F3B6F}" presName="spChevron1" presStyleCnt="0"/>
      <dgm:spPr/>
    </dgm:pt>
    <dgm:pt modelId="{B77C0AAB-F79A-4A19-A4B4-69DFE94BF98B}" type="pres">
      <dgm:prSet presAssocID="{CB4D4991-5B71-4020-9C8A-860D8C4E9014}" presName="middle" presStyleCnt="0"/>
      <dgm:spPr/>
    </dgm:pt>
    <dgm:pt modelId="{CF4DA350-505E-4E1F-AEE8-BBD5B1175654}" type="pres">
      <dgm:prSet presAssocID="{CB4D4991-5B71-4020-9C8A-860D8C4E9014}" presName="parTxMid" presStyleLbl="revTx" presStyleIdx="3" presStyleCnt="4" custScaleX="74732"/>
      <dgm:spPr/>
    </dgm:pt>
    <dgm:pt modelId="{1BA78B97-ED27-451A-8BB1-34084A82E374}" type="pres">
      <dgm:prSet presAssocID="{CB4D4991-5B71-4020-9C8A-860D8C4E9014}" presName="spMid" presStyleCnt="0"/>
      <dgm:spPr/>
    </dgm:pt>
    <dgm:pt modelId="{7E3420C3-2374-433B-9FB8-A58EAA140422}" type="pres">
      <dgm:prSet presAssocID="{616F0CF7-5E94-4612-86B1-CEFBD4B3F4CE}" presName="chevronComposite1" presStyleCnt="0"/>
      <dgm:spPr/>
    </dgm:pt>
    <dgm:pt modelId="{640AD55F-A9E9-47B9-9AF7-5337FAF85DEA}" type="pres">
      <dgm:prSet presAssocID="{616F0CF7-5E94-4612-86B1-CEFBD4B3F4CE}" presName="chevron1" presStyleLbl="sibTrans2D1" presStyleIdx="3" presStyleCnt="4"/>
      <dgm:spPr/>
    </dgm:pt>
    <dgm:pt modelId="{5ACCB391-8425-4BA8-A9BB-186935691098}" type="pres">
      <dgm:prSet presAssocID="{616F0CF7-5E94-4612-86B1-CEFBD4B3F4CE}" presName="spChevron1" presStyleCnt="0"/>
      <dgm:spPr/>
    </dgm:pt>
    <dgm:pt modelId="{5CABD45E-890C-42AE-AC46-CBE8358230B5}" type="pres">
      <dgm:prSet presAssocID="{A88F879A-8797-4FF3-BA29-72E3CD117F44}" presName="last" presStyleCnt="0"/>
      <dgm:spPr/>
    </dgm:pt>
    <dgm:pt modelId="{C158BBB8-0D72-428E-908B-55F5FF9DFF23}" type="pres">
      <dgm:prSet presAssocID="{A88F879A-8797-4FF3-BA29-72E3CD117F44}" presName="circleTx" presStyleLbl="node1" presStyleIdx="18" presStyleCnt="19"/>
      <dgm:spPr/>
    </dgm:pt>
    <dgm:pt modelId="{C1445B2C-C44A-4D1F-98BC-021A24C8EAC6}" type="pres">
      <dgm:prSet presAssocID="{A88F879A-8797-4FF3-BA29-72E3CD117F44}" presName="spN" presStyleCnt="0"/>
      <dgm:spPr/>
    </dgm:pt>
  </dgm:ptLst>
  <dgm:cxnLst>
    <dgm:cxn modelId="{65E81E18-9E61-482B-BD3E-11C0B35B9CF6}" type="presOf" srcId="{6B34CB9A-F84D-4C3F-A21B-B9FEA1E25389}" destId="{FDD6C5E1-FEC7-4851-A03A-F323B7D62B1E}" srcOrd="0" destOrd="0" presId="urn:microsoft.com/office/officeart/2009/3/layout/RandomtoResultProcess"/>
    <dgm:cxn modelId="{53F7B524-980D-44E7-B780-BEAA91C3CFDD}" type="presOf" srcId="{A88F879A-8797-4FF3-BA29-72E3CD117F44}" destId="{C158BBB8-0D72-428E-908B-55F5FF9DFF23}" srcOrd="0" destOrd="0" presId="urn:microsoft.com/office/officeart/2009/3/layout/RandomtoResultProcess"/>
    <dgm:cxn modelId="{3E83F178-6C0F-4427-9839-3C80E970418D}" srcId="{BC12D2F3-FEDB-422C-BA8E-46D5CBCA7F29}" destId="{6B34CB9A-F84D-4C3F-A21B-B9FEA1E25389}" srcOrd="2" destOrd="0" parTransId="{4F1ED53F-5F44-43A7-8206-A88286B62CCA}" sibTransId="{15BAD20C-0DAB-47EF-971A-BD2CFE3F3B6F}"/>
    <dgm:cxn modelId="{7E72D290-07E6-4CB2-8420-A84FC0D99D14}" type="presOf" srcId="{CB4D4991-5B71-4020-9C8A-860D8C4E9014}" destId="{CF4DA350-505E-4E1F-AEE8-BBD5B1175654}" srcOrd="0" destOrd="0" presId="urn:microsoft.com/office/officeart/2009/3/layout/RandomtoResultProcess"/>
    <dgm:cxn modelId="{C7E7F591-9FC2-41FB-8470-2BCF91B10DD5}" type="presOf" srcId="{9DFE146F-B4D1-40F8-B5AB-0BAFF816B5F4}" destId="{FF7DB0B2-B597-4B65-8E1A-4337877E4F18}" srcOrd="0" destOrd="0" presId="urn:microsoft.com/office/officeart/2009/3/layout/RandomtoResultProcess"/>
    <dgm:cxn modelId="{8A336898-57D0-44C3-8F8B-3EB97F9C8AC8}" srcId="{BC12D2F3-FEDB-422C-BA8E-46D5CBCA7F29}" destId="{CB4D4991-5B71-4020-9C8A-860D8C4E9014}" srcOrd="3" destOrd="0" parTransId="{29AA7067-3595-4FF9-8101-67711ED3D74D}" sibTransId="{616F0CF7-5E94-4612-86B1-CEFBD4B3F4CE}"/>
    <dgm:cxn modelId="{9CA4309E-E955-4682-A34F-55C31E5915CC}" srcId="{BC12D2F3-FEDB-422C-BA8E-46D5CBCA7F29}" destId="{9DFE146F-B4D1-40F8-B5AB-0BAFF816B5F4}" srcOrd="0" destOrd="0" parTransId="{B9BC4AC0-2A3C-4192-9D82-FEAE58EEAA92}" sibTransId="{C7C41721-9324-4CDE-863E-285D82F9899F}"/>
    <dgm:cxn modelId="{EA44DBAA-506E-4B17-9E8B-E855D56C50C6}" srcId="{BC12D2F3-FEDB-422C-BA8E-46D5CBCA7F29}" destId="{A88F879A-8797-4FF3-BA29-72E3CD117F44}" srcOrd="4" destOrd="0" parTransId="{290D12EC-CAC5-442E-9B27-26B198A23C86}" sibTransId="{74671F90-4579-484B-8850-4EEAAC8117F6}"/>
    <dgm:cxn modelId="{A96FD5AC-5940-4EC0-AF48-51EF4D070203}" type="presOf" srcId="{90F056AD-02D1-408F-95D6-37B0D00FD4F9}" destId="{64ABA0CD-EFB5-4476-B480-BA0E4B845B4E}" srcOrd="0" destOrd="0" presId="urn:microsoft.com/office/officeart/2009/3/layout/RandomtoResultProcess"/>
    <dgm:cxn modelId="{94F674D0-ED49-4D55-9817-23DCAD7E86ED}" srcId="{BC12D2F3-FEDB-422C-BA8E-46D5CBCA7F29}" destId="{90F056AD-02D1-408F-95D6-37B0D00FD4F9}" srcOrd="1" destOrd="0" parTransId="{18A39029-82E0-4AEC-B598-A1806A1DA44C}" sibTransId="{0B64C263-BBDD-4629-9D19-CF4B6797E078}"/>
    <dgm:cxn modelId="{41309EEE-96E8-48F4-AAB2-8051D12F85CE}" type="presOf" srcId="{BC12D2F3-FEDB-422C-BA8E-46D5CBCA7F29}" destId="{5255A4F4-29F1-47C4-90D4-C019C7AE0AB9}" srcOrd="0" destOrd="0" presId="urn:microsoft.com/office/officeart/2009/3/layout/RandomtoResultProcess"/>
    <dgm:cxn modelId="{EDF8AB29-4072-4F09-BA41-0CCFD501AA32}" type="presParOf" srcId="{5255A4F4-29F1-47C4-90D4-C019C7AE0AB9}" destId="{9662AA9F-4B69-47E1-8A0D-10B076FCBFF2}" srcOrd="0" destOrd="0" presId="urn:microsoft.com/office/officeart/2009/3/layout/RandomtoResultProcess"/>
    <dgm:cxn modelId="{F2ED4D99-2543-42A4-84FB-1341467A0BBF}" type="presParOf" srcId="{9662AA9F-4B69-47E1-8A0D-10B076FCBFF2}" destId="{FF7DB0B2-B597-4B65-8E1A-4337877E4F18}" srcOrd="0" destOrd="0" presId="urn:microsoft.com/office/officeart/2009/3/layout/RandomtoResultProcess"/>
    <dgm:cxn modelId="{1EBCADC4-7719-4135-996C-FACADC97A8C1}" type="presParOf" srcId="{9662AA9F-4B69-47E1-8A0D-10B076FCBFF2}" destId="{32BEC984-A86C-4977-AB0E-5A90342C76D9}" srcOrd="1" destOrd="0" presId="urn:microsoft.com/office/officeart/2009/3/layout/RandomtoResultProcess"/>
    <dgm:cxn modelId="{DC44F58D-89F0-46DC-A7EA-373148996BED}" type="presParOf" srcId="{9662AA9F-4B69-47E1-8A0D-10B076FCBFF2}" destId="{17F72C50-DB1A-4F4D-918A-C642D7E82929}" srcOrd="2" destOrd="0" presId="urn:microsoft.com/office/officeart/2009/3/layout/RandomtoResultProcess"/>
    <dgm:cxn modelId="{76606697-C7D2-4D53-A211-3404E79F8C4E}" type="presParOf" srcId="{9662AA9F-4B69-47E1-8A0D-10B076FCBFF2}" destId="{FF88C9BE-8B0B-4A26-B455-9AE63C69A514}" srcOrd="3" destOrd="0" presId="urn:microsoft.com/office/officeart/2009/3/layout/RandomtoResultProcess"/>
    <dgm:cxn modelId="{86AA35BD-A9EE-476E-B6D2-AB2ACF0FC2C4}" type="presParOf" srcId="{9662AA9F-4B69-47E1-8A0D-10B076FCBFF2}" destId="{48D46B25-3790-4A13-BFC5-49994502D68F}" srcOrd="4" destOrd="0" presId="urn:microsoft.com/office/officeart/2009/3/layout/RandomtoResultProcess"/>
    <dgm:cxn modelId="{5CF16E6E-E6DA-4ED4-BB95-73870F6501BD}" type="presParOf" srcId="{9662AA9F-4B69-47E1-8A0D-10B076FCBFF2}" destId="{71DFEDB7-BDFC-41B8-8CC6-C430020900B2}" srcOrd="5" destOrd="0" presId="urn:microsoft.com/office/officeart/2009/3/layout/RandomtoResultProcess"/>
    <dgm:cxn modelId="{95786ACC-3ED3-419A-B4DE-F714ED4C9EE7}" type="presParOf" srcId="{9662AA9F-4B69-47E1-8A0D-10B076FCBFF2}" destId="{03F5732B-CEDF-4212-801B-3AD379BC8669}" srcOrd="6" destOrd="0" presId="urn:microsoft.com/office/officeart/2009/3/layout/RandomtoResultProcess"/>
    <dgm:cxn modelId="{3D26D59C-6509-407C-828F-C86B20129CB6}" type="presParOf" srcId="{9662AA9F-4B69-47E1-8A0D-10B076FCBFF2}" destId="{43E21A01-9D31-4F42-8FB1-2A498CD8F56C}" srcOrd="7" destOrd="0" presId="urn:microsoft.com/office/officeart/2009/3/layout/RandomtoResultProcess"/>
    <dgm:cxn modelId="{C44CEC83-BA8D-4848-BEE7-A2438CDDD4A2}" type="presParOf" srcId="{9662AA9F-4B69-47E1-8A0D-10B076FCBFF2}" destId="{6504879D-D0B0-4143-B863-8B64FC8302BF}" srcOrd="8" destOrd="0" presId="urn:microsoft.com/office/officeart/2009/3/layout/RandomtoResultProcess"/>
    <dgm:cxn modelId="{B1B78CDD-9BF9-4080-93B0-3B6F6A100711}" type="presParOf" srcId="{9662AA9F-4B69-47E1-8A0D-10B076FCBFF2}" destId="{BBCE1681-2810-48B8-AF5F-A50F16A4C8D5}" srcOrd="9" destOrd="0" presId="urn:microsoft.com/office/officeart/2009/3/layout/RandomtoResultProcess"/>
    <dgm:cxn modelId="{EA894A98-EC36-426B-A34B-AFF44B42176A}" type="presParOf" srcId="{9662AA9F-4B69-47E1-8A0D-10B076FCBFF2}" destId="{50062C5F-40B3-4DF2-A46A-62099DE9F9FF}" srcOrd="10" destOrd="0" presId="urn:microsoft.com/office/officeart/2009/3/layout/RandomtoResultProcess"/>
    <dgm:cxn modelId="{CEACC77B-D5F8-4F8A-AFAC-BF831184CB96}" type="presParOf" srcId="{9662AA9F-4B69-47E1-8A0D-10B076FCBFF2}" destId="{043BD967-0E80-4496-9D51-CFE954E671CC}" srcOrd="11" destOrd="0" presId="urn:microsoft.com/office/officeart/2009/3/layout/RandomtoResultProcess"/>
    <dgm:cxn modelId="{1EDD7EA6-577E-4510-A056-3C01E3FC0D54}" type="presParOf" srcId="{9662AA9F-4B69-47E1-8A0D-10B076FCBFF2}" destId="{9346F214-5A2F-47B2-A7AF-FA597D31EB8C}" srcOrd="12" destOrd="0" presId="urn:microsoft.com/office/officeart/2009/3/layout/RandomtoResultProcess"/>
    <dgm:cxn modelId="{A75A16AD-89E4-4A73-B109-79567FBAFFC6}" type="presParOf" srcId="{9662AA9F-4B69-47E1-8A0D-10B076FCBFF2}" destId="{27E3FA98-F695-459B-8B53-4681A386B90E}" srcOrd="13" destOrd="0" presId="urn:microsoft.com/office/officeart/2009/3/layout/RandomtoResultProcess"/>
    <dgm:cxn modelId="{FE480FD8-A446-4BD7-89E4-9CDA7AF3FD69}" type="presParOf" srcId="{9662AA9F-4B69-47E1-8A0D-10B076FCBFF2}" destId="{525E3ABC-5222-4743-8A61-38DF659826DB}" srcOrd="14" destOrd="0" presId="urn:microsoft.com/office/officeart/2009/3/layout/RandomtoResultProcess"/>
    <dgm:cxn modelId="{FD7FC87B-B680-4BB6-B3CF-BE09C858340B}" type="presParOf" srcId="{9662AA9F-4B69-47E1-8A0D-10B076FCBFF2}" destId="{B5E240D1-71D5-413B-899E-D4B1F19D7815}" srcOrd="15" destOrd="0" presId="urn:microsoft.com/office/officeart/2009/3/layout/RandomtoResultProcess"/>
    <dgm:cxn modelId="{4DDA68B0-E041-45F4-96E2-6A05457B98D2}" type="presParOf" srcId="{9662AA9F-4B69-47E1-8A0D-10B076FCBFF2}" destId="{32B162E7-B2E2-4C3C-9A4F-ECDAA0323DD0}" srcOrd="16" destOrd="0" presId="urn:microsoft.com/office/officeart/2009/3/layout/RandomtoResultProcess"/>
    <dgm:cxn modelId="{205B5720-F2BE-4E45-9D26-E6CB96835CAB}" type="presParOf" srcId="{9662AA9F-4B69-47E1-8A0D-10B076FCBFF2}" destId="{50E5F29E-41B7-4B3E-BEAE-95939FB51857}" srcOrd="17" destOrd="0" presId="urn:microsoft.com/office/officeart/2009/3/layout/RandomtoResultProcess"/>
    <dgm:cxn modelId="{37EEDE51-13D5-4581-9F40-F043D60E9931}" type="presParOf" srcId="{9662AA9F-4B69-47E1-8A0D-10B076FCBFF2}" destId="{1F0D9F7B-943E-440D-814B-459F06CEBD8F}" srcOrd="18" destOrd="0" presId="urn:microsoft.com/office/officeart/2009/3/layout/RandomtoResultProcess"/>
    <dgm:cxn modelId="{63A3E3E4-2C9B-48D3-B3EA-D08C40705EF0}" type="presParOf" srcId="{5255A4F4-29F1-47C4-90D4-C019C7AE0AB9}" destId="{37A51726-8CE8-4586-A34F-FF12CBBCA9F8}" srcOrd="1" destOrd="0" presId="urn:microsoft.com/office/officeart/2009/3/layout/RandomtoResultProcess"/>
    <dgm:cxn modelId="{337D320A-6DE0-41FA-8E94-DAF4F554BDF0}" type="presParOf" srcId="{37A51726-8CE8-4586-A34F-FF12CBBCA9F8}" destId="{E512153F-6E43-4AE8-89D9-03047CB260E7}" srcOrd="0" destOrd="0" presId="urn:microsoft.com/office/officeart/2009/3/layout/RandomtoResultProcess"/>
    <dgm:cxn modelId="{05973822-426E-4234-9E59-DEC487DEF3EB}" type="presParOf" srcId="{37A51726-8CE8-4586-A34F-FF12CBBCA9F8}" destId="{05C0AD85-9F4C-4F4D-8A35-7011B0CED0E9}" srcOrd="1" destOrd="0" presId="urn:microsoft.com/office/officeart/2009/3/layout/RandomtoResultProcess"/>
    <dgm:cxn modelId="{9AEF6600-F0D5-41AA-9F11-F634B5EFFD4D}" type="presParOf" srcId="{5255A4F4-29F1-47C4-90D4-C019C7AE0AB9}" destId="{D15136C7-D812-41AC-970F-E7C49B2435C0}" srcOrd="2" destOrd="0" presId="urn:microsoft.com/office/officeart/2009/3/layout/RandomtoResultProcess"/>
    <dgm:cxn modelId="{E4B9202F-BB2C-42A5-88F6-D48B6611AA06}" type="presParOf" srcId="{D15136C7-D812-41AC-970F-E7C49B2435C0}" destId="{64ABA0CD-EFB5-4476-B480-BA0E4B845B4E}" srcOrd="0" destOrd="0" presId="urn:microsoft.com/office/officeart/2009/3/layout/RandomtoResultProcess"/>
    <dgm:cxn modelId="{0D50EBDF-94BC-4AC1-97C4-58D337B04B0B}" type="presParOf" srcId="{D15136C7-D812-41AC-970F-E7C49B2435C0}" destId="{2390A096-0B40-437B-817F-11937623C19E}" srcOrd="1" destOrd="0" presId="urn:microsoft.com/office/officeart/2009/3/layout/RandomtoResultProcess"/>
    <dgm:cxn modelId="{D98C2692-B371-4D0B-80EA-40F7013D2CF1}" type="presParOf" srcId="{5255A4F4-29F1-47C4-90D4-C019C7AE0AB9}" destId="{25D7216E-4830-48D7-B8CA-F9663DA0288B}" srcOrd="3" destOrd="0" presId="urn:microsoft.com/office/officeart/2009/3/layout/RandomtoResultProcess"/>
    <dgm:cxn modelId="{CCD00F90-F5B6-4025-A4A4-EB59FEBF021E}" type="presParOf" srcId="{25D7216E-4830-48D7-B8CA-F9663DA0288B}" destId="{4476A50E-F2A5-4823-AC8A-E4D6E90A8F05}" srcOrd="0" destOrd="0" presId="urn:microsoft.com/office/officeart/2009/3/layout/RandomtoResultProcess"/>
    <dgm:cxn modelId="{E35CA47E-9B66-41F1-8C02-E229B9F9A9F0}" type="presParOf" srcId="{25D7216E-4830-48D7-B8CA-F9663DA0288B}" destId="{F95CF72A-6120-4B98-8822-8E385710AC64}" srcOrd="1" destOrd="0" presId="urn:microsoft.com/office/officeart/2009/3/layout/RandomtoResultProcess"/>
    <dgm:cxn modelId="{0977D376-73BB-487F-8BC7-939F1BD6F459}" type="presParOf" srcId="{5255A4F4-29F1-47C4-90D4-C019C7AE0AB9}" destId="{4C2A9F03-30CC-463F-930F-27788B4318F8}" srcOrd="4" destOrd="0" presId="urn:microsoft.com/office/officeart/2009/3/layout/RandomtoResultProcess"/>
    <dgm:cxn modelId="{7AC65520-90B6-4DBE-991A-EE25A311299F}" type="presParOf" srcId="{4C2A9F03-30CC-463F-930F-27788B4318F8}" destId="{FDD6C5E1-FEC7-4851-A03A-F323B7D62B1E}" srcOrd="0" destOrd="0" presId="urn:microsoft.com/office/officeart/2009/3/layout/RandomtoResultProcess"/>
    <dgm:cxn modelId="{72F55766-9E08-45DA-BAD1-4715917743A1}" type="presParOf" srcId="{4C2A9F03-30CC-463F-930F-27788B4318F8}" destId="{ADF53AF0-5597-4533-B838-79D54E1799FC}" srcOrd="1" destOrd="0" presId="urn:microsoft.com/office/officeart/2009/3/layout/RandomtoResultProcess"/>
    <dgm:cxn modelId="{F3E0B607-B5AD-4C65-8687-F853973700EF}" type="presParOf" srcId="{5255A4F4-29F1-47C4-90D4-C019C7AE0AB9}" destId="{5DA89962-3D85-4FC7-B6C0-58DC67784030}" srcOrd="5" destOrd="0" presId="urn:microsoft.com/office/officeart/2009/3/layout/RandomtoResultProcess"/>
    <dgm:cxn modelId="{0A76A60F-4F79-4740-85A5-F1117E8B268C}" type="presParOf" srcId="{5DA89962-3D85-4FC7-B6C0-58DC67784030}" destId="{67A4814C-3B06-4D0F-B2C8-D18D99227EDF}" srcOrd="0" destOrd="0" presId="urn:microsoft.com/office/officeart/2009/3/layout/RandomtoResultProcess"/>
    <dgm:cxn modelId="{AB902EB1-4644-44C5-929D-AC434B4AFA4E}" type="presParOf" srcId="{5DA89962-3D85-4FC7-B6C0-58DC67784030}" destId="{6ACB004A-581D-4C1A-8C6E-F0D49E499FAB}" srcOrd="1" destOrd="0" presId="urn:microsoft.com/office/officeart/2009/3/layout/RandomtoResultProcess"/>
    <dgm:cxn modelId="{0E18B381-5B79-49B4-86D7-FA6EBD47CF19}" type="presParOf" srcId="{5255A4F4-29F1-47C4-90D4-C019C7AE0AB9}" destId="{B77C0AAB-F79A-4A19-A4B4-69DFE94BF98B}" srcOrd="6" destOrd="0" presId="urn:microsoft.com/office/officeart/2009/3/layout/RandomtoResultProcess"/>
    <dgm:cxn modelId="{A39F2E08-99B5-4152-930D-5588D8C7157A}" type="presParOf" srcId="{B77C0AAB-F79A-4A19-A4B4-69DFE94BF98B}" destId="{CF4DA350-505E-4E1F-AEE8-BBD5B1175654}" srcOrd="0" destOrd="0" presId="urn:microsoft.com/office/officeart/2009/3/layout/RandomtoResultProcess"/>
    <dgm:cxn modelId="{20506BFC-CC2C-49C2-8235-157EEE4CABFC}" type="presParOf" srcId="{B77C0AAB-F79A-4A19-A4B4-69DFE94BF98B}" destId="{1BA78B97-ED27-451A-8BB1-34084A82E374}" srcOrd="1" destOrd="0" presId="urn:microsoft.com/office/officeart/2009/3/layout/RandomtoResultProcess"/>
    <dgm:cxn modelId="{19696989-E0DC-4C44-A59F-27E97B11DE04}" type="presParOf" srcId="{5255A4F4-29F1-47C4-90D4-C019C7AE0AB9}" destId="{7E3420C3-2374-433B-9FB8-A58EAA140422}" srcOrd="7" destOrd="0" presId="urn:microsoft.com/office/officeart/2009/3/layout/RandomtoResultProcess"/>
    <dgm:cxn modelId="{0BB6A8DC-FB64-4F49-A775-60ACF5C78AA6}" type="presParOf" srcId="{7E3420C3-2374-433B-9FB8-A58EAA140422}" destId="{640AD55F-A9E9-47B9-9AF7-5337FAF85DEA}" srcOrd="0" destOrd="0" presId="urn:microsoft.com/office/officeart/2009/3/layout/RandomtoResultProcess"/>
    <dgm:cxn modelId="{CC1018AD-4275-4100-AF3C-3F0E5F4EE2C8}" type="presParOf" srcId="{7E3420C3-2374-433B-9FB8-A58EAA140422}" destId="{5ACCB391-8425-4BA8-A9BB-186935691098}" srcOrd="1" destOrd="0" presId="urn:microsoft.com/office/officeart/2009/3/layout/RandomtoResultProcess"/>
    <dgm:cxn modelId="{7849218E-DB34-493F-825C-8E224023B533}" type="presParOf" srcId="{5255A4F4-29F1-47C4-90D4-C019C7AE0AB9}" destId="{5CABD45E-890C-42AE-AC46-CBE8358230B5}" srcOrd="8" destOrd="0" presId="urn:microsoft.com/office/officeart/2009/3/layout/RandomtoResultProcess"/>
    <dgm:cxn modelId="{0E0C7297-81A1-4886-A702-3E5388BCA36C}" type="presParOf" srcId="{5CABD45E-890C-42AE-AC46-CBE8358230B5}" destId="{C158BBB8-0D72-428E-908B-55F5FF9DFF23}" srcOrd="0" destOrd="0" presId="urn:microsoft.com/office/officeart/2009/3/layout/RandomtoResultProcess"/>
    <dgm:cxn modelId="{0CE99EB0-9F5B-45FC-84CD-53DA00255D72}" type="presParOf" srcId="{5CABD45E-890C-42AE-AC46-CBE8358230B5}" destId="{C1445B2C-C44A-4D1F-98BC-021A24C8EAC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09442-425C-4C9A-82B5-BA9CC0AE5F09}" type="doc">
      <dgm:prSet loTypeId="urn:microsoft.com/office/officeart/2005/8/layout/balance1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4833FA-FCB1-483E-B206-E2E46743DF46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7A7628A9-245B-4FFF-86B8-F9510EDB1CC4}" type="parTrans" cxnId="{B6E24898-6D3A-4F6A-858B-9B4ABA4E3294}">
      <dgm:prSet/>
      <dgm:spPr/>
      <dgm:t>
        <a:bodyPr/>
        <a:lstStyle/>
        <a:p>
          <a:endParaRPr lang="en-US"/>
        </a:p>
      </dgm:t>
    </dgm:pt>
    <dgm:pt modelId="{0B561B1E-70DE-4277-847C-7412899F0667}" type="sibTrans" cxnId="{B6E24898-6D3A-4F6A-858B-9B4ABA4E3294}">
      <dgm:prSet/>
      <dgm:spPr/>
      <dgm:t>
        <a:bodyPr/>
        <a:lstStyle/>
        <a:p>
          <a:endParaRPr lang="en-US"/>
        </a:p>
      </dgm:t>
    </dgm:pt>
    <dgm:pt modelId="{EF842D92-52DB-4963-9072-ECBFF6E78CFB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19E08076-254D-461B-9789-E6ECB9FBB9E8}" type="parTrans" cxnId="{5EAA77C1-ADA4-4AE9-A0FE-DFD12F08D730}">
      <dgm:prSet/>
      <dgm:spPr/>
      <dgm:t>
        <a:bodyPr/>
        <a:lstStyle/>
        <a:p>
          <a:endParaRPr lang="en-US"/>
        </a:p>
      </dgm:t>
    </dgm:pt>
    <dgm:pt modelId="{1D69CE60-0731-4428-8B1B-E4DD8D3B3E33}" type="sibTrans" cxnId="{5EAA77C1-ADA4-4AE9-A0FE-DFD12F08D730}">
      <dgm:prSet/>
      <dgm:spPr/>
      <dgm:t>
        <a:bodyPr/>
        <a:lstStyle/>
        <a:p>
          <a:endParaRPr lang="en-US"/>
        </a:p>
      </dgm:t>
    </dgm:pt>
    <dgm:pt modelId="{DA5B38B1-BB26-4708-93DF-7BF1913662C9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2A10BD39-BB94-4B2D-8104-DD9C50AB3CC7}" type="sibTrans" cxnId="{7BD18414-15CD-48DE-9718-9AB13E38BDF4}">
      <dgm:prSet/>
      <dgm:spPr/>
      <dgm:t>
        <a:bodyPr/>
        <a:lstStyle/>
        <a:p>
          <a:endParaRPr lang="en-US"/>
        </a:p>
      </dgm:t>
    </dgm:pt>
    <dgm:pt modelId="{29068B05-2D1B-4CAE-A9D7-A492BBCBB318}" type="parTrans" cxnId="{7BD18414-15CD-48DE-9718-9AB13E38BDF4}">
      <dgm:prSet/>
      <dgm:spPr/>
      <dgm:t>
        <a:bodyPr/>
        <a:lstStyle/>
        <a:p>
          <a:endParaRPr lang="en-US"/>
        </a:p>
      </dgm:t>
    </dgm:pt>
    <dgm:pt modelId="{6999A3D0-DF89-41B6-9861-4C14AD9A3F3B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35B2A9FD-6656-4628-BF12-AA7857746C1C}" type="parTrans" cxnId="{543E3B98-B90B-4E98-A869-76B0D1C1E1B7}">
      <dgm:prSet/>
      <dgm:spPr/>
      <dgm:t>
        <a:bodyPr/>
        <a:lstStyle/>
        <a:p>
          <a:endParaRPr lang="en-US"/>
        </a:p>
      </dgm:t>
    </dgm:pt>
    <dgm:pt modelId="{3DD3C3A4-466F-40EC-B686-D509263F1F23}" type="sibTrans" cxnId="{543E3B98-B90B-4E98-A869-76B0D1C1E1B7}">
      <dgm:prSet/>
      <dgm:spPr/>
      <dgm:t>
        <a:bodyPr/>
        <a:lstStyle/>
        <a:p>
          <a:endParaRPr lang="en-US"/>
        </a:p>
      </dgm:t>
    </dgm:pt>
    <dgm:pt modelId="{8D70FE68-DDDF-405B-9C2D-52C1EFB3E568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68F9AFED-BF2E-4424-8F5D-582598C566EB}" type="sibTrans" cxnId="{232CBEE5-25CF-42D0-87E1-FAB96EA93E3D}">
      <dgm:prSet/>
      <dgm:spPr/>
      <dgm:t>
        <a:bodyPr/>
        <a:lstStyle/>
        <a:p>
          <a:endParaRPr lang="en-US"/>
        </a:p>
      </dgm:t>
    </dgm:pt>
    <dgm:pt modelId="{02F6A0F0-F2EC-496E-890C-75705F112E19}" type="parTrans" cxnId="{232CBEE5-25CF-42D0-87E1-FAB96EA93E3D}">
      <dgm:prSet/>
      <dgm:spPr/>
      <dgm:t>
        <a:bodyPr/>
        <a:lstStyle/>
        <a:p>
          <a:endParaRPr lang="en-US"/>
        </a:p>
      </dgm:t>
    </dgm:pt>
    <dgm:pt modelId="{B8EB0CED-C71F-4C6E-AB78-C55E7241AE05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E9704806-0B1B-46CE-86D5-70171631BC65}" type="parTrans" cxnId="{7562C9BD-8177-4212-8005-4B0EF5ECFE30}">
      <dgm:prSet/>
      <dgm:spPr/>
      <dgm:t>
        <a:bodyPr/>
        <a:lstStyle/>
        <a:p>
          <a:endParaRPr lang="en-US"/>
        </a:p>
      </dgm:t>
    </dgm:pt>
    <dgm:pt modelId="{A93ACF96-115B-414C-9AB0-742BF8BB692E}" type="sibTrans" cxnId="{7562C9BD-8177-4212-8005-4B0EF5ECFE30}">
      <dgm:prSet/>
      <dgm:spPr/>
      <dgm:t>
        <a:bodyPr/>
        <a:lstStyle/>
        <a:p>
          <a:endParaRPr lang="en-US"/>
        </a:p>
      </dgm:t>
    </dgm:pt>
    <dgm:pt modelId="{F7C178C9-1E7E-400A-BC69-478D2F1FFADC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537006BC-D6A7-40BB-A9C4-048FB1878DBE}" type="parTrans" cxnId="{6FE30C60-515F-4248-9CF4-44DCB72AE541}">
      <dgm:prSet/>
      <dgm:spPr/>
      <dgm:t>
        <a:bodyPr/>
        <a:lstStyle/>
        <a:p>
          <a:endParaRPr lang="en-US"/>
        </a:p>
      </dgm:t>
    </dgm:pt>
    <dgm:pt modelId="{755671B3-12A2-40DD-922B-820E108B1544}" type="sibTrans" cxnId="{6FE30C60-515F-4248-9CF4-44DCB72AE541}">
      <dgm:prSet/>
      <dgm:spPr/>
      <dgm:t>
        <a:bodyPr/>
        <a:lstStyle/>
        <a:p>
          <a:endParaRPr lang="en-US"/>
        </a:p>
      </dgm:t>
    </dgm:pt>
    <dgm:pt modelId="{B5DF138B-B115-441D-8FAB-1F6E11F499CC}" type="pres">
      <dgm:prSet presAssocID="{C8D09442-425C-4C9A-82B5-BA9CC0AE5F0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73E6200-C50B-47AB-8A92-58EA9886EB26}" type="pres">
      <dgm:prSet presAssocID="{C8D09442-425C-4C9A-82B5-BA9CC0AE5F09}" presName="dummyMaxCanvas" presStyleCnt="0"/>
      <dgm:spPr/>
    </dgm:pt>
    <dgm:pt modelId="{CCBA9820-A333-442B-9362-2400F0784E37}" type="pres">
      <dgm:prSet presAssocID="{C8D09442-425C-4C9A-82B5-BA9CC0AE5F09}" presName="parentComposite" presStyleCnt="0"/>
      <dgm:spPr/>
    </dgm:pt>
    <dgm:pt modelId="{01A0D4D0-868B-4EC9-A57B-D578A4ED8A8A}" type="pres">
      <dgm:prSet presAssocID="{C8D09442-425C-4C9A-82B5-BA9CC0AE5F09}" presName="parent1" presStyleLbl="alignAccFollowNode1" presStyleIdx="0" presStyleCnt="4">
        <dgm:presLayoutVars>
          <dgm:chMax val="4"/>
        </dgm:presLayoutVars>
      </dgm:prSet>
      <dgm:spPr/>
    </dgm:pt>
    <dgm:pt modelId="{532154AB-2F8B-44F0-ADA8-2C66B5819E1C}" type="pres">
      <dgm:prSet presAssocID="{C8D09442-425C-4C9A-82B5-BA9CC0AE5F09}" presName="parent2" presStyleLbl="alignAccFollowNode1" presStyleIdx="1" presStyleCnt="4">
        <dgm:presLayoutVars>
          <dgm:chMax val="4"/>
        </dgm:presLayoutVars>
      </dgm:prSet>
      <dgm:spPr/>
    </dgm:pt>
    <dgm:pt modelId="{DA6E1662-C4FC-424A-AE91-03A60320AEA4}" type="pres">
      <dgm:prSet presAssocID="{C8D09442-425C-4C9A-82B5-BA9CC0AE5F09}" presName="childrenComposite" presStyleCnt="0"/>
      <dgm:spPr/>
    </dgm:pt>
    <dgm:pt modelId="{FCE0DBA9-6843-4D8D-8D01-CDBF37A15684}" type="pres">
      <dgm:prSet presAssocID="{C8D09442-425C-4C9A-82B5-BA9CC0AE5F09}" presName="dummyMaxCanvas_ChildArea" presStyleCnt="0"/>
      <dgm:spPr/>
    </dgm:pt>
    <dgm:pt modelId="{4D1CB56C-D205-4E64-8791-20092BC433B7}" type="pres">
      <dgm:prSet presAssocID="{C8D09442-425C-4C9A-82B5-BA9CC0AE5F09}" presName="fulcrum" presStyleLbl="alignAccFollowNode1" presStyleIdx="2" presStyleCnt="4"/>
      <dgm:spPr/>
    </dgm:pt>
    <dgm:pt modelId="{C67C7909-B2C7-4CFA-8FF5-990BC238E642}" type="pres">
      <dgm:prSet presAssocID="{C8D09442-425C-4C9A-82B5-BA9CC0AE5F09}" presName="balance_41" presStyleLbl="alignAccFollowNode1" presStyleIdx="3" presStyleCnt="4">
        <dgm:presLayoutVars>
          <dgm:bulletEnabled val="1"/>
        </dgm:presLayoutVars>
      </dgm:prSet>
      <dgm:spPr/>
    </dgm:pt>
    <dgm:pt modelId="{65F70265-A6CE-4F46-B046-FFA08ADA5025}" type="pres">
      <dgm:prSet presAssocID="{C8D09442-425C-4C9A-82B5-BA9CC0AE5F09}" presName="left_41_1" presStyleLbl="node1" presStyleIdx="0" presStyleCnt="5">
        <dgm:presLayoutVars>
          <dgm:bulletEnabled val="1"/>
        </dgm:presLayoutVars>
      </dgm:prSet>
      <dgm:spPr/>
    </dgm:pt>
    <dgm:pt modelId="{E7E3CF2F-30A4-472D-932C-A556E8FCAE93}" type="pres">
      <dgm:prSet presAssocID="{C8D09442-425C-4C9A-82B5-BA9CC0AE5F09}" presName="left_41_2" presStyleLbl="node1" presStyleIdx="1" presStyleCnt="5">
        <dgm:presLayoutVars>
          <dgm:bulletEnabled val="1"/>
        </dgm:presLayoutVars>
      </dgm:prSet>
      <dgm:spPr/>
    </dgm:pt>
    <dgm:pt modelId="{A918BEA2-750E-49D5-8EE4-845135EFFD65}" type="pres">
      <dgm:prSet presAssocID="{C8D09442-425C-4C9A-82B5-BA9CC0AE5F09}" presName="left_41_3" presStyleLbl="node1" presStyleIdx="2" presStyleCnt="5">
        <dgm:presLayoutVars>
          <dgm:bulletEnabled val="1"/>
        </dgm:presLayoutVars>
      </dgm:prSet>
      <dgm:spPr/>
    </dgm:pt>
    <dgm:pt modelId="{075A9748-CD59-4C13-91F5-3AE34E231131}" type="pres">
      <dgm:prSet presAssocID="{C8D09442-425C-4C9A-82B5-BA9CC0AE5F09}" presName="left_41_4" presStyleLbl="node1" presStyleIdx="3" presStyleCnt="5">
        <dgm:presLayoutVars>
          <dgm:bulletEnabled val="1"/>
        </dgm:presLayoutVars>
      </dgm:prSet>
      <dgm:spPr/>
    </dgm:pt>
    <dgm:pt modelId="{C2276021-30FB-4604-B4FC-35D374382C50}" type="pres">
      <dgm:prSet presAssocID="{C8D09442-425C-4C9A-82B5-BA9CC0AE5F09}" presName="right_41_1" presStyleLbl="node1" presStyleIdx="4" presStyleCnt="5">
        <dgm:presLayoutVars>
          <dgm:bulletEnabled val="1"/>
        </dgm:presLayoutVars>
      </dgm:prSet>
      <dgm:spPr/>
    </dgm:pt>
  </dgm:ptLst>
  <dgm:cxnLst>
    <dgm:cxn modelId="{7BD18414-15CD-48DE-9718-9AB13E38BDF4}" srcId="{C8D09442-425C-4C9A-82B5-BA9CC0AE5F09}" destId="{DA5B38B1-BB26-4708-93DF-7BF1913662C9}" srcOrd="1" destOrd="0" parTransId="{29068B05-2D1B-4CAE-A9D7-A492BBCBB318}" sibTransId="{2A10BD39-BB94-4B2D-8104-DD9C50AB3CC7}"/>
    <dgm:cxn modelId="{8F42B129-F2B6-42FA-8FFF-6DA74DCF4140}" type="presOf" srcId="{8D70FE68-DDDF-405B-9C2D-52C1EFB3E568}" destId="{01A0D4D0-868B-4EC9-A57B-D578A4ED8A8A}" srcOrd="0" destOrd="0" presId="urn:microsoft.com/office/officeart/2005/8/layout/balance1"/>
    <dgm:cxn modelId="{6FE30C60-515F-4248-9CF4-44DCB72AE541}" srcId="{8D70FE68-DDDF-405B-9C2D-52C1EFB3E568}" destId="{F7C178C9-1E7E-400A-BC69-478D2F1FFADC}" srcOrd="3" destOrd="0" parTransId="{537006BC-D6A7-40BB-A9C4-048FB1878DBE}" sibTransId="{755671B3-12A2-40DD-922B-820E108B1544}"/>
    <dgm:cxn modelId="{2C299545-B307-40AF-9452-DC6E28CFF707}" type="presOf" srcId="{EF842D92-52DB-4963-9072-ECBFF6E78CFB}" destId="{C2276021-30FB-4604-B4FC-35D374382C50}" srcOrd="0" destOrd="0" presId="urn:microsoft.com/office/officeart/2005/8/layout/balance1"/>
    <dgm:cxn modelId="{CF969784-38BB-433F-8CE0-F59A51D3708C}" type="presOf" srcId="{514833FA-FCB1-483E-B206-E2E46743DF46}" destId="{65F70265-A6CE-4F46-B046-FFA08ADA5025}" srcOrd="0" destOrd="0" presId="urn:microsoft.com/office/officeart/2005/8/layout/balance1"/>
    <dgm:cxn modelId="{14FAE18C-D82A-4B9F-883E-364B9C05DD11}" type="presOf" srcId="{DA5B38B1-BB26-4708-93DF-7BF1913662C9}" destId="{532154AB-2F8B-44F0-ADA8-2C66B5819E1C}" srcOrd="0" destOrd="0" presId="urn:microsoft.com/office/officeart/2005/8/layout/balance1"/>
    <dgm:cxn modelId="{01D66A8F-A93F-4F7C-91C4-625071BFE05E}" type="presOf" srcId="{6999A3D0-DF89-41B6-9861-4C14AD9A3F3B}" destId="{E7E3CF2F-30A4-472D-932C-A556E8FCAE93}" srcOrd="0" destOrd="0" presId="urn:microsoft.com/office/officeart/2005/8/layout/balance1"/>
    <dgm:cxn modelId="{543E3B98-B90B-4E98-A869-76B0D1C1E1B7}" srcId="{8D70FE68-DDDF-405B-9C2D-52C1EFB3E568}" destId="{6999A3D0-DF89-41B6-9861-4C14AD9A3F3B}" srcOrd="1" destOrd="0" parTransId="{35B2A9FD-6656-4628-BF12-AA7857746C1C}" sibTransId="{3DD3C3A4-466F-40EC-B686-D509263F1F23}"/>
    <dgm:cxn modelId="{B6E24898-6D3A-4F6A-858B-9B4ABA4E3294}" srcId="{8D70FE68-DDDF-405B-9C2D-52C1EFB3E568}" destId="{514833FA-FCB1-483E-B206-E2E46743DF46}" srcOrd="0" destOrd="0" parTransId="{7A7628A9-245B-4FFF-86B8-F9510EDB1CC4}" sibTransId="{0B561B1E-70DE-4277-847C-7412899F0667}"/>
    <dgm:cxn modelId="{FD2C4ABB-B219-4C86-B5E1-0417CAF66392}" type="presOf" srcId="{C8D09442-425C-4C9A-82B5-BA9CC0AE5F09}" destId="{B5DF138B-B115-441D-8FAB-1F6E11F499CC}" srcOrd="0" destOrd="0" presId="urn:microsoft.com/office/officeart/2005/8/layout/balance1"/>
    <dgm:cxn modelId="{7562C9BD-8177-4212-8005-4B0EF5ECFE30}" srcId="{8D70FE68-DDDF-405B-9C2D-52C1EFB3E568}" destId="{B8EB0CED-C71F-4C6E-AB78-C55E7241AE05}" srcOrd="2" destOrd="0" parTransId="{E9704806-0B1B-46CE-86D5-70171631BC65}" sibTransId="{A93ACF96-115B-414C-9AB0-742BF8BB692E}"/>
    <dgm:cxn modelId="{5EAA77C1-ADA4-4AE9-A0FE-DFD12F08D730}" srcId="{DA5B38B1-BB26-4708-93DF-7BF1913662C9}" destId="{EF842D92-52DB-4963-9072-ECBFF6E78CFB}" srcOrd="0" destOrd="0" parTransId="{19E08076-254D-461B-9789-E6ECB9FBB9E8}" sibTransId="{1D69CE60-0731-4428-8B1B-E4DD8D3B3E33}"/>
    <dgm:cxn modelId="{CC7ABBE1-DC21-4A92-9059-8D7A110B2B49}" type="presOf" srcId="{B8EB0CED-C71F-4C6E-AB78-C55E7241AE05}" destId="{A918BEA2-750E-49D5-8EE4-845135EFFD65}" srcOrd="0" destOrd="0" presId="urn:microsoft.com/office/officeart/2005/8/layout/balance1"/>
    <dgm:cxn modelId="{232CBEE5-25CF-42D0-87E1-FAB96EA93E3D}" srcId="{C8D09442-425C-4C9A-82B5-BA9CC0AE5F09}" destId="{8D70FE68-DDDF-405B-9C2D-52C1EFB3E568}" srcOrd="0" destOrd="0" parTransId="{02F6A0F0-F2EC-496E-890C-75705F112E19}" sibTransId="{68F9AFED-BF2E-4424-8F5D-582598C566EB}"/>
    <dgm:cxn modelId="{B4B0C9F3-3C1E-4922-95B6-5A6A4A822B7E}" type="presOf" srcId="{F7C178C9-1E7E-400A-BC69-478D2F1FFADC}" destId="{075A9748-CD59-4C13-91F5-3AE34E231131}" srcOrd="0" destOrd="0" presId="urn:microsoft.com/office/officeart/2005/8/layout/balance1"/>
    <dgm:cxn modelId="{F48CD598-4BDF-47AD-BDEC-0276A188990D}" type="presParOf" srcId="{B5DF138B-B115-441D-8FAB-1F6E11F499CC}" destId="{473E6200-C50B-47AB-8A92-58EA9886EB26}" srcOrd="0" destOrd="0" presId="urn:microsoft.com/office/officeart/2005/8/layout/balance1"/>
    <dgm:cxn modelId="{993EABFD-B04C-4615-88D6-A5978E4D50DA}" type="presParOf" srcId="{B5DF138B-B115-441D-8FAB-1F6E11F499CC}" destId="{CCBA9820-A333-442B-9362-2400F0784E37}" srcOrd="1" destOrd="0" presId="urn:microsoft.com/office/officeart/2005/8/layout/balance1"/>
    <dgm:cxn modelId="{4AED9373-D04B-4D72-849F-71BB26501995}" type="presParOf" srcId="{CCBA9820-A333-442B-9362-2400F0784E37}" destId="{01A0D4D0-868B-4EC9-A57B-D578A4ED8A8A}" srcOrd="0" destOrd="0" presId="urn:microsoft.com/office/officeart/2005/8/layout/balance1"/>
    <dgm:cxn modelId="{590CC48E-9D58-479B-87E9-8C93A3AD3DAB}" type="presParOf" srcId="{CCBA9820-A333-442B-9362-2400F0784E37}" destId="{532154AB-2F8B-44F0-ADA8-2C66B5819E1C}" srcOrd="1" destOrd="0" presId="urn:microsoft.com/office/officeart/2005/8/layout/balance1"/>
    <dgm:cxn modelId="{9B1E99CC-DC2E-41D9-A910-6BF51C771B1F}" type="presParOf" srcId="{B5DF138B-B115-441D-8FAB-1F6E11F499CC}" destId="{DA6E1662-C4FC-424A-AE91-03A60320AEA4}" srcOrd="2" destOrd="0" presId="urn:microsoft.com/office/officeart/2005/8/layout/balance1"/>
    <dgm:cxn modelId="{BC38ABC5-0C3D-4FED-BB6C-5EC8B8543618}" type="presParOf" srcId="{DA6E1662-C4FC-424A-AE91-03A60320AEA4}" destId="{FCE0DBA9-6843-4D8D-8D01-CDBF37A15684}" srcOrd="0" destOrd="0" presId="urn:microsoft.com/office/officeart/2005/8/layout/balance1"/>
    <dgm:cxn modelId="{735DC90F-A3EE-4C5B-B231-4A2E91A8DB39}" type="presParOf" srcId="{DA6E1662-C4FC-424A-AE91-03A60320AEA4}" destId="{4D1CB56C-D205-4E64-8791-20092BC433B7}" srcOrd="1" destOrd="0" presId="urn:microsoft.com/office/officeart/2005/8/layout/balance1"/>
    <dgm:cxn modelId="{ED0CC872-B112-406C-9EA5-284E7E4262D5}" type="presParOf" srcId="{DA6E1662-C4FC-424A-AE91-03A60320AEA4}" destId="{C67C7909-B2C7-4CFA-8FF5-990BC238E642}" srcOrd="2" destOrd="0" presId="urn:microsoft.com/office/officeart/2005/8/layout/balance1"/>
    <dgm:cxn modelId="{D9B2D11C-5B4A-4A97-93A5-EB4BB1A52A7D}" type="presParOf" srcId="{DA6E1662-C4FC-424A-AE91-03A60320AEA4}" destId="{65F70265-A6CE-4F46-B046-FFA08ADA5025}" srcOrd="3" destOrd="0" presId="urn:microsoft.com/office/officeart/2005/8/layout/balance1"/>
    <dgm:cxn modelId="{A0AA7C32-D2D2-46BF-86C3-73A91FC354EB}" type="presParOf" srcId="{DA6E1662-C4FC-424A-AE91-03A60320AEA4}" destId="{E7E3CF2F-30A4-472D-932C-A556E8FCAE93}" srcOrd="4" destOrd="0" presId="urn:microsoft.com/office/officeart/2005/8/layout/balance1"/>
    <dgm:cxn modelId="{6BED5C22-79BB-464A-A50C-E81362C44F32}" type="presParOf" srcId="{DA6E1662-C4FC-424A-AE91-03A60320AEA4}" destId="{A918BEA2-750E-49D5-8EE4-845135EFFD65}" srcOrd="5" destOrd="0" presId="urn:microsoft.com/office/officeart/2005/8/layout/balance1"/>
    <dgm:cxn modelId="{7FDAA000-EE92-4F51-B432-5E1DDB9DE278}" type="presParOf" srcId="{DA6E1662-C4FC-424A-AE91-03A60320AEA4}" destId="{075A9748-CD59-4C13-91F5-3AE34E231131}" srcOrd="6" destOrd="0" presId="urn:microsoft.com/office/officeart/2005/8/layout/balance1"/>
    <dgm:cxn modelId="{8172E89D-8A11-4C8D-A963-38C28E6694B9}" type="presParOf" srcId="{DA6E1662-C4FC-424A-AE91-03A60320AEA4}" destId="{C2276021-30FB-4604-B4FC-35D374382C5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4D933-BD97-419C-AAF5-ECA84A12BD5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2619C-3710-4B70-8A97-30AEC1299436}">
      <dgm:prSet/>
      <dgm:spPr/>
      <dgm:t>
        <a:bodyPr/>
        <a:lstStyle/>
        <a:p>
          <a:r>
            <a:rPr lang="en-US" dirty="0"/>
            <a:t>Independent variables:</a:t>
          </a:r>
        </a:p>
      </dgm:t>
    </dgm:pt>
    <dgm:pt modelId="{20B94F6C-CDD1-4390-BF6D-374B48C00D05}" type="parTrans" cxnId="{04D5AA85-C319-49C1-AB28-359E77AF5BD2}">
      <dgm:prSet/>
      <dgm:spPr/>
      <dgm:t>
        <a:bodyPr/>
        <a:lstStyle/>
        <a:p>
          <a:endParaRPr lang="en-US"/>
        </a:p>
      </dgm:t>
    </dgm:pt>
    <dgm:pt modelId="{A4B6FF42-5A1E-42B7-9045-E11543B9E72F}" type="sibTrans" cxnId="{04D5AA85-C319-49C1-AB28-359E77AF5BD2}">
      <dgm:prSet/>
      <dgm:spPr/>
      <dgm:t>
        <a:bodyPr/>
        <a:lstStyle/>
        <a:p>
          <a:endParaRPr lang="en-US"/>
        </a:p>
      </dgm:t>
    </dgm:pt>
    <dgm:pt modelId="{2E8FC54D-1827-48FC-ACFE-EBCFB60F6240}">
      <dgm:prSet/>
      <dgm:spPr/>
      <dgm:t>
        <a:bodyPr/>
        <a:lstStyle/>
        <a:p>
          <a:r>
            <a:rPr lang="en-US" dirty="0"/>
            <a:t>Customer ID</a:t>
          </a:r>
        </a:p>
      </dgm:t>
    </dgm:pt>
    <dgm:pt modelId="{A750F35A-E849-49DD-8562-7380501BE4CD}" type="parTrans" cxnId="{23B3B57D-5166-4B2E-9044-5785768AA8CE}">
      <dgm:prSet/>
      <dgm:spPr/>
      <dgm:t>
        <a:bodyPr/>
        <a:lstStyle/>
        <a:p>
          <a:endParaRPr lang="en-US"/>
        </a:p>
      </dgm:t>
    </dgm:pt>
    <dgm:pt modelId="{DFC3B7DF-912D-439D-B052-CA119CC4CCD4}" type="sibTrans" cxnId="{23B3B57D-5166-4B2E-9044-5785768AA8CE}">
      <dgm:prSet/>
      <dgm:spPr/>
      <dgm:t>
        <a:bodyPr/>
        <a:lstStyle/>
        <a:p>
          <a:endParaRPr lang="en-US"/>
        </a:p>
      </dgm:t>
    </dgm:pt>
    <dgm:pt modelId="{AA85C1CE-32B2-414B-8A53-E0DB9D219A72}">
      <dgm:prSet/>
      <dgm:spPr/>
      <dgm:t>
        <a:bodyPr/>
        <a:lstStyle/>
        <a:p>
          <a:r>
            <a:rPr lang="en-US" dirty="0"/>
            <a:t>Credit limit</a:t>
          </a:r>
        </a:p>
      </dgm:t>
    </dgm:pt>
    <dgm:pt modelId="{FB0D0793-1A45-4399-9704-522C2D4AE67C}" type="parTrans" cxnId="{53AEB34C-3385-418B-BFE4-D75E05A880E5}">
      <dgm:prSet/>
      <dgm:spPr/>
      <dgm:t>
        <a:bodyPr/>
        <a:lstStyle/>
        <a:p>
          <a:endParaRPr lang="en-US"/>
        </a:p>
      </dgm:t>
    </dgm:pt>
    <dgm:pt modelId="{2434E7BC-35B2-49EA-AC63-87F34AC0A8DE}" type="sibTrans" cxnId="{53AEB34C-3385-418B-BFE4-D75E05A880E5}">
      <dgm:prSet/>
      <dgm:spPr/>
      <dgm:t>
        <a:bodyPr/>
        <a:lstStyle/>
        <a:p>
          <a:endParaRPr lang="en-US"/>
        </a:p>
      </dgm:t>
    </dgm:pt>
    <dgm:pt modelId="{794313A2-720B-41B4-8E38-5C88BBFBB1FC}">
      <dgm:prSet/>
      <dgm:spPr/>
      <dgm:t>
        <a:bodyPr/>
        <a:lstStyle/>
        <a:p>
          <a:r>
            <a:rPr lang="en-US" dirty="0"/>
            <a:t>Gender</a:t>
          </a:r>
        </a:p>
      </dgm:t>
    </dgm:pt>
    <dgm:pt modelId="{1D3478A6-2C25-4BF4-A36D-E21FE58189D2}" type="parTrans" cxnId="{FF6B7604-91C9-4D04-A36A-A117B1EA74E2}">
      <dgm:prSet/>
      <dgm:spPr/>
      <dgm:t>
        <a:bodyPr/>
        <a:lstStyle/>
        <a:p>
          <a:endParaRPr lang="en-US"/>
        </a:p>
      </dgm:t>
    </dgm:pt>
    <dgm:pt modelId="{950BCD0D-5BD8-4427-BE76-9D503ED7E181}" type="sibTrans" cxnId="{FF6B7604-91C9-4D04-A36A-A117B1EA74E2}">
      <dgm:prSet/>
      <dgm:spPr/>
      <dgm:t>
        <a:bodyPr/>
        <a:lstStyle/>
        <a:p>
          <a:endParaRPr lang="en-US"/>
        </a:p>
      </dgm:t>
    </dgm:pt>
    <dgm:pt modelId="{B4F04319-8640-492B-8ED0-5885D864304B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8BD5ED11-592E-4B6C-B27C-9D9DC6811AF0}" type="parTrans" cxnId="{91808D12-3FB2-4FAF-B17D-E17FF6F5E97B}">
      <dgm:prSet/>
      <dgm:spPr/>
      <dgm:t>
        <a:bodyPr/>
        <a:lstStyle/>
        <a:p>
          <a:endParaRPr lang="en-US"/>
        </a:p>
      </dgm:t>
    </dgm:pt>
    <dgm:pt modelId="{7E55CE11-14F2-4175-ABDB-83C59F509F86}" type="sibTrans" cxnId="{91808D12-3FB2-4FAF-B17D-E17FF6F5E97B}">
      <dgm:prSet/>
      <dgm:spPr/>
      <dgm:t>
        <a:bodyPr/>
        <a:lstStyle/>
        <a:p>
          <a:endParaRPr lang="en-US"/>
        </a:p>
      </dgm:t>
    </dgm:pt>
    <dgm:pt modelId="{176BA726-32A9-4955-B048-FF72693C260C}">
      <dgm:prSet/>
      <dgm:spPr/>
      <dgm:t>
        <a:bodyPr/>
        <a:lstStyle/>
        <a:p>
          <a:r>
            <a:rPr lang="en-US" dirty="0"/>
            <a:t>Marital status</a:t>
          </a:r>
        </a:p>
      </dgm:t>
    </dgm:pt>
    <dgm:pt modelId="{F7311D51-132B-4157-972C-61CE2DAD9F9A}" type="parTrans" cxnId="{3452820F-F233-4D5B-826F-EF78E99CC4B7}">
      <dgm:prSet/>
      <dgm:spPr/>
      <dgm:t>
        <a:bodyPr/>
        <a:lstStyle/>
        <a:p>
          <a:endParaRPr lang="en-US"/>
        </a:p>
      </dgm:t>
    </dgm:pt>
    <dgm:pt modelId="{D9B6F4BF-EB4B-4363-A4E4-B0ED53C6E7C1}" type="sibTrans" cxnId="{3452820F-F233-4D5B-826F-EF78E99CC4B7}">
      <dgm:prSet/>
      <dgm:spPr/>
      <dgm:t>
        <a:bodyPr/>
        <a:lstStyle/>
        <a:p>
          <a:endParaRPr lang="en-US"/>
        </a:p>
      </dgm:t>
    </dgm:pt>
    <dgm:pt modelId="{1136860E-A054-4390-B56A-17F34FFAF10C}">
      <dgm:prSet/>
      <dgm:spPr/>
      <dgm:t>
        <a:bodyPr/>
        <a:lstStyle/>
        <a:p>
          <a:r>
            <a:rPr lang="en-US" dirty="0"/>
            <a:t>Level of education</a:t>
          </a:r>
        </a:p>
      </dgm:t>
    </dgm:pt>
    <dgm:pt modelId="{A0F4C230-A5D1-464D-B766-E29427256FB6}" type="parTrans" cxnId="{609C17E5-8C45-4E88-9D24-05D0EB2FF7E7}">
      <dgm:prSet/>
      <dgm:spPr/>
      <dgm:t>
        <a:bodyPr/>
        <a:lstStyle/>
        <a:p>
          <a:endParaRPr lang="en-US"/>
        </a:p>
      </dgm:t>
    </dgm:pt>
    <dgm:pt modelId="{5CA9754B-5413-49D4-A7CA-A4E9DA14A3D9}" type="sibTrans" cxnId="{609C17E5-8C45-4E88-9D24-05D0EB2FF7E7}">
      <dgm:prSet/>
      <dgm:spPr/>
      <dgm:t>
        <a:bodyPr/>
        <a:lstStyle/>
        <a:p>
          <a:endParaRPr lang="en-US"/>
        </a:p>
      </dgm:t>
    </dgm:pt>
    <dgm:pt modelId="{FAB4B90F-D9B7-409F-88BE-4169A7A56B04}">
      <dgm:prSet/>
      <dgm:spPr/>
      <dgm:t>
        <a:bodyPr/>
        <a:lstStyle/>
        <a:p>
          <a:r>
            <a:rPr lang="en-US" dirty="0"/>
            <a:t>History of their past payments made (April to September) (g1 to g6)</a:t>
          </a:r>
        </a:p>
      </dgm:t>
    </dgm:pt>
    <dgm:pt modelId="{224FE66E-3A64-4B09-B7B9-6D4A5D2467AF}" type="parTrans" cxnId="{4DA5BDD9-6336-4C7A-8E3E-2F64D1200705}">
      <dgm:prSet/>
      <dgm:spPr/>
      <dgm:t>
        <a:bodyPr/>
        <a:lstStyle/>
        <a:p>
          <a:endParaRPr lang="en-US"/>
        </a:p>
      </dgm:t>
    </dgm:pt>
    <dgm:pt modelId="{89718624-6991-456D-B730-D0B2D6C71BB2}" type="sibTrans" cxnId="{4DA5BDD9-6336-4C7A-8E3E-2F64D1200705}">
      <dgm:prSet/>
      <dgm:spPr/>
      <dgm:t>
        <a:bodyPr/>
        <a:lstStyle/>
        <a:p>
          <a:endParaRPr lang="en-US"/>
        </a:p>
      </dgm:t>
    </dgm:pt>
    <dgm:pt modelId="{E1F5EE6C-DE1E-4267-8D01-82DD651032C1}">
      <dgm:prSet/>
      <dgm:spPr/>
      <dgm:t>
        <a:bodyPr/>
        <a:lstStyle/>
        <a:p>
          <a:r>
            <a:rPr lang="en-US" dirty="0"/>
            <a:t>Amount of bill statement (h1 to h6)</a:t>
          </a:r>
        </a:p>
      </dgm:t>
    </dgm:pt>
    <dgm:pt modelId="{6810FE70-44D8-4A73-B025-AA46E2DC73BF}" type="parTrans" cxnId="{5D8BFCC3-DAB9-4262-A3F3-0E62439F6D3E}">
      <dgm:prSet/>
      <dgm:spPr/>
      <dgm:t>
        <a:bodyPr/>
        <a:lstStyle/>
        <a:p>
          <a:endParaRPr lang="en-US"/>
        </a:p>
      </dgm:t>
    </dgm:pt>
    <dgm:pt modelId="{6BBB4590-9FF3-4FFC-999D-CEDF9FDFBB65}" type="sibTrans" cxnId="{5D8BFCC3-DAB9-4262-A3F3-0E62439F6D3E}">
      <dgm:prSet/>
      <dgm:spPr/>
      <dgm:t>
        <a:bodyPr/>
        <a:lstStyle/>
        <a:p>
          <a:endParaRPr lang="en-US"/>
        </a:p>
      </dgm:t>
    </dgm:pt>
    <dgm:pt modelId="{A4A7832B-060D-48AF-8428-D9C1511F7BE6}">
      <dgm:prSet/>
      <dgm:spPr/>
      <dgm:t>
        <a:bodyPr/>
        <a:lstStyle/>
        <a:p>
          <a:r>
            <a:rPr lang="en-US" dirty="0"/>
            <a:t>Amount of previous payment (i1 to i6)</a:t>
          </a:r>
        </a:p>
      </dgm:t>
    </dgm:pt>
    <dgm:pt modelId="{D7F6FF2A-9959-4C35-87F5-8A9DCC846EF0}" type="parTrans" cxnId="{C2F5E21B-6593-46EA-868E-BC2A7C7C98EF}">
      <dgm:prSet/>
      <dgm:spPr/>
      <dgm:t>
        <a:bodyPr/>
        <a:lstStyle/>
        <a:p>
          <a:endParaRPr lang="en-US"/>
        </a:p>
      </dgm:t>
    </dgm:pt>
    <dgm:pt modelId="{0F56BCDA-68A6-4858-BAA6-77CF919C103F}" type="sibTrans" cxnId="{C2F5E21B-6593-46EA-868E-BC2A7C7C98EF}">
      <dgm:prSet/>
      <dgm:spPr/>
      <dgm:t>
        <a:bodyPr/>
        <a:lstStyle/>
        <a:p>
          <a:endParaRPr lang="en-US"/>
        </a:p>
      </dgm:t>
    </dgm:pt>
    <dgm:pt modelId="{C9D8847B-1E82-47A6-A0C7-23D87FF20573}">
      <dgm:prSet/>
      <dgm:spPr/>
      <dgm:t>
        <a:bodyPr/>
        <a:lstStyle/>
        <a:p>
          <a:r>
            <a:rPr lang="en-US" dirty="0"/>
            <a:t>Dependent variables: </a:t>
          </a:r>
        </a:p>
      </dgm:t>
    </dgm:pt>
    <dgm:pt modelId="{B8D4F563-E656-4991-9D25-1526A00AD478}" type="parTrans" cxnId="{09AD8629-A28F-489E-9576-0E221E1199C7}">
      <dgm:prSet/>
      <dgm:spPr/>
      <dgm:t>
        <a:bodyPr/>
        <a:lstStyle/>
        <a:p>
          <a:endParaRPr lang="en-US"/>
        </a:p>
      </dgm:t>
    </dgm:pt>
    <dgm:pt modelId="{DB96D443-FA51-4743-83A1-D511F11BC205}" type="sibTrans" cxnId="{09AD8629-A28F-489E-9576-0E221E1199C7}">
      <dgm:prSet/>
      <dgm:spPr/>
      <dgm:t>
        <a:bodyPr/>
        <a:lstStyle/>
        <a:p>
          <a:endParaRPr lang="en-US"/>
        </a:p>
      </dgm:t>
    </dgm:pt>
    <dgm:pt modelId="{614684F5-A52F-46BD-BDDE-6C0D474D7E7D}">
      <dgm:prSet/>
      <dgm:spPr/>
      <dgm:t>
        <a:bodyPr/>
        <a:lstStyle/>
        <a:p>
          <a:r>
            <a:rPr lang="en-US" dirty="0"/>
            <a:t>default – A customer who will be default next month                    	     payment (0: no, 1: yes)</a:t>
          </a:r>
        </a:p>
      </dgm:t>
    </dgm:pt>
    <dgm:pt modelId="{563B2DD7-0C28-4358-9A71-B48C07898871}" type="parTrans" cxnId="{8C8B31A6-1F0D-41A8-83D7-D7BC4686B358}">
      <dgm:prSet/>
      <dgm:spPr/>
      <dgm:t>
        <a:bodyPr/>
        <a:lstStyle/>
        <a:p>
          <a:endParaRPr lang="en-US"/>
        </a:p>
      </dgm:t>
    </dgm:pt>
    <dgm:pt modelId="{A1C21643-239D-4E81-9514-725D742C9469}" type="sibTrans" cxnId="{8C8B31A6-1F0D-41A8-83D7-D7BC4686B358}">
      <dgm:prSet/>
      <dgm:spPr/>
      <dgm:t>
        <a:bodyPr/>
        <a:lstStyle/>
        <a:p>
          <a:endParaRPr lang="en-US"/>
        </a:p>
      </dgm:t>
    </dgm:pt>
    <dgm:pt modelId="{21537317-631A-4F40-9045-F31A86CE7C0C}" type="pres">
      <dgm:prSet presAssocID="{8AF4D933-BD97-419C-AAF5-ECA84A12BD5D}" presName="Name0" presStyleCnt="0">
        <dgm:presLayoutVars>
          <dgm:dir/>
          <dgm:animLvl val="lvl"/>
          <dgm:resizeHandles val="exact"/>
        </dgm:presLayoutVars>
      </dgm:prSet>
      <dgm:spPr/>
    </dgm:pt>
    <dgm:pt modelId="{AC1905B0-8DF8-42DD-A0CF-2C45BABEAEB3}" type="pres">
      <dgm:prSet presAssocID="{2D02619C-3710-4B70-8A97-30AEC1299436}" presName="linNode" presStyleCnt="0"/>
      <dgm:spPr/>
    </dgm:pt>
    <dgm:pt modelId="{E8AE707E-49A3-43B7-8678-0E2D0B0D92CA}" type="pres">
      <dgm:prSet presAssocID="{2D02619C-3710-4B70-8A97-30AEC1299436}" presName="parTx" presStyleLbl="revTx" presStyleIdx="0" presStyleCnt="2">
        <dgm:presLayoutVars>
          <dgm:chMax val="1"/>
          <dgm:bulletEnabled val="1"/>
        </dgm:presLayoutVars>
      </dgm:prSet>
      <dgm:spPr/>
    </dgm:pt>
    <dgm:pt modelId="{996396E5-AA99-4992-AEF6-DF30C72455F9}" type="pres">
      <dgm:prSet presAssocID="{2D02619C-3710-4B70-8A97-30AEC1299436}" presName="bracket" presStyleLbl="parChTrans1D1" presStyleIdx="0" presStyleCnt="2"/>
      <dgm:spPr/>
    </dgm:pt>
    <dgm:pt modelId="{0CBA4D4E-CD6E-49FC-9B5C-B50A05432679}" type="pres">
      <dgm:prSet presAssocID="{2D02619C-3710-4B70-8A97-30AEC1299436}" presName="spH" presStyleCnt="0"/>
      <dgm:spPr/>
    </dgm:pt>
    <dgm:pt modelId="{0F831831-9C98-49EF-9930-4AAA2D20F08C}" type="pres">
      <dgm:prSet presAssocID="{2D02619C-3710-4B70-8A97-30AEC1299436}" presName="desTx" presStyleLbl="node1" presStyleIdx="0" presStyleCnt="2">
        <dgm:presLayoutVars>
          <dgm:bulletEnabled val="1"/>
        </dgm:presLayoutVars>
      </dgm:prSet>
      <dgm:spPr/>
    </dgm:pt>
    <dgm:pt modelId="{33D9862D-C1D0-494D-BBCD-632DC72ED862}" type="pres">
      <dgm:prSet presAssocID="{A4B6FF42-5A1E-42B7-9045-E11543B9E72F}" presName="spV" presStyleCnt="0"/>
      <dgm:spPr/>
    </dgm:pt>
    <dgm:pt modelId="{E3099CCF-D284-417D-8764-587023D485C0}" type="pres">
      <dgm:prSet presAssocID="{C9D8847B-1E82-47A6-A0C7-23D87FF20573}" presName="linNode" presStyleCnt="0"/>
      <dgm:spPr/>
    </dgm:pt>
    <dgm:pt modelId="{142C85AD-5FFB-460C-A028-B1A4C18B65EF}" type="pres">
      <dgm:prSet presAssocID="{C9D8847B-1E82-47A6-A0C7-23D87FF205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2292D052-519F-4A58-A822-D048E1928DCC}" type="pres">
      <dgm:prSet presAssocID="{C9D8847B-1E82-47A6-A0C7-23D87FF20573}" presName="bracket" presStyleLbl="parChTrans1D1" presStyleIdx="1" presStyleCnt="2"/>
      <dgm:spPr/>
    </dgm:pt>
    <dgm:pt modelId="{ACCB3EF0-A126-48C2-8673-4FB88C0A4FAB}" type="pres">
      <dgm:prSet presAssocID="{C9D8847B-1E82-47A6-A0C7-23D87FF20573}" presName="spH" presStyleCnt="0"/>
      <dgm:spPr/>
    </dgm:pt>
    <dgm:pt modelId="{32245FE2-B137-4813-85AB-148BDDAABB70}" type="pres">
      <dgm:prSet presAssocID="{C9D8847B-1E82-47A6-A0C7-23D87FF205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FF6B7604-91C9-4D04-A36A-A117B1EA74E2}" srcId="{2D02619C-3710-4B70-8A97-30AEC1299436}" destId="{794313A2-720B-41B4-8E38-5C88BBFBB1FC}" srcOrd="2" destOrd="0" parTransId="{1D3478A6-2C25-4BF4-A36D-E21FE58189D2}" sibTransId="{950BCD0D-5BD8-4427-BE76-9D503ED7E181}"/>
    <dgm:cxn modelId="{2F84D00C-BE38-4D20-A5A8-FFC85AC3A983}" type="presOf" srcId="{E1F5EE6C-DE1E-4267-8D01-82DD651032C1}" destId="{0F831831-9C98-49EF-9930-4AAA2D20F08C}" srcOrd="0" destOrd="7" presId="urn:diagrams.loki3.com/BracketList"/>
    <dgm:cxn modelId="{3452820F-F233-4D5B-826F-EF78E99CC4B7}" srcId="{2D02619C-3710-4B70-8A97-30AEC1299436}" destId="{176BA726-32A9-4955-B048-FF72693C260C}" srcOrd="4" destOrd="0" parTransId="{F7311D51-132B-4157-972C-61CE2DAD9F9A}" sibTransId="{D9B6F4BF-EB4B-4363-A4E4-B0ED53C6E7C1}"/>
    <dgm:cxn modelId="{91808D12-3FB2-4FAF-B17D-E17FF6F5E97B}" srcId="{2D02619C-3710-4B70-8A97-30AEC1299436}" destId="{B4F04319-8640-492B-8ED0-5885D864304B}" srcOrd="3" destOrd="0" parTransId="{8BD5ED11-592E-4B6C-B27C-9D9DC6811AF0}" sibTransId="{7E55CE11-14F2-4175-ABDB-83C59F509F86}"/>
    <dgm:cxn modelId="{C2F5E21B-6593-46EA-868E-BC2A7C7C98EF}" srcId="{2D02619C-3710-4B70-8A97-30AEC1299436}" destId="{A4A7832B-060D-48AF-8428-D9C1511F7BE6}" srcOrd="8" destOrd="0" parTransId="{D7F6FF2A-9959-4C35-87F5-8A9DCC846EF0}" sibTransId="{0F56BCDA-68A6-4858-BAA6-77CF919C103F}"/>
    <dgm:cxn modelId="{09AD8629-A28F-489E-9576-0E221E1199C7}" srcId="{8AF4D933-BD97-419C-AAF5-ECA84A12BD5D}" destId="{C9D8847B-1E82-47A6-A0C7-23D87FF20573}" srcOrd="1" destOrd="0" parTransId="{B8D4F563-E656-4991-9D25-1526A00AD478}" sibTransId="{DB96D443-FA51-4743-83A1-D511F11BC205}"/>
    <dgm:cxn modelId="{8697EC29-D2DF-4878-B250-E664D4A299D4}" type="presOf" srcId="{A4A7832B-060D-48AF-8428-D9C1511F7BE6}" destId="{0F831831-9C98-49EF-9930-4AAA2D20F08C}" srcOrd="0" destOrd="8" presId="urn:diagrams.loki3.com/BracketList"/>
    <dgm:cxn modelId="{2F3D8661-80EA-4691-BF98-24AE4359459A}" type="presOf" srcId="{794313A2-720B-41B4-8E38-5C88BBFBB1FC}" destId="{0F831831-9C98-49EF-9930-4AAA2D20F08C}" srcOrd="0" destOrd="2" presId="urn:diagrams.loki3.com/BracketList"/>
    <dgm:cxn modelId="{E589516A-ECEC-4D1F-A53B-82FA69C495AB}" type="presOf" srcId="{8AF4D933-BD97-419C-AAF5-ECA84A12BD5D}" destId="{21537317-631A-4F40-9045-F31A86CE7C0C}" srcOrd="0" destOrd="0" presId="urn:diagrams.loki3.com/BracketList"/>
    <dgm:cxn modelId="{53AEB34C-3385-418B-BFE4-D75E05A880E5}" srcId="{2D02619C-3710-4B70-8A97-30AEC1299436}" destId="{AA85C1CE-32B2-414B-8A53-E0DB9D219A72}" srcOrd="1" destOrd="0" parTransId="{FB0D0793-1A45-4399-9704-522C2D4AE67C}" sibTransId="{2434E7BC-35B2-49EA-AC63-87F34AC0A8DE}"/>
    <dgm:cxn modelId="{A7552270-FD37-4BA1-9F37-75CFCC8BCB6B}" type="presOf" srcId="{B4F04319-8640-492B-8ED0-5885D864304B}" destId="{0F831831-9C98-49EF-9930-4AAA2D20F08C}" srcOrd="0" destOrd="3" presId="urn:diagrams.loki3.com/BracketList"/>
    <dgm:cxn modelId="{25E26D77-3571-4439-98E9-0B859734216F}" type="presOf" srcId="{2E8FC54D-1827-48FC-ACFE-EBCFB60F6240}" destId="{0F831831-9C98-49EF-9930-4AAA2D20F08C}" srcOrd="0" destOrd="0" presId="urn:diagrams.loki3.com/BracketList"/>
    <dgm:cxn modelId="{3F22257B-5214-4DD1-851A-05B582C77473}" type="presOf" srcId="{176BA726-32A9-4955-B048-FF72693C260C}" destId="{0F831831-9C98-49EF-9930-4AAA2D20F08C}" srcOrd="0" destOrd="4" presId="urn:diagrams.loki3.com/BracketList"/>
    <dgm:cxn modelId="{23B3B57D-5166-4B2E-9044-5785768AA8CE}" srcId="{2D02619C-3710-4B70-8A97-30AEC1299436}" destId="{2E8FC54D-1827-48FC-ACFE-EBCFB60F6240}" srcOrd="0" destOrd="0" parTransId="{A750F35A-E849-49DD-8562-7380501BE4CD}" sibTransId="{DFC3B7DF-912D-439D-B052-CA119CC4CCD4}"/>
    <dgm:cxn modelId="{04D5AA85-C319-49C1-AB28-359E77AF5BD2}" srcId="{8AF4D933-BD97-419C-AAF5-ECA84A12BD5D}" destId="{2D02619C-3710-4B70-8A97-30AEC1299436}" srcOrd="0" destOrd="0" parTransId="{20B94F6C-CDD1-4390-BF6D-374B48C00D05}" sibTransId="{A4B6FF42-5A1E-42B7-9045-E11543B9E72F}"/>
    <dgm:cxn modelId="{E213D786-20DF-4783-86F4-7FF9E3472044}" type="presOf" srcId="{2D02619C-3710-4B70-8A97-30AEC1299436}" destId="{E8AE707E-49A3-43B7-8678-0E2D0B0D92CA}" srcOrd="0" destOrd="0" presId="urn:diagrams.loki3.com/BracketList"/>
    <dgm:cxn modelId="{B3DE1B87-A29A-4674-B490-DFB4135478B1}" type="presOf" srcId="{1136860E-A054-4390-B56A-17F34FFAF10C}" destId="{0F831831-9C98-49EF-9930-4AAA2D20F08C}" srcOrd="0" destOrd="5" presId="urn:diagrams.loki3.com/BracketList"/>
    <dgm:cxn modelId="{E4C1998B-94B5-45CE-B223-83597FB44B68}" type="presOf" srcId="{FAB4B90F-D9B7-409F-88BE-4169A7A56B04}" destId="{0F831831-9C98-49EF-9930-4AAA2D20F08C}" srcOrd="0" destOrd="6" presId="urn:diagrams.loki3.com/BracketList"/>
    <dgm:cxn modelId="{8C8B31A6-1F0D-41A8-83D7-D7BC4686B358}" srcId="{C9D8847B-1E82-47A6-A0C7-23D87FF20573}" destId="{614684F5-A52F-46BD-BDDE-6C0D474D7E7D}" srcOrd="0" destOrd="0" parTransId="{563B2DD7-0C28-4358-9A71-B48C07898871}" sibTransId="{A1C21643-239D-4E81-9514-725D742C9469}"/>
    <dgm:cxn modelId="{5D8BFCC3-DAB9-4262-A3F3-0E62439F6D3E}" srcId="{2D02619C-3710-4B70-8A97-30AEC1299436}" destId="{E1F5EE6C-DE1E-4267-8D01-82DD651032C1}" srcOrd="7" destOrd="0" parTransId="{6810FE70-44D8-4A73-B025-AA46E2DC73BF}" sibTransId="{6BBB4590-9FF3-4FFC-999D-CEDF9FDFBB65}"/>
    <dgm:cxn modelId="{BD822AD8-4C3C-4E86-B348-98CF75D7F293}" type="presOf" srcId="{C9D8847B-1E82-47A6-A0C7-23D87FF20573}" destId="{142C85AD-5FFB-460C-A028-B1A4C18B65EF}" srcOrd="0" destOrd="0" presId="urn:diagrams.loki3.com/BracketList"/>
    <dgm:cxn modelId="{4DA5BDD9-6336-4C7A-8E3E-2F64D1200705}" srcId="{2D02619C-3710-4B70-8A97-30AEC1299436}" destId="{FAB4B90F-D9B7-409F-88BE-4169A7A56B04}" srcOrd="6" destOrd="0" parTransId="{224FE66E-3A64-4B09-B7B9-6D4A5D2467AF}" sibTransId="{89718624-6991-456D-B730-D0B2D6C71BB2}"/>
    <dgm:cxn modelId="{F6463DDF-46F2-48EA-A5A9-82D39A4F1362}" type="presOf" srcId="{AA85C1CE-32B2-414B-8A53-E0DB9D219A72}" destId="{0F831831-9C98-49EF-9930-4AAA2D20F08C}" srcOrd="0" destOrd="1" presId="urn:diagrams.loki3.com/BracketList"/>
    <dgm:cxn modelId="{609C17E5-8C45-4E88-9D24-05D0EB2FF7E7}" srcId="{2D02619C-3710-4B70-8A97-30AEC1299436}" destId="{1136860E-A054-4390-B56A-17F34FFAF10C}" srcOrd="5" destOrd="0" parTransId="{A0F4C230-A5D1-464D-B766-E29427256FB6}" sibTransId="{5CA9754B-5413-49D4-A7CA-A4E9DA14A3D9}"/>
    <dgm:cxn modelId="{54020FFF-8349-46CD-A1AA-B53D7A33951E}" type="presOf" srcId="{614684F5-A52F-46BD-BDDE-6C0D474D7E7D}" destId="{32245FE2-B137-4813-85AB-148BDDAABB70}" srcOrd="0" destOrd="0" presId="urn:diagrams.loki3.com/BracketList"/>
    <dgm:cxn modelId="{B6DBBFBD-F089-46A8-AD59-52E34254C84B}" type="presParOf" srcId="{21537317-631A-4F40-9045-F31A86CE7C0C}" destId="{AC1905B0-8DF8-42DD-A0CF-2C45BABEAEB3}" srcOrd="0" destOrd="0" presId="urn:diagrams.loki3.com/BracketList"/>
    <dgm:cxn modelId="{6A6BA1B3-2688-45D4-81F2-9C780F0BA213}" type="presParOf" srcId="{AC1905B0-8DF8-42DD-A0CF-2C45BABEAEB3}" destId="{E8AE707E-49A3-43B7-8678-0E2D0B0D92CA}" srcOrd="0" destOrd="0" presId="urn:diagrams.loki3.com/BracketList"/>
    <dgm:cxn modelId="{8F4B652B-661A-407C-9FCE-58239BFB7C6A}" type="presParOf" srcId="{AC1905B0-8DF8-42DD-A0CF-2C45BABEAEB3}" destId="{996396E5-AA99-4992-AEF6-DF30C72455F9}" srcOrd="1" destOrd="0" presId="urn:diagrams.loki3.com/BracketList"/>
    <dgm:cxn modelId="{B1E9F8CE-85AE-437B-9525-D51BEFC294F1}" type="presParOf" srcId="{AC1905B0-8DF8-42DD-A0CF-2C45BABEAEB3}" destId="{0CBA4D4E-CD6E-49FC-9B5C-B50A05432679}" srcOrd="2" destOrd="0" presId="urn:diagrams.loki3.com/BracketList"/>
    <dgm:cxn modelId="{139495AB-6D7C-4F7A-95B5-AF8CFE2A327E}" type="presParOf" srcId="{AC1905B0-8DF8-42DD-A0CF-2C45BABEAEB3}" destId="{0F831831-9C98-49EF-9930-4AAA2D20F08C}" srcOrd="3" destOrd="0" presId="urn:diagrams.loki3.com/BracketList"/>
    <dgm:cxn modelId="{E6FA19D1-29CB-42D4-A510-97C409A73593}" type="presParOf" srcId="{21537317-631A-4F40-9045-F31A86CE7C0C}" destId="{33D9862D-C1D0-494D-BBCD-632DC72ED862}" srcOrd="1" destOrd="0" presId="urn:diagrams.loki3.com/BracketList"/>
    <dgm:cxn modelId="{533C5AE3-4F06-4F77-B14F-5A9A78FEF709}" type="presParOf" srcId="{21537317-631A-4F40-9045-F31A86CE7C0C}" destId="{E3099CCF-D284-417D-8764-587023D485C0}" srcOrd="2" destOrd="0" presId="urn:diagrams.loki3.com/BracketList"/>
    <dgm:cxn modelId="{11DF1FDA-3824-41AD-9B6C-657A2B816D55}" type="presParOf" srcId="{E3099CCF-D284-417D-8764-587023D485C0}" destId="{142C85AD-5FFB-460C-A028-B1A4C18B65EF}" srcOrd="0" destOrd="0" presId="urn:diagrams.loki3.com/BracketList"/>
    <dgm:cxn modelId="{BC91905F-866A-41D6-AB7D-4C6FC7E3CCA0}" type="presParOf" srcId="{E3099CCF-D284-417D-8764-587023D485C0}" destId="{2292D052-519F-4A58-A822-D048E1928DCC}" srcOrd="1" destOrd="0" presId="urn:diagrams.loki3.com/BracketList"/>
    <dgm:cxn modelId="{28A0DE2E-974F-474F-8AD8-2CF22229EB9F}" type="presParOf" srcId="{E3099CCF-D284-417D-8764-587023D485C0}" destId="{ACCB3EF0-A126-48C2-8673-4FB88C0A4FAB}" srcOrd="2" destOrd="0" presId="urn:diagrams.loki3.com/BracketList"/>
    <dgm:cxn modelId="{DBF60994-83BA-4DC7-A20F-E53A03C5971F}" type="presParOf" srcId="{E3099CCF-D284-417D-8764-587023D485C0}" destId="{32245FE2-B137-4813-85AB-148BDDAABB7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EE188-9E30-47CF-B028-55C0DA79D896}">
      <dgm:prSet phldrT="[Text]" custT="1"/>
      <dgm:spPr/>
      <dgm:t>
        <a:bodyPr/>
        <a:lstStyle/>
        <a:p>
          <a:r>
            <a:rPr lang="en-US" sz="1800" b="1" dirty="0"/>
            <a:t>Logistic Regression</a:t>
          </a:r>
        </a:p>
      </dgm:t>
    </dgm:pt>
    <dgm:pt modelId="{C42116E8-AC5D-43BB-B23B-2DC0FB956E18}" type="sibTrans" cxnId="{DF324F86-71D7-4B2D-A36D-601FAEE72821}">
      <dgm:prSet/>
      <dgm:spPr/>
      <dgm:t>
        <a:bodyPr/>
        <a:lstStyle/>
        <a:p>
          <a:endParaRPr lang="en-US" sz="1400"/>
        </a:p>
      </dgm:t>
    </dgm:pt>
    <dgm:pt modelId="{FCEBBA78-C9F4-40F1-BD06-64C278FF0F94}" type="parTrans" cxnId="{DF324F86-71D7-4B2D-A36D-601FAEE72821}">
      <dgm:prSet/>
      <dgm:spPr/>
      <dgm:t>
        <a:bodyPr/>
        <a:lstStyle/>
        <a:p>
          <a:endParaRPr lang="en-US" sz="1400"/>
        </a:p>
      </dgm:t>
    </dgm:pt>
    <dgm:pt modelId="{3A32B1CB-188F-4870-827D-2BD28001D563}">
      <dgm:prSet phldrT="[Text]"/>
      <dgm:spPr/>
      <dgm:t>
        <a:bodyPr/>
        <a:lstStyle/>
        <a:p>
          <a:r>
            <a:rPr lang="en-US" dirty="0"/>
            <a:t>It is used for Binary classification.</a:t>
          </a:r>
        </a:p>
      </dgm:t>
    </dgm:pt>
    <dgm:pt modelId="{CE6EC2F9-ABD5-4474-AFF0-FA7D98B271CD}" type="parTrans" cxnId="{A5D973E2-B2A2-4DE8-8105-216E7C9F47EC}">
      <dgm:prSet/>
      <dgm:spPr/>
      <dgm:t>
        <a:bodyPr/>
        <a:lstStyle/>
        <a:p>
          <a:endParaRPr lang="en-US"/>
        </a:p>
      </dgm:t>
    </dgm:pt>
    <dgm:pt modelId="{1A80A28A-FFA5-4418-8815-5CFA31E613E1}" type="sibTrans" cxnId="{A5D973E2-B2A2-4DE8-8105-216E7C9F47EC}">
      <dgm:prSet/>
      <dgm:spPr/>
      <dgm:t>
        <a:bodyPr/>
        <a:lstStyle/>
        <a:p>
          <a:endParaRPr lang="en-US"/>
        </a:p>
      </dgm:t>
    </dgm:pt>
    <dgm:pt modelId="{CBEF41AC-D074-42C3-8F9B-0C51663D979B}">
      <dgm:prSet phldrT="[Text]"/>
      <dgm:spPr/>
      <dgm:t>
        <a:bodyPr/>
        <a:lstStyle/>
        <a:p>
          <a:r>
            <a:rPr lang="en-US" b="0" i="0" dirty="0"/>
            <a:t>Outputs have a nice probabilistic interpretation, and the algorithm can be regularized to avoid over fitting.</a:t>
          </a:r>
          <a:endParaRPr lang="en-US" dirty="0"/>
        </a:p>
      </dgm:t>
    </dgm:pt>
    <dgm:pt modelId="{0AB8EE59-5D8B-4DFD-8BA8-613D0E0E5313}" type="parTrans" cxnId="{653AA046-BAC3-4398-9ED0-87BE928190C8}">
      <dgm:prSet/>
      <dgm:spPr/>
      <dgm:t>
        <a:bodyPr/>
        <a:lstStyle/>
        <a:p>
          <a:endParaRPr lang="en-US"/>
        </a:p>
      </dgm:t>
    </dgm:pt>
    <dgm:pt modelId="{43F0869B-F474-4E75-A55C-428FE9340B37}" type="sibTrans" cxnId="{653AA046-BAC3-4398-9ED0-87BE928190C8}">
      <dgm:prSet/>
      <dgm:spPr/>
      <dgm:t>
        <a:bodyPr/>
        <a:lstStyle/>
        <a:p>
          <a:endParaRPr lang="en-US"/>
        </a:p>
      </dgm:t>
    </dgm:pt>
    <dgm:pt modelId="{0CFC1687-E2E9-474C-BCBA-86F0C4ED35B8}">
      <dgm:prSet phldrT="[Text]"/>
      <dgm:spPr/>
      <dgm:t>
        <a:bodyPr/>
        <a:lstStyle/>
        <a:p>
          <a:r>
            <a:rPr lang="en-US" b="0" i="0" dirty="0"/>
            <a:t>In logistic regression the hypothesis is that the conditional probability p of class belongs to ”1”</a:t>
          </a:r>
          <a:endParaRPr lang="en-US" dirty="0"/>
        </a:p>
      </dgm:t>
    </dgm:pt>
    <dgm:pt modelId="{6302B3D4-0688-470D-A96C-41A6278F1EC6}" type="parTrans" cxnId="{BEF667FA-2F05-4853-BA03-0530702ABE9B}">
      <dgm:prSet/>
      <dgm:spPr/>
      <dgm:t>
        <a:bodyPr/>
        <a:lstStyle/>
        <a:p>
          <a:endParaRPr lang="en-US"/>
        </a:p>
      </dgm:t>
    </dgm:pt>
    <dgm:pt modelId="{2415CD10-AF20-431A-9B3B-3C1EC381344B}" type="sibTrans" cxnId="{BEF667FA-2F05-4853-BA03-0530702ABE9B}">
      <dgm:prSet/>
      <dgm:spPr/>
      <dgm:t>
        <a:bodyPr/>
        <a:lstStyle/>
        <a:p>
          <a:endParaRPr lang="en-US"/>
        </a:p>
      </dgm:t>
    </dgm:pt>
    <dgm:pt modelId="{16F8632D-4667-4BC7-BA7B-0A874CD56323}">
      <dgm:prSet/>
      <dgm:spPr/>
      <dgm:t>
        <a:bodyPr/>
        <a:lstStyle/>
        <a:p>
          <a:r>
            <a:rPr lang="en-US" b="0" i="0" dirty="0"/>
            <a:t>if probability is greater than threshold probability, generally 0.5, else it belongs to the class ”0”.</a:t>
          </a:r>
        </a:p>
      </dgm:t>
    </dgm:pt>
    <dgm:pt modelId="{84F9B4AE-F786-47B1-98C1-6A647F13F79D}" type="parTrans" cxnId="{FB9660A0-32AC-4E15-8760-EA4FAC277F6E}">
      <dgm:prSet/>
      <dgm:spPr/>
      <dgm:t>
        <a:bodyPr/>
        <a:lstStyle/>
        <a:p>
          <a:endParaRPr lang="en-US"/>
        </a:p>
      </dgm:t>
    </dgm:pt>
    <dgm:pt modelId="{A31E2657-46E2-4E89-8A89-67876116E7C0}" type="sibTrans" cxnId="{FB9660A0-32AC-4E15-8760-EA4FAC277F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DB0416A-946D-432B-97E9-A32A12735CC0}">
          <dgm:prSet/>
          <dgm:spPr/>
          <dgm:t>
            <a:bodyPr/>
            <a:lstStyle/>
            <a:p>
              <a:r>
                <a:rPr lang="en-US" b="0" i="0" dirty="0"/>
                <a:t>Ex. Y</a:t>
              </a:r>
              <a14:m>
                <m:oMath xmlns:m="http://schemas.openxmlformats.org/officeDocument/2006/math"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&lt;0.5</m:t>
                          </m:r>
                        </m:e>
                      </m:eqArr>
                    </m:e>
                  </m:d>
                </m:oMath>
              </a14:m>
              <a:endParaRPr lang="en-US" b="0" i="0" dirty="0"/>
            </a:p>
          </dgm:t>
        </dgm:pt>
      </mc:Choice>
      <mc:Fallback xmlns="">
        <dgm:pt modelId="{0DB0416A-946D-432B-97E9-A32A12735CC0}">
          <dgm:prSet/>
          <dgm:spPr/>
          <dgm:t>
            <a:bodyPr/>
            <a:lstStyle/>
            <a:p>
              <a:r>
                <a:rPr lang="en-US" b="0" i="0" dirty="0"/>
                <a:t>Ex. Y</a:t>
              </a:r>
              <a:r>
                <a:rPr lang="en-US" b="0" i="0">
                  <a:latin typeface="Cambria Math" panose="02040503050406030204" pitchFamily="18" charset="0"/>
                </a:rPr>
                <a:t>(𝑖)={█(1 , 𝑝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en-US" b="0" i="0">
                  <a:latin typeface="Cambria Math" panose="02040503050406030204" pitchFamily="18" charset="0"/>
                </a:rPr>
                <a:t>0.5@&amp;0, 𝑝&lt;0.5)┤</a:t>
              </a:r>
              <a:endParaRPr lang="en-US" b="0" i="0" dirty="0"/>
            </a:p>
          </dgm:t>
        </dgm:pt>
      </mc:Fallback>
    </mc:AlternateContent>
    <dgm:pt modelId="{926BEEC3-1E58-48A8-B8EC-8C7C856775F2}" type="parTrans" cxnId="{8914DBF5-4F6C-4F30-A5DF-345320C7E4E6}">
      <dgm:prSet/>
      <dgm:spPr/>
      <dgm:t>
        <a:bodyPr/>
        <a:lstStyle/>
        <a:p>
          <a:endParaRPr lang="en-US"/>
        </a:p>
      </dgm:t>
    </dgm:pt>
    <dgm:pt modelId="{FF29F3FA-3B37-45A6-8607-1586B20911CD}" type="sibTrans" cxnId="{8914DBF5-4F6C-4F30-A5DF-345320C7E4E6}">
      <dgm:prSet/>
      <dgm:spPr/>
      <dgm:t>
        <a:bodyPr/>
        <a:lstStyle/>
        <a:p>
          <a:endParaRPr lang="en-US"/>
        </a:p>
      </dgm:t>
    </dgm:pt>
    <dgm:pt modelId="{07E3FFDE-3CF5-45E5-8A47-E0BD348D4908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</dgm:pt>
    <dgm:pt modelId="{C11090B4-A009-4EDA-BCF7-E98593145BF2}" type="pres">
      <dgm:prSet presAssocID="{D0DEE188-9E30-47CF-B028-55C0DA79D8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68F901-2BBC-46BC-A88E-B5B3417E8060}" type="pres">
      <dgm:prSet presAssocID="{D0DEE188-9E30-47CF-B028-55C0DA79D8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48AD764-2B44-46C4-9C24-8EC2C5EA6B65}" type="presOf" srcId="{16F8632D-4667-4BC7-BA7B-0A874CD56323}" destId="{1F68F901-2BBC-46BC-A88E-B5B3417E8060}" srcOrd="0" destOrd="3" presId="urn:microsoft.com/office/officeart/2005/8/layout/vList2"/>
    <dgm:cxn modelId="{653AA046-BAC3-4398-9ED0-87BE928190C8}" srcId="{D0DEE188-9E30-47CF-B028-55C0DA79D896}" destId="{CBEF41AC-D074-42C3-8F9B-0C51663D979B}" srcOrd="1" destOrd="0" parTransId="{0AB8EE59-5D8B-4DFD-8BA8-613D0E0E5313}" sibTransId="{43F0869B-F474-4E75-A55C-428FE9340B37}"/>
    <dgm:cxn modelId="{34114B6E-4C32-4DC2-A5AD-ABDC5DC890CA}" type="presOf" srcId="{CBEF41AC-D074-42C3-8F9B-0C51663D979B}" destId="{1F68F901-2BBC-46BC-A88E-B5B3417E8060}" srcOrd="0" destOrd="1" presId="urn:microsoft.com/office/officeart/2005/8/layout/vList2"/>
    <dgm:cxn modelId="{DF324F86-71D7-4B2D-A36D-601FAEE72821}" srcId="{8B66A348-D18C-4427-9084-E20FACF6BDCD}" destId="{D0DEE188-9E30-47CF-B028-55C0DA79D896}" srcOrd="0" destOrd="0" parTransId="{FCEBBA78-C9F4-40F1-BD06-64C278FF0F94}" sibTransId="{C42116E8-AC5D-43BB-B23B-2DC0FB956E18}"/>
    <dgm:cxn modelId="{0F58A887-229A-4E13-BEF7-1EE93E32B56F}" type="presOf" srcId="{3A32B1CB-188F-4870-827D-2BD28001D563}" destId="{1F68F901-2BBC-46BC-A88E-B5B3417E8060}" srcOrd="0" destOrd="0" presId="urn:microsoft.com/office/officeart/2005/8/layout/vList2"/>
    <dgm:cxn modelId="{F28BE08A-DBC5-409F-BFE5-E3414E8337F4}" type="presOf" srcId="{8B66A348-D18C-4427-9084-E20FACF6BDCD}" destId="{07E3FFDE-3CF5-45E5-8A47-E0BD348D4908}" srcOrd="0" destOrd="0" presId="urn:microsoft.com/office/officeart/2005/8/layout/vList2"/>
    <dgm:cxn modelId="{FD8C0C8F-D112-4BCD-8D22-7FA380152E0B}" type="presOf" srcId="{0DB0416A-946D-432B-97E9-A32A12735CC0}" destId="{1F68F901-2BBC-46BC-A88E-B5B3417E8060}" srcOrd="0" destOrd="4" presId="urn:microsoft.com/office/officeart/2005/8/layout/vList2"/>
    <dgm:cxn modelId="{FB9660A0-32AC-4E15-8760-EA4FAC277F6E}" srcId="{D0DEE188-9E30-47CF-B028-55C0DA79D896}" destId="{16F8632D-4667-4BC7-BA7B-0A874CD56323}" srcOrd="3" destOrd="0" parTransId="{84F9B4AE-F786-47B1-98C1-6A647F13F79D}" sibTransId="{A31E2657-46E2-4E89-8A89-67876116E7C0}"/>
    <dgm:cxn modelId="{CB7240C0-1B21-4825-9AC4-4CF1CD8EF6BA}" type="presOf" srcId="{D0DEE188-9E30-47CF-B028-55C0DA79D896}" destId="{C11090B4-A009-4EDA-BCF7-E98593145BF2}" srcOrd="0" destOrd="0" presId="urn:microsoft.com/office/officeart/2005/8/layout/vList2"/>
    <dgm:cxn modelId="{A5D973E2-B2A2-4DE8-8105-216E7C9F47EC}" srcId="{D0DEE188-9E30-47CF-B028-55C0DA79D896}" destId="{3A32B1CB-188F-4870-827D-2BD28001D563}" srcOrd="0" destOrd="0" parTransId="{CE6EC2F9-ABD5-4474-AFF0-FA7D98B271CD}" sibTransId="{1A80A28A-FFA5-4418-8815-5CFA31E613E1}"/>
    <dgm:cxn modelId="{8914DBF5-4F6C-4F30-A5DF-345320C7E4E6}" srcId="{D0DEE188-9E30-47CF-B028-55C0DA79D896}" destId="{0DB0416A-946D-432B-97E9-A32A12735CC0}" srcOrd="4" destOrd="0" parTransId="{926BEEC3-1E58-48A8-B8EC-8C7C856775F2}" sibTransId="{FF29F3FA-3B37-45A6-8607-1586B20911CD}"/>
    <dgm:cxn modelId="{BEF667FA-2F05-4853-BA03-0530702ABE9B}" srcId="{D0DEE188-9E30-47CF-B028-55C0DA79D896}" destId="{0CFC1687-E2E9-474C-BCBA-86F0C4ED35B8}" srcOrd="2" destOrd="0" parTransId="{6302B3D4-0688-470D-A96C-41A6278F1EC6}" sibTransId="{2415CD10-AF20-431A-9B3B-3C1EC381344B}"/>
    <dgm:cxn modelId="{9E9603FB-CBFF-4055-952B-EA390B945EEA}" type="presOf" srcId="{0CFC1687-E2E9-474C-BCBA-86F0C4ED35B8}" destId="{1F68F901-2BBC-46BC-A88E-B5B3417E8060}" srcOrd="0" destOrd="2" presId="urn:microsoft.com/office/officeart/2005/8/layout/vList2"/>
    <dgm:cxn modelId="{FBF7528B-D929-43DD-836E-FA7645D42EC7}" type="presParOf" srcId="{07E3FFDE-3CF5-45E5-8A47-E0BD348D4908}" destId="{C11090B4-A009-4EDA-BCF7-E98593145BF2}" srcOrd="0" destOrd="0" presId="urn:microsoft.com/office/officeart/2005/8/layout/vList2"/>
    <dgm:cxn modelId="{B8CCF4F9-8A67-4D9A-B467-9485E4943795}" type="presParOf" srcId="{07E3FFDE-3CF5-45E5-8A47-E0BD348D4908}" destId="{1F68F901-2BBC-46BC-A88E-B5B3417E8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EE188-9E30-47CF-B028-55C0DA79D896}">
      <dgm:prSet phldrT="[Text]" custT="1"/>
      <dgm:spPr/>
      <dgm:t>
        <a:bodyPr/>
        <a:lstStyle/>
        <a:p>
          <a:r>
            <a:rPr lang="en-US" sz="1800" b="1" dirty="0"/>
            <a:t>Logistic Regression</a:t>
          </a:r>
        </a:p>
      </dgm:t>
    </dgm:pt>
    <dgm:pt modelId="{C42116E8-AC5D-43BB-B23B-2DC0FB956E18}" type="sibTrans" cxnId="{DF324F86-71D7-4B2D-A36D-601FAEE72821}">
      <dgm:prSet/>
      <dgm:spPr/>
      <dgm:t>
        <a:bodyPr/>
        <a:lstStyle/>
        <a:p>
          <a:endParaRPr lang="en-US" sz="1400"/>
        </a:p>
      </dgm:t>
    </dgm:pt>
    <dgm:pt modelId="{FCEBBA78-C9F4-40F1-BD06-64C278FF0F94}" type="parTrans" cxnId="{DF324F86-71D7-4B2D-A36D-601FAEE72821}">
      <dgm:prSet/>
      <dgm:spPr/>
      <dgm:t>
        <a:bodyPr/>
        <a:lstStyle/>
        <a:p>
          <a:endParaRPr lang="en-US" sz="1400"/>
        </a:p>
      </dgm:t>
    </dgm:pt>
    <dgm:pt modelId="{3A32B1CB-188F-4870-827D-2BD28001D563}">
      <dgm:prSet phldrT="[Text]"/>
      <dgm:spPr>
        <a:blipFill>
          <a:blip xmlns:r="http://schemas.openxmlformats.org/officeDocument/2006/relationships" r:embed="rId1"/>
          <a:stretch>
            <a:fillRect t="-387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6EC2F9-ABD5-4474-AFF0-FA7D98B271CD}" type="parTrans" cxnId="{A5D973E2-B2A2-4DE8-8105-216E7C9F47EC}">
      <dgm:prSet/>
      <dgm:spPr/>
      <dgm:t>
        <a:bodyPr/>
        <a:lstStyle/>
        <a:p>
          <a:endParaRPr lang="en-US"/>
        </a:p>
      </dgm:t>
    </dgm:pt>
    <dgm:pt modelId="{1A80A28A-FFA5-4418-8815-5CFA31E613E1}" type="sibTrans" cxnId="{A5D973E2-B2A2-4DE8-8105-216E7C9F47EC}">
      <dgm:prSet/>
      <dgm:spPr/>
      <dgm:t>
        <a:bodyPr/>
        <a:lstStyle/>
        <a:p>
          <a:endParaRPr lang="en-US"/>
        </a:p>
      </dgm:t>
    </dgm:pt>
    <dgm:pt modelId="{CBEF41AC-D074-42C3-8F9B-0C51663D979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AB8EE59-5D8B-4DFD-8BA8-613D0E0E5313}" type="parTrans" cxnId="{653AA046-BAC3-4398-9ED0-87BE928190C8}">
      <dgm:prSet/>
      <dgm:spPr/>
      <dgm:t>
        <a:bodyPr/>
        <a:lstStyle/>
        <a:p>
          <a:endParaRPr lang="en-US"/>
        </a:p>
      </dgm:t>
    </dgm:pt>
    <dgm:pt modelId="{43F0869B-F474-4E75-A55C-428FE9340B37}" type="sibTrans" cxnId="{653AA046-BAC3-4398-9ED0-87BE928190C8}">
      <dgm:prSet/>
      <dgm:spPr/>
      <dgm:t>
        <a:bodyPr/>
        <a:lstStyle/>
        <a:p>
          <a:endParaRPr lang="en-US"/>
        </a:p>
      </dgm:t>
    </dgm:pt>
    <dgm:pt modelId="{0CFC1687-E2E9-474C-BCBA-86F0C4ED35B8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302B3D4-0688-470D-A96C-41A6278F1EC6}" type="parTrans" cxnId="{BEF667FA-2F05-4853-BA03-0530702ABE9B}">
      <dgm:prSet/>
      <dgm:spPr/>
      <dgm:t>
        <a:bodyPr/>
        <a:lstStyle/>
        <a:p>
          <a:endParaRPr lang="en-US"/>
        </a:p>
      </dgm:t>
    </dgm:pt>
    <dgm:pt modelId="{2415CD10-AF20-431A-9B3B-3C1EC381344B}" type="sibTrans" cxnId="{BEF667FA-2F05-4853-BA03-0530702ABE9B}">
      <dgm:prSet/>
      <dgm:spPr/>
      <dgm:t>
        <a:bodyPr/>
        <a:lstStyle/>
        <a:p>
          <a:endParaRPr lang="en-US"/>
        </a:p>
      </dgm:t>
    </dgm:pt>
    <dgm:pt modelId="{16F8632D-4667-4BC7-BA7B-0A874CD5632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4F9B4AE-F786-47B1-98C1-6A647F13F79D}" type="parTrans" cxnId="{FB9660A0-32AC-4E15-8760-EA4FAC277F6E}">
      <dgm:prSet/>
      <dgm:spPr/>
      <dgm:t>
        <a:bodyPr/>
        <a:lstStyle/>
        <a:p>
          <a:endParaRPr lang="en-US"/>
        </a:p>
      </dgm:t>
    </dgm:pt>
    <dgm:pt modelId="{A31E2657-46E2-4E89-8A89-67876116E7C0}" type="sibTrans" cxnId="{FB9660A0-32AC-4E15-8760-EA4FAC277F6E}">
      <dgm:prSet/>
      <dgm:spPr/>
      <dgm:t>
        <a:bodyPr/>
        <a:lstStyle/>
        <a:p>
          <a:endParaRPr lang="en-US"/>
        </a:p>
      </dgm:t>
    </dgm:pt>
    <dgm:pt modelId="{0DB0416A-946D-432B-97E9-A32A12735CC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26BEEC3-1E58-48A8-B8EC-8C7C856775F2}" type="parTrans" cxnId="{8914DBF5-4F6C-4F30-A5DF-345320C7E4E6}">
      <dgm:prSet/>
      <dgm:spPr/>
      <dgm:t>
        <a:bodyPr/>
        <a:lstStyle/>
        <a:p>
          <a:endParaRPr lang="en-US"/>
        </a:p>
      </dgm:t>
    </dgm:pt>
    <dgm:pt modelId="{FF29F3FA-3B37-45A6-8607-1586B20911CD}" type="sibTrans" cxnId="{8914DBF5-4F6C-4F30-A5DF-345320C7E4E6}">
      <dgm:prSet/>
      <dgm:spPr/>
      <dgm:t>
        <a:bodyPr/>
        <a:lstStyle/>
        <a:p>
          <a:endParaRPr lang="en-US"/>
        </a:p>
      </dgm:t>
    </dgm:pt>
    <dgm:pt modelId="{07E3FFDE-3CF5-45E5-8A47-E0BD348D4908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</dgm:pt>
    <dgm:pt modelId="{C11090B4-A009-4EDA-BCF7-E98593145BF2}" type="pres">
      <dgm:prSet presAssocID="{D0DEE188-9E30-47CF-B028-55C0DA79D8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68F901-2BBC-46BC-A88E-B5B3417E8060}" type="pres">
      <dgm:prSet presAssocID="{D0DEE188-9E30-47CF-B028-55C0DA79D8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48AD764-2B44-46C4-9C24-8EC2C5EA6B65}" type="presOf" srcId="{16F8632D-4667-4BC7-BA7B-0A874CD56323}" destId="{1F68F901-2BBC-46BC-A88E-B5B3417E8060}" srcOrd="0" destOrd="3" presId="urn:microsoft.com/office/officeart/2005/8/layout/vList2"/>
    <dgm:cxn modelId="{653AA046-BAC3-4398-9ED0-87BE928190C8}" srcId="{D0DEE188-9E30-47CF-B028-55C0DA79D896}" destId="{CBEF41AC-D074-42C3-8F9B-0C51663D979B}" srcOrd="1" destOrd="0" parTransId="{0AB8EE59-5D8B-4DFD-8BA8-613D0E0E5313}" sibTransId="{43F0869B-F474-4E75-A55C-428FE9340B37}"/>
    <dgm:cxn modelId="{34114B6E-4C32-4DC2-A5AD-ABDC5DC890CA}" type="presOf" srcId="{CBEF41AC-D074-42C3-8F9B-0C51663D979B}" destId="{1F68F901-2BBC-46BC-A88E-B5B3417E8060}" srcOrd="0" destOrd="1" presId="urn:microsoft.com/office/officeart/2005/8/layout/vList2"/>
    <dgm:cxn modelId="{DF324F86-71D7-4B2D-A36D-601FAEE72821}" srcId="{8B66A348-D18C-4427-9084-E20FACF6BDCD}" destId="{D0DEE188-9E30-47CF-B028-55C0DA79D896}" srcOrd="0" destOrd="0" parTransId="{FCEBBA78-C9F4-40F1-BD06-64C278FF0F94}" sibTransId="{C42116E8-AC5D-43BB-B23B-2DC0FB956E18}"/>
    <dgm:cxn modelId="{0F58A887-229A-4E13-BEF7-1EE93E32B56F}" type="presOf" srcId="{3A32B1CB-188F-4870-827D-2BD28001D563}" destId="{1F68F901-2BBC-46BC-A88E-B5B3417E8060}" srcOrd="0" destOrd="0" presId="urn:microsoft.com/office/officeart/2005/8/layout/vList2"/>
    <dgm:cxn modelId="{F28BE08A-DBC5-409F-BFE5-E3414E8337F4}" type="presOf" srcId="{8B66A348-D18C-4427-9084-E20FACF6BDCD}" destId="{07E3FFDE-3CF5-45E5-8A47-E0BD348D4908}" srcOrd="0" destOrd="0" presId="urn:microsoft.com/office/officeart/2005/8/layout/vList2"/>
    <dgm:cxn modelId="{FD8C0C8F-D112-4BCD-8D22-7FA380152E0B}" type="presOf" srcId="{0DB0416A-946D-432B-97E9-A32A12735CC0}" destId="{1F68F901-2BBC-46BC-A88E-B5B3417E8060}" srcOrd="0" destOrd="4" presId="urn:microsoft.com/office/officeart/2005/8/layout/vList2"/>
    <dgm:cxn modelId="{FB9660A0-32AC-4E15-8760-EA4FAC277F6E}" srcId="{D0DEE188-9E30-47CF-B028-55C0DA79D896}" destId="{16F8632D-4667-4BC7-BA7B-0A874CD56323}" srcOrd="3" destOrd="0" parTransId="{84F9B4AE-F786-47B1-98C1-6A647F13F79D}" sibTransId="{A31E2657-46E2-4E89-8A89-67876116E7C0}"/>
    <dgm:cxn modelId="{CB7240C0-1B21-4825-9AC4-4CF1CD8EF6BA}" type="presOf" srcId="{D0DEE188-9E30-47CF-B028-55C0DA79D896}" destId="{C11090B4-A009-4EDA-BCF7-E98593145BF2}" srcOrd="0" destOrd="0" presId="urn:microsoft.com/office/officeart/2005/8/layout/vList2"/>
    <dgm:cxn modelId="{A5D973E2-B2A2-4DE8-8105-216E7C9F47EC}" srcId="{D0DEE188-9E30-47CF-B028-55C0DA79D896}" destId="{3A32B1CB-188F-4870-827D-2BD28001D563}" srcOrd="0" destOrd="0" parTransId="{CE6EC2F9-ABD5-4474-AFF0-FA7D98B271CD}" sibTransId="{1A80A28A-FFA5-4418-8815-5CFA31E613E1}"/>
    <dgm:cxn modelId="{8914DBF5-4F6C-4F30-A5DF-345320C7E4E6}" srcId="{D0DEE188-9E30-47CF-B028-55C0DA79D896}" destId="{0DB0416A-946D-432B-97E9-A32A12735CC0}" srcOrd="4" destOrd="0" parTransId="{926BEEC3-1E58-48A8-B8EC-8C7C856775F2}" sibTransId="{FF29F3FA-3B37-45A6-8607-1586B20911CD}"/>
    <dgm:cxn modelId="{BEF667FA-2F05-4853-BA03-0530702ABE9B}" srcId="{D0DEE188-9E30-47CF-B028-55C0DA79D896}" destId="{0CFC1687-E2E9-474C-BCBA-86F0C4ED35B8}" srcOrd="2" destOrd="0" parTransId="{6302B3D4-0688-470D-A96C-41A6278F1EC6}" sibTransId="{2415CD10-AF20-431A-9B3B-3C1EC381344B}"/>
    <dgm:cxn modelId="{9E9603FB-CBFF-4055-952B-EA390B945EEA}" type="presOf" srcId="{0CFC1687-E2E9-474C-BCBA-86F0C4ED35B8}" destId="{1F68F901-2BBC-46BC-A88E-B5B3417E8060}" srcOrd="0" destOrd="2" presId="urn:microsoft.com/office/officeart/2005/8/layout/vList2"/>
    <dgm:cxn modelId="{FBF7528B-D929-43DD-836E-FA7645D42EC7}" type="presParOf" srcId="{07E3FFDE-3CF5-45E5-8A47-E0BD348D4908}" destId="{C11090B4-A009-4EDA-BCF7-E98593145BF2}" srcOrd="0" destOrd="0" presId="urn:microsoft.com/office/officeart/2005/8/layout/vList2"/>
    <dgm:cxn modelId="{B8CCF4F9-8A67-4D9A-B467-9485E4943795}" type="presParOf" srcId="{07E3FFDE-3CF5-45E5-8A47-E0BD348D4908}" destId="{1F68F901-2BBC-46BC-A88E-B5B3417E8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3025551" y="1355367"/>
          <a:ext cx="1722731" cy="149023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Credit Card Default Problem (DEMO)</a:t>
          </a:r>
        </a:p>
      </dsp:txBody>
      <dsp:txXfrm>
        <a:off x="3311032" y="1602319"/>
        <a:ext cx="1151769" cy="996328"/>
      </dsp:txXfrm>
    </dsp:sp>
    <dsp:sp modelId="{FCA1AD58-F836-4152-BBAA-E1F99B0624F7}">
      <dsp:nvSpPr>
        <dsp:cNvPr id="0" name=""/>
        <dsp:cNvSpPr/>
      </dsp:nvSpPr>
      <dsp:spPr>
        <a:xfrm>
          <a:off x="4104312" y="642392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84240" y="0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Problem Overview</a:t>
          </a:r>
        </a:p>
      </dsp:txBody>
      <dsp:txXfrm>
        <a:off x="3418200" y="202403"/>
        <a:ext cx="943846" cy="816537"/>
      </dsp:txXfrm>
    </dsp:sp>
    <dsp:sp modelId="{8E60D092-4CDD-4782-A616-0D2B706D8773}">
      <dsp:nvSpPr>
        <dsp:cNvPr id="0" name=""/>
        <dsp:cNvSpPr/>
      </dsp:nvSpPr>
      <dsp:spPr>
        <a:xfrm>
          <a:off x="4862891" y="1689378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478993" y="751208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 Overview</a:t>
          </a:r>
        </a:p>
      </dsp:txBody>
      <dsp:txXfrm>
        <a:off x="4712953" y="953611"/>
        <a:ext cx="943846" cy="816537"/>
      </dsp:txXfrm>
    </dsp:sp>
    <dsp:sp modelId="{F3F7947D-1ED5-40FB-BAF1-3DB2C3179022}">
      <dsp:nvSpPr>
        <dsp:cNvPr id="0" name=""/>
        <dsp:cNvSpPr/>
      </dsp:nvSpPr>
      <dsp:spPr>
        <a:xfrm>
          <a:off x="4335933" y="2871228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478993" y="2227996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Preparation</a:t>
          </a:r>
        </a:p>
      </dsp:txBody>
      <dsp:txXfrm>
        <a:off x="4712953" y="2430399"/>
        <a:ext cx="943846" cy="816537"/>
      </dsp:txXfrm>
    </dsp:sp>
    <dsp:sp modelId="{F391A461-81CB-410C-95EC-3C6826795890}">
      <dsp:nvSpPr>
        <dsp:cNvPr id="0" name=""/>
        <dsp:cNvSpPr/>
      </dsp:nvSpPr>
      <dsp:spPr>
        <a:xfrm>
          <a:off x="3028757" y="2993909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84240" y="2980044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Proposed Models</a:t>
          </a:r>
        </a:p>
      </dsp:txBody>
      <dsp:txXfrm>
        <a:off x="3418200" y="3182447"/>
        <a:ext cx="943846" cy="816537"/>
      </dsp:txXfrm>
    </dsp:sp>
    <dsp:sp modelId="{74B13941-6D34-4585-918E-27065B058104}">
      <dsp:nvSpPr>
        <dsp:cNvPr id="0" name=""/>
        <dsp:cNvSpPr/>
      </dsp:nvSpPr>
      <dsp:spPr>
        <a:xfrm>
          <a:off x="2257756" y="1947343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883476" y="2228836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Evaluation</a:t>
          </a:r>
        </a:p>
      </dsp:txBody>
      <dsp:txXfrm>
        <a:off x="2117436" y="2431239"/>
        <a:ext cx="943846" cy="816537"/>
      </dsp:txXfrm>
    </dsp:sp>
    <dsp:sp modelId="{63EE46C9-6586-4EA8-8906-6E930146170B}">
      <dsp:nvSpPr>
        <dsp:cNvPr id="0" name=""/>
        <dsp:cNvSpPr/>
      </dsp:nvSpPr>
      <dsp:spPr>
        <a:xfrm>
          <a:off x="1883476" y="749527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</a:t>
          </a:r>
        </a:p>
      </dsp:txBody>
      <dsp:txXfrm>
        <a:off x="2117436" y="951930"/>
        <a:ext cx="943846" cy="8165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9283B-7F14-4C51-AC67-EA5463AB3FAE}">
      <dsp:nvSpPr>
        <dsp:cNvPr id="0" name=""/>
        <dsp:cNvSpPr/>
      </dsp:nvSpPr>
      <dsp:spPr>
        <a:xfrm>
          <a:off x="0" y="41963"/>
          <a:ext cx="875473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Feed Forward Neural Network</a:t>
          </a:r>
        </a:p>
      </dsp:txBody>
      <dsp:txXfrm>
        <a:off x="21075" y="63038"/>
        <a:ext cx="8712589" cy="389580"/>
      </dsp:txXfrm>
    </dsp:sp>
    <dsp:sp modelId="{E5F76B7A-0E8B-49A0-97A9-FF7335DAF522}">
      <dsp:nvSpPr>
        <dsp:cNvPr id="0" name=""/>
        <dsp:cNvSpPr/>
      </dsp:nvSpPr>
      <dsp:spPr>
        <a:xfrm>
          <a:off x="0" y="473693"/>
          <a:ext cx="8754739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Feed forward NN is used with Backpropagation algorithm. Below parameters decided tuned parameters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Activation function : Rectified Linear Unit(ReLU) and Sigmoid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SGD: adam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Epochs: 100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Loss function: Binary cross entropy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Input layer : 26, Hidden layer : 2, Output: 1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Early Stopping</a:t>
          </a:r>
        </a:p>
      </dsp:txBody>
      <dsp:txXfrm>
        <a:off x="0" y="473693"/>
        <a:ext cx="8754739" cy="1676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F908-ACA0-493B-B196-1BBAEFD48E77}">
      <dsp:nvSpPr>
        <dsp:cNvPr id="0" name=""/>
        <dsp:cNvSpPr/>
      </dsp:nvSpPr>
      <dsp:spPr>
        <a:xfrm>
          <a:off x="0" y="27057"/>
          <a:ext cx="8754739" cy="457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Voting Classifier</a:t>
          </a:r>
          <a:endParaRPr lang="en-US" sz="1900" kern="1200" dirty="0"/>
        </a:p>
      </dsp:txBody>
      <dsp:txXfrm>
        <a:off x="22319" y="49376"/>
        <a:ext cx="8710101" cy="412564"/>
      </dsp:txXfrm>
    </dsp:sp>
    <dsp:sp modelId="{AAD1D81A-DE7C-40E8-9BF7-A6FA0A9C4B84}">
      <dsp:nvSpPr>
        <dsp:cNvPr id="0" name=""/>
        <dsp:cNvSpPr/>
      </dsp:nvSpPr>
      <dsp:spPr>
        <a:xfrm>
          <a:off x="0" y="484260"/>
          <a:ext cx="8754739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Estimators: </a:t>
          </a:r>
          <a:r>
            <a:rPr lang="en-US" sz="1500" b="0" i="1" kern="1200" dirty="0"/>
            <a:t>list of classifiers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kern="1200" dirty="0"/>
            <a:t>Combined average of Logistic Regression + Decision tree Classifier + Support Vector Machine (SVM)</a:t>
          </a:r>
        </a:p>
      </dsp:txBody>
      <dsp:txXfrm>
        <a:off x="0" y="484260"/>
        <a:ext cx="8754739" cy="1117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FF802-3371-48AD-959D-D4B247261565}">
      <dsp:nvSpPr>
        <dsp:cNvPr id="0" name=""/>
        <dsp:cNvSpPr/>
      </dsp:nvSpPr>
      <dsp:spPr>
        <a:xfrm>
          <a:off x="0" y="1733"/>
          <a:ext cx="875473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Naïve Bayes, KNN and Decision Tree classifier</a:t>
          </a:r>
        </a:p>
      </dsp:txBody>
      <dsp:txXfrm>
        <a:off x="22246" y="23979"/>
        <a:ext cx="8710247" cy="4112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5033" y="1482035"/>
          <a:ext cx="1883731" cy="16295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57194" y="1752066"/>
        <a:ext cx="1259409" cy="1089441"/>
      </dsp:txXfrm>
    </dsp:sp>
    <dsp:sp modelId="{FCA1AD58-F836-4152-BBAA-E1F99B0624F7}">
      <dsp:nvSpPr>
        <dsp:cNvPr id="0" name=""/>
        <dsp:cNvSpPr/>
      </dsp:nvSpPr>
      <dsp:spPr>
        <a:xfrm>
          <a:off x="4124610" y="702427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18552" y="0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74377" y="221318"/>
        <a:ext cx="1032054" cy="892849"/>
      </dsp:txXfrm>
    </dsp:sp>
    <dsp:sp modelId="{8E60D092-4CDD-4782-A616-0D2B706D8773}">
      <dsp:nvSpPr>
        <dsp:cNvPr id="0" name=""/>
        <dsp:cNvSpPr/>
      </dsp:nvSpPr>
      <dsp:spPr>
        <a:xfrm>
          <a:off x="4954083" y="1847261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4308" y="821413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790133" y="1042731"/>
        <a:ext cx="1032054" cy="892849"/>
      </dsp:txXfrm>
    </dsp:sp>
    <dsp:sp modelId="{F3F7947D-1ED5-40FB-BAF1-3DB2C3179022}">
      <dsp:nvSpPr>
        <dsp:cNvPr id="0" name=""/>
        <dsp:cNvSpPr/>
      </dsp:nvSpPr>
      <dsp:spPr>
        <a:xfrm>
          <a:off x="4377878" y="3139562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4308" y="2436216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790133" y="2657534"/>
        <a:ext cx="1032054" cy="892849"/>
      </dsp:txXfrm>
    </dsp:sp>
    <dsp:sp modelId="{F391A461-81CB-410C-95EC-3C6826795890}">
      <dsp:nvSpPr>
        <dsp:cNvPr id="0" name=""/>
        <dsp:cNvSpPr/>
      </dsp:nvSpPr>
      <dsp:spPr>
        <a:xfrm>
          <a:off x="2948538" y="3273708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18552" y="3258548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74377" y="3479866"/>
        <a:ext cx="1032054" cy="892849"/>
      </dsp:txXfrm>
    </dsp:sp>
    <dsp:sp modelId="{74B13941-6D34-4585-918E-27065B058104}">
      <dsp:nvSpPr>
        <dsp:cNvPr id="0" name=""/>
        <dsp:cNvSpPr/>
      </dsp:nvSpPr>
      <dsp:spPr>
        <a:xfrm>
          <a:off x="2105482" y="2129334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96223" y="243713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1952048" y="2658453"/>
        <a:ext cx="1032054" cy="892849"/>
      </dsp:txXfrm>
    </dsp:sp>
    <dsp:sp modelId="{63EE46C9-6586-4EA8-8906-6E930146170B}">
      <dsp:nvSpPr>
        <dsp:cNvPr id="0" name=""/>
        <dsp:cNvSpPr/>
      </dsp:nvSpPr>
      <dsp:spPr>
        <a:xfrm>
          <a:off x="1696223" y="81957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52048" y="1040893"/>
        <a:ext cx="1032054" cy="8928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5033" y="1482035"/>
          <a:ext cx="1883731" cy="16295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57194" y="1752066"/>
        <a:ext cx="1259409" cy="1089441"/>
      </dsp:txXfrm>
    </dsp:sp>
    <dsp:sp modelId="{FCA1AD58-F836-4152-BBAA-E1F99B0624F7}">
      <dsp:nvSpPr>
        <dsp:cNvPr id="0" name=""/>
        <dsp:cNvSpPr/>
      </dsp:nvSpPr>
      <dsp:spPr>
        <a:xfrm>
          <a:off x="4124610" y="702427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18552" y="0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74377" y="221318"/>
        <a:ext cx="1032054" cy="892849"/>
      </dsp:txXfrm>
    </dsp:sp>
    <dsp:sp modelId="{8E60D092-4CDD-4782-A616-0D2B706D8773}">
      <dsp:nvSpPr>
        <dsp:cNvPr id="0" name=""/>
        <dsp:cNvSpPr/>
      </dsp:nvSpPr>
      <dsp:spPr>
        <a:xfrm>
          <a:off x="4954083" y="1847261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4308" y="821413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790133" y="1042731"/>
        <a:ext cx="1032054" cy="892849"/>
      </dsp:txXfrm>
    </dsp:sp>
    <dsp:sp modelId="{F3F7947D-1ED5-40FB-BAF1-3DB2C3179022}">
      <dsp:nvSpPr>
        <dsp:cNvPr id="0" name=""/>
        <dsp:cNvSpPr/>
      </dsp:nvSpPr>
      <dsp:spPr>
        <a:xfrm>
          <a:off x="4377878" y="3139562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4308" y="2436216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790133" y="2657534"/>
        <a:ext cx="1032054" cy="892849"/>
      </dsp:txXfrm>
    </dsp:sp>
    <dsp:sp modelId="{F391A461-81CB-410C-95EC-3C6826795890}">
      <dsp:nvSpPr>
        <dsp:cNvPr id="0" name=""/>
        <dsp:cNvSpPr/>
      </dsp:nvSpPr>
      <dsp:spPr>
        <a:xfrm>
          <a:off x="2948538" y="3273708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18552" y="3258548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74377" y="3479866"/>
        <a:ext cx="1032054" cy="892849"/>
      </dsp:txXfrm>
    </dsp:sp>
    <dsp:sp modelId="{74B13941-6D34-4585-918E-27065B058104}">
      <dsp:nvSpPr>
        <dsp:cNvPr id="0" name=""/>
        <dsp:cNvSpPr/>
      </dsp:nvSpPr>
      <dsp:spPr>
        <a:xfrm>
          <a:off x="2105482" y="2129334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96223" y="243713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 Process</a:t>
          </a:r>
        </a:p>
      </dsp:txBody>
      <dsp:txXfrm>
        <a:off x="1952048" y="2658453"/>
        <a:ext cx="1032054" cy="892849"/>
      </dsp:txXfrm>
    </dsp:sp>
    <dsp:sp modelId="{63EE46C9-6586-4EA8-8906-6E930146170B}">
      <dsp:nvSpPr>
        <dsp:cNvPr id="0" name=""/>
        <dsp:cNvSpPr/>
      </dsp:nvSpPr>
      <dsp:spPr>
        <a:xfrm>
          <a:off x="1696223" y="81957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52048" y="1040893"/>
        <a:ext cx="1032054" cy="89284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29219" y="1506913"/>
          <a:ext cx="1915352" cy="16568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46620" y="1781477"/>
        <a:ext cx="1280550" cy="1107729"/>
      </dsp:txXfrm>
    </dsp:sp>
    <dsp:sp modelId="{FCA1AD58-F836-4152-BBAA-E1F99B0624F7}">
      <dsp:nvSpPr>
        <dsp:cNvPr id="0" name=""/>
        <dsp:cNvSpPr/>
      </dsp:nvSpPr>
      <dsp:spPr>
        <a:xfrm>
          <a:off x="4128597" y="714218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05650" y="0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65769" y="225034"/>
        <a:ext cx="1049379" cy="907835"/>
      </dsp:txXfrm>
    </dsp:sp>
    <dsp:sp modelId="{8E60D092-4CDD-4782-A616-0D2B706D8773}">
      <dsp:nvSpPr>
        <dsp:cNvPr id="0" name=""/>
        <dsp:cNvSpPr/>
      </dsp:nvSpPr>
      <dsp:spPr>
        <a:xfrm>
          <a:off x="4971994" y="1878269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45172" y="835201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805291" y="1060235"/>
        <a:ext cx="1049379" cy="907835"/>
      </dsp:txXfrm>
    </dsp:sp>
    <dsp:sp modelId="{F3F7947D-1ED5-40FB-BAF1-3DB2C3179022}">
      <dsp:nvSpPr>
        <dsp:cNvPr id="0" name=""/>
        <dsp:cNvSpPr/>
      </dsp:nvSpPr>
      <dsp:spPr>
        <a:xfrm>
          <a:off x="4386116" y="3192264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45172" y="2477111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805291" y="2702145"/>
        <a:ext cx="1049379" cy="907835"/>
      </dsp:txXfrm>
    </dsp:sp>
    <dsp:sp modelId="{F391A461-81CB-410C-95EC-3C6826795890}">
      <dsp:nvSpPr>
        <dsp:cNvPr id="0" name=""/>
        <dsp:cNvSpPr/>
      </dsp:nvSpPr>
      <dsp:spPr>
        <a:xfrm>
          <a:off x="2932783" y="3328662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05650" y="3313247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65769" y="3538281"/>
        <a:ext cx="1049379" cy="907835"/>
      </dsp:txXfrm>
    </dsp:sp>
    <dsp:sp modelId="{74B13941-6D34-4585-918E-27065B058104}">
      <dsp:nvSpPr>
        <dsp:cNvPr id="0" name=""/>
        <dsp:cNvSpPr/>
      </dsp:nvSpPr>
      <dsp:spPr>
        <a:xfrm>
          <a:off x="2075575" y="2165078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59446" y="2478045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 Process</a:t>
          </a:r>
        </a:p>
      </dsp:txBody>
      <dsp:txXfrm>
        <a:off x="1919565" y="2703079"/>
        <a:ext cx="1049379" cy="907835"/>
      </dsp:txXfrm>
    </dsp:sp>
    <dsp:sp modelId="{63EE46C9-6586-4EA8-8906-6E930146170B}">
      <dsp:nvSpPr>
        <dsp:cNvPr id="0" name=""/>
        <dsp:cNvSpPr/>
      </dsp:nvSpPr>
      <dsp:spPr>
        <a:xfrm>
          <a:off x="1659446" y="833333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19565" y="1058367"/>
        <a:ext cx="1049379" cy="907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DB0B2-B597-4B65-8E1A-4337877E4F18}">
      <dsp:nvSpPr>
        <dsp:cNvPr id="0" name=""/>
        <dsp:cNvSpPr/>
      </dsp:nvSpPr>
      <dsp:spPr>
        <a:xfrm>
          <a:off x="94222" y="1642121"/>
          <a:ext cx="1346383" cy="44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kern="1200" dirty="0"/>
        </a:p>
      </dsp:txBody>
      <dsp:txXfrm>
        <a:off x="94222" y="1642121"/>
        <a:ext cx="1346383" cy="443694"/>
      </dsp:txXfrm>
    </dsp:sp>
    <dsp:sp modelId="{32BEC984-A86C-4977-AB0E-5A90342C76D9}">
      <dsp:nvSpPr>
        <dsp:cNvPr id="0" name=""/>
        <dsp:cNvSpPr/>
      </dsp:nvSpPr>
      <dsp:spPr>
        <a:xfrm>
          <a:off x="92692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72C50-DB1A-4F4D-918A-C642D7E82929}">
      <dsp:nvSpPr>
        <dsp:cNvPr id="0" name=""/>
        <dsp:cNvSpPr/>
      </dsp:nvSpPr>
      <dsp:spPr>
        <a:xfrm>
          <a:off x="167661" y="131002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C9BE-8B0B-4A26-B455-9AE63C69A514}">
      <dsp:nvSpPr>
        <dsp:cNvPr id="0" name=""/>
        <dsp:cNvSpPr/>
      </dsp:nvSpPr>
      <dsp:spPr>
        <a:xfrm>
          <a:off x="347587" y="1340013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46B25-3790-4A13-BFC5-49994502D68F}">
      <dsp:nvSpPr>
        <dsp:cNvPr id="0" name=""/>
        <dsp:cNvSpPr/>
      </dsp:nvSpPr>
      <dsp:spPr>
        <a:xfrm>
          <a:off x="497525" y="1175081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EDB7-BDFC-41B8-8CC6-C430020900B2}">
      <dsp:nvSpPr>
        <dsp:cNvPr id="0" name=""/>
        <dsp:cNvSpPr/>
      </dsp:nvSpPr>
      <dsp:spPr>
        <a:xfrm>
          <a:off x="692445" y="1115106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5732B-CEDF-4212-801B-3AD379BC8669}">
      <dsp:nvSpPr>
        <dsp:cNvPr id="0" name=""/>
        <dsp:cNvSpPr/>
      </dsp:nvSpPr>
      <dsp:spPr>
        <a:xfrm>
          <a:off x="932346" y="1220062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21A01-9D31-4F42-8FB1-2A498CD8F56C}">
      <dsp:nvSpPr>
        <dsp:cNvPr id="0" name=""/>
        <dsp:cNvSpPr/>
      </dsp:nvSpPr>
      <dsp:spPr>
        <a:xfrm>
          <a:off x="1082284" y="1295031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4879D-D0B0-4143-B863-8B64FC8302BF}">
      <dsp:nvSpPr>
        <dsp:cNvPr id="0" name=""/>
        <dsp:cNvSpPr/>
      </dsp:nvSpPr>
      <dsp:spPr>
        <a:xfrm>
          <a:off x="1292197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1681-2810-48B8-AF5F-A50F16A4C8D5}">
      <dsp:nvSpPr>
        <dsp:cNvPr id="0" name=""/>
        <dsp:cNvSpPr/>
      </dsp:nvSpPr>
      <dsp:spPr>
        <a:xfrm>
          <a:off x="1382160" y="162489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62C5F-40B3-4DF2-A46A-62099DE9F9FF}">
      <dsp:nvSpPr>
        <dsp:cNvPr id="0" name=""/>
        <dsp:cNvSpPr/>
      </dsp:nvSpPr>
      <dsp:spPr>
        <a:xfrm>
          <a:off x="602482" y="1310025"/>
          <a:ext cx="275396" cy="275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BD967-0E80-4496-9D51-CFE954E671CC}">
      <dsp:nvSpPr>
        <dsp:cNvPr id="0" name=""/>
        <dsp:cNvSpPr/>
      </dsp:nvSpPr>
      <dsp:spPr>
        <a:xfrm>
          <a:off x="17723" y="1879790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6F214-5A2F-47B2-A7AF-FA597D31EB8C}">
      <dsp:nvSpPr>
        <dsp:cNvPr id="0" name=""/>
        <dsp:cNvSpPr/>
      </dsp:nvSpPr>
      <dsp:spPr>
        <a:xfrm>
          <a:off x="107686" y="201473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3FA98-F695-459B-8B53-4681A386B90E}">
      <dsp:nvSpPr>
        <dsp:cNvPr id="0" name=""/>
        <dsp:cNvSpPr/>
      </dsp:nvSpPr>
      <dsp:spPr>
        <a:xfrm>
          <a:off x="332593" y="2134685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E3ABC-5222-4743-8A61-38DF659826DB}">
      <dsp:nvSpPr>
        <dsp:cNvPr id="0" name=""/>
        <dsp:cNvSpPr/>
      </dsp:nvSpPr>
      <dsp:spPr>
        <a:xfrm>
          <a:off x="647463" y="232960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240D1-71D5-413B-899E-D4B1F19D7815}">
      <dsp:nvSpPr>
        <dsp:cNvPr id="0" name=""/>
        <dsp:cNvSpPr/>
      </dsp:nvSpPr>
      <dsp:spPr>
        <a:xfrm>
          <a:off x="707438" y="213468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162E7-B2E2-4C3C-9A4F-ECDAA0323DD0}">
      <dsp:nvSpPr>
        <dsp:cNvPr id="0" name=""/>
        <dsp:cNvSpPr/>
      </dsp:nvSpPr>
      <dsp:spPr>
        <a:xfrm>
          <a:off x="857377" y="2344599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5F29E-41B7-4B3E-BEAE-95939FB51857}">
      <dsp:nvSpPr>
        <dsp:cNvPr id="0" name=""/>
        <dsp:cNvSpPr/>
      </dsp:nvSpPr>
      <dsp:spPr>
        <a:xfrm>
          <a:off x="992321" y="2104698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D9F7B-943E-440D-814B-459F06CEBD8F}">
      <dsp:nvSpPr>
        <dsp:cNvPr id="0" name=""/>
        <dsp:cNvSpPr/>
      </dsp:nvSpPr>
      <dsp:spPr>
        <a:xfrm>
          <a:off x="1322185" y="2044722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2153F-6E43-4AE8-89D9-03047CB260E7}">
      <dsp:nvSpPr>
        <dsp:cNvPr id="0" name=""/>
        <dsp:cNvSpPr/>
      </dsp:nvSpPr>
      <dsp:spPr>
        <a:xfrm>
          <a:off x="14904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BA0CD-EFB5-4476-B480-BA0E4B845B4E}">
      <dsp:nvSpPr>
        <dsp:cNvPr id="0" name=""/>
        <dsp:cNvSpPr/>
      </dsp:nvSpPr>
      <dsp:spPr>
        <a:xfrm>
          <a:off x="1984750" y="1340222"/>
          <a:ext cx="1077309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kern="1200" dirty="0"/>
        </a:p>
      </dsp:txBody>
      <dsp:txXfrm>
        <a:off x="1984750" y="1340222"/>
        <a:ext cx="1077309" cy="943600"/>
      </dsp:txXfrm>
    </dsp:sp>
    <dsp:sp modelId="{4476A50E-F2A5-4823-AC8A-E4D6E90A8F05}">
      <dsp:nvSpPr>
        <dsp:cNvPr id="0" name=""/>
        <dsp:cNvSpPr/>
      </dsp:nvSpPr>
      <dsp:spPr>
        <a:xfrm>
          <a:off x="3062059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6C5E1-FEC7-4851-A03A-F323B7D62B1E}">
      <dsp:nvSpPr>
        <dsp:cNvPr id="0" name=""/>
        <dsp:cNvSpPr/>
      </dsp:nvSpPr>
      <dsp:spPr>
        <a:xfrm>
          <a:off x="3556326" y="1340222"/>
          <a:ext cx="1375001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kern="1200" dirty="0"/>
        </a:p>
      </dsp:txBody>
      <dsp:txXfrm>
        <a:off x="3556326" y="1340222"/>
        <a:ext cx="1375001" cy="943600"/>
      </dsp:txXfrm>
    </dsp:sp>
    <dsp:sp modelId="{67A4814C-3B06-4D0F-B2C8-D18D99227EDF}">
      <dsp:nvSpPr>
        <dsp:cNvPr id="0" name=""/>
        <dsp:cNvSpPr/>
      </dsp:nvSpPr>
      <dsp:spPr>
        <a:xfrm>
          <a:off x="4931328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A350-505E-4E1F-AEE8-BBD5B1175654}">
      <dsp:nvSpPr>
        <dsp:cNvPr id="0" name=""/>
        <dsp:cNvSpPr/>
      </dsp:nvSpPr>
      <dsp:spPr>
        <a:xfrm>
          <a:off x="5425595" y="1340222"/>
          <a:ext cx="1007388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kern="1200" dirty="0"/>
        </a:p>
      </dsp:txBody>
      <dsp:txXfrm>
        <a:off x="5425595" y="1340222"/>
        <a:ext cx="1007388" cy="943600"/>
      </dsp:txXfrm>
    </dsp:sp>
    <dsp:sp modelId="{640AD55F-A9E9-47B9-9AF7-5337FAF85DEA}">
      <dsp:nvSpPr>
        <dsp:cNvPr id="0" name=""/>
        <dsp:cNvSpPr/>
      </dsp:nvSpPr>
      <dsp:spPr>
        <a:xfrm>
          <a:off x="64329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BBB8-0D72-428E-908B-55F5FF9DFF23}">
      <dsp:nvSpPr>
        <dsp:cNvPr id="0" name=""/>
        <dsp:cNvSpPr/>
      </dsp:nvSpPr>
      <dsp:spPr>
        <a:xfrm>
          <a:off x="6981170" y="1261782"/>
          <a:ext cx="1145800" cy="1145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kern="1200" dirty="0"/>
        </a:p>
      </dsp:txBody>
      <dsp:txXfrm>
        <a:off x="7148969" y="1429581"/>
        <a:ext cx="810202" cy="810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58588" y="1460710"/>
          <a:ext cx="1856626" cy="16060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66257" y="1726856"/>
        <a:ext cx="1241288" cy="1073765"/>
      </dsp:txXfrm>
    </dsp:sp>
    <dsp:sp modelId="{FCA1AD58-F836-4152-BBAA-E1F99B0624F7}">
      <dsp:nvSpPr>
        <dsp:cNvPr id="0" name=""/>
        <dsp:cNvSpPr/>
      </dsp:nvSpPr>
      <dsp:spPr>
        <a:xfrm>
          <a:off x="4121193" y="692320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9610" y="0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81754" y="218134"/>
        <a:ext cx="1017204" cy="880001"/>
      </dsp:txXfrm>
    </dsp:sp>
    <dsp:sp modelId="{8E60D092-4CDD-4782-A616-0D2B706D8773}">
      <dsp:nvSpPr>
        <dsp:cNvPr id="0" name=""/>
        <dsp:cNvSpPr/>
      </dsp:nvSpPr>
      <dsp:spPr>
        <a:xfrm>
          <a:off x="4938731" y="1820681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24996" y="809594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777140" y="1027728"/>
        <a:ext cx="1017204" cy="880001"/>
      </dsp:txXfrm>
    </dsp:sp>
    <dsp:sp modelId="{F3F7947D-1ED5-40FB-BAF1-3DB2C3179022}">
      <dsp:nvSpPr>
        <dsp:cNvPr id="0" name=""/>
        <dsp:cNvSpPr/>
      </dsp:nvSpPr>
      <dsp:spPr>
        <a:xfrm>
          <a:off x="4370817" y="3094388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24996" y="2401162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777140" y="2619296"/>
        <a:ext cx="1017204" cy="880001"/>
      </dsp:txXfrm>
    </dsp:sp>
    <dsp:sp modelId="{F391A461-81CB-410C-95EC-3C6826795890}">
      <dsp:nvSpPr>
        <dsp:cNvPr id="0" name=""/>
        <dsp:cNvSpPr/>
      </dsp:nvSpPr>
      <dsp:spPr>
        <a:xfrm>
          <a:off x="2962043" y="3226604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9610" y="3211662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81754" y="3429796"/>
        <a:ext cx="1017204" cy="880001"/>
      </dsp:txXfrm>
    </dsp:sp>
    <dsp:sp modelId="{74B13941-6D34-4585-918E-27065B058104}">
      <dsp:nvSpPr>
        <dsp:cNvPr id="0" name=""/>
        <dsp:cNvSpPr/>
      </dsp:nvSpPr>
      <dsp:spPr>
        <a:xfrm>
          <a:off x="2131117" y="2098696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27747" y="2402067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1979891" y="2620201"/>
        <a:ext cx="1017204" cy="880001"/>
      </dsp:txXfrm>
    </dsp:sp>
    <dsp:sp modelId="{63EE46C9-6586-4EA8-8906-6E930146170B}">
      <dsp:nvSpPr>
        <dsp:cNvPr id="0" name=""/>
        <dsp:cNvSpPr/>
      </dsp:nvSpPr>
      <dsp:spPr>
        <a:xfrm>
          <a:off x="1727747" y="807783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79891" y="1025917"/>
        <a:ext cx="1017204" cy="88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D4D0-868B-4EC9-A57B-D578A4ED8A8A}">
      <dsp:nvSpPr>
        <dsp:cNvPr id="0" name=""/>
        <dsp:cNvSpPr/>
      </dsp:nvSpPr>
      <dsp:spPr>
        <a:xfrm>
          <a:off x="809431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data</a:t>
          </a:r>
        </a:p>
      </dsp:txBody>
      <dsp:txXfrm>
        <a:off x="826009" y="16578"/>
        <a:ext cx="985655" cy="532850"/>
      </dsp:txXfrm>
    </dsp:sp>
    <dsp:sp modelId="{532154AB-2F8B-44F0-ADA8-2C66B5819E1C}">
      <dsp:nvSpPr>
        <dsp:cNvPr id="0" name=""/>
        <dsp:cNvSpPr/>
      </dsp:nvSpPr>
      <dsp:spPr>
        <a:xfrm>
          <a:off x="2281048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data</a:t>
          </a:r>
        </a:p>
      </dsp:txBody>
      <dsp:txXfrm>
        <a:off x="2297626" y="16578"/>
        <a:ext cx="985655" cy="532850"/>
      </dsp:txXfrm>
    </dsp:sp>
    <dsp:sp modelId="{4D1CB56C-D205-4E64-8791-20092BC433B7}">
      <dsp:nvSpPr>
        <dsp:cNvPr id="0" name=""/>
        <dsp:cNvSpPr/>
      </dsp:nvSpPr>
      <dsp:spPr>
        <a:xfrm>
          <a:off x="1842393" y="2405528"/>
          <a:ext cx="424504" cy="424504"/>
        </a:xfrm>
        <a:prstGeom prst="triangl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7C7909-B2C7-4CFA-8FF5-990BC238E642}">
      <dsp:nvSpPr>
        <dsp:cNvPr id="0" name=""/>
        <dsp:cNvSpPr/>
      </dsp:nvSpPr>
      <dsp:spPr>
        <a:xfrm rot="21360000">
          <a:off x="780742" y="2223622"/>
          <a:ext cx="2547807" cy="1781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F70265-A6CE-4F46-B046-FFA08ADA5025}">
      <dsp:nvSpPr>
        <dsp:cNvPr id="0" name=""/>
        <dsp:cNvSpPr/>
      </dsp:nvSpPr>
      <dsp:spPr>
        <a:xfrm rot="21360000">
          <a:off x="785002" y="1902660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Non-default</a:t>
          </a:r>
        </a:p>
      </dsp:txBody>
      <dsp:txXfrm>
        <a:off x="802047" y="1919705"/>
        <a:ext cx="976978" cy="315076"/>
      </dsp:txXfrm>
    </dsp:sp>
    <dsp:sp modelId="{E7E3CF2F-30A4-472D-932C-A556E8FCAE93}">
      <dsp:nvSpPr>
        <dsp:cNvPr id="0" name=""/>
        <dsp:cNvSpPr/>
      </dsp:nvSpPr>
      <dsp:spPr>
        <a:xfrm rot="21360000">
          <a:off x="756702" y="1529096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Non-default</a:t>
          </a:r>
        </a:p>
      </dsp:txBody>
      <dsp:txXfrm>
        <a:off x="773747" y="1546141"/>
        <a:ext cx="976978" cy="315076"/>
      </dsp:txXfrm>
    </dsp:sp>
    <dsp:sp modelId="{A918BEA2-750E-49D5-8EE4-845135EFFD65}">
      <dsp:nvSpPr>
        <dsp:cNvPr id="0" name=""/>
        <dsp:cNvSpPr/>
      </dsp:nvSpPr>
      <dsp:spPr>
        <a:xfrm rot="21360000">
          <a:off x="728402" y="1155532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Non-default</a:t>
          </a:r>
        </a:p>
      </dsp:txBody>
      <dsp:txXfrm>
        <a:off x="745447" y="1172577"/>
        <a:ext cx="976978" cy="315076"/>
      </dsp:txXfrm>
    </dsp:sp>
    <dsp:sp modelId="{075A9748-CD59-4C13-91F5-3AE34E231131}">
      <dsp:nvSpPr>
        <dsp:cNvPr id="0" name=""/>
        <dsp:cNvSpPr/>
      </dsp:nvSpPr>
      <dsp:spPr>
        <a:xfrm rot="21360000">
          <a:off x="700101" y="781967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Non-default</a:t>
          </a:r>
        </a:p>
      </dsp:txBody>
      <dsp:txXfrm>
        <a:off x="717146" y="799012"/>
        <a:ext cx="976978" cy="315076"/>
      </dsp:txXfrm>
    </dsp:sp>
    <dsp:sp modelId="{C2276021-30FB-4604-B4FC-35D374382C50}">
      <dsp:nvSpPr>
        <dsp:cNvPr id="0" name=""/>
        <dsp:cNvSpPr/>
      </dsp:nvSpPr>
      <dsp:spPr>
        <a:xfrm rot="21360000">
          <a:off x="2256620" y="1800779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Default</a:t>
          </a:r>
        </a:p>
      </dsp:txBody>
      <dsp:txXfrm>
        <a:off x="2273665" y="1817824"/>
        <a:ext cx="976978" cy="315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E707E-49A3-43B7-8678-0E2D0B0D92CA}">
      <dsp:nvSpPr>
        <dsp:cNvPr id="0" name=""/>
        <dsp:cNvSpPr/>
      </dsp:nvSpPr>
      <dsp:spPr>
        <a:xfrm>
          <a:off x="4160" y="1276645"/>
          <a:ext cx="2128069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Independent variables:</a:t>
          </a:r>
        </a:p>
      </dsp:txBody>
      <dsp:txXfrm>
        <a:off x="4160" y="1276645"/>
        <a:ext cx="2128069" cy="634837"/>
      </dsp:txXfrm>
    </dsp:sp>
    <dsp:sp modelId="{996396E5-AA99-4992-AEF6-DF30C72455F9}">
      <dsp:nvSpPr>
        <dsp:cNvPr id="0" name=""/>
        <dsp:cNvSpPr/>
      </dsp:nvSpPr>
      <dsp:spPr>
        <a:xfrm>
          <a:off x="2132230" y="6970"/>
          <a:ext cx="425613" cy="31741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31831-9C98-49EF-9930-4AAA2D20F08C}">
      <dsp:nvSpPr>
        <dsp:cNvPr id="0" name=""/>
        <dsp:cNvSpPr/>
      </dsp:nvSpPr>
      <dsp:spPr>
        <a:xfrm>
          <a:off x="2728089" y="6970"/>
          <a:ext cx="5788349" cy="31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 ID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Credit limit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Marital status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Level of education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History of their past payments made (April to September) (g1 to g6)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Amount of bill statement (h1 to h6)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Amount of previous payment (i1 to i6)</a:t>
          </a:r>
        </a:p>
      </dsp:txBody>
      <dsp:txXfrm>
        <a:off x="2728089" y="6970"/>
        <a:ext cx="5788349" cy="3174187"/>
      </dsp:txXfrm>
    </dsp:sp>
    <dsp:sp modelId="{142C85AD-5FFB-460C-A028-B1A4C18B65EF}">
      <dsp:nvSpPr>
        <dsp:cNvPr id="0" name=""/>
        <dsp:cNvSpPr/>
      </dsp:nvSpPr>
      <dsp:spPr>
        <a:xfrm>
          <a:off x="4160" y="3279316"/>
          <a:ext cx="2128069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Dependent variables: </a:t>
          </a:r>
        </a:p>
      </dsp:txBody>
      <dsp:txXfrm>
        <a:off x="4160" y="3279316"/>
        <a:ext cx="2128069" cy="634837"/>
      </dsp:txXfrm>
    </dsp:sp>
    <dsp:sp modelId="{2292D052-519F-4A58-A822-D048E1928DCC}">
      <dsp:nvSpPr>
        <dsp:cNvPr id="0" name=""/>
        <dsp:cNvSpPr/>
      </dsp:nvSpPr>
      <dsp:spPr>
        <a:xfrm>
          <a:off x="2132230" y="3249557"/>
          <a:ext cx="425613" cy="69435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45FE2-B137-4813-85AB-148BDDAABB70}">
      <dsp:nvSpPr>
        <dsp:cNvPr id="0" name=""/>
        <dsp:cNvSpPr/>
      </dsp:nvSpPr>
      <dsp:spPr>
        <a:xfrm>
          <a:off x="2728089" y="3249557"/>
          <a:ext cx="5788349" cy="694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default – A customer who will be default next month                    	     payment (0: no, 1: yes)</a:t>
          </a:r>
        </a:p>
      </dsp:txBody>
      <dsp:txXfrm>
        <a:off x="2728089" y="3249557"/>
        <a:ext cx="5788349" cy="6943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51810" y="1471373"/>
          <a:ext cx="1870179" cy="16177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61725" y="1739462"/>
        <a:ext cx="1250349" cy="1081602"/>
      </dsp:txXfrm>
    </dsp:sp>
    <dsp:sp modelId="{FCA1AD58-F836-4152-BBAA-E1F99B0624F7}">
      <dsp:nvSpPr>
        <dsp:cNvPr id="0" name=""/>
        <dsp:cNvSpPr/>
      </dsp:nvSpPr>
      <dsp:spPr>
        <a:xfrm>
          <a:off x="4122902" y="697374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4081" y="0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78065" y="219726"/>
        <a:ext cx="1024630" cy="886425"/>
      </dsp:txXfrm>
    </dsp:sp>
    <dsp:sp modelId="{8E60D092-4CDD-4782-A616-0D2B706D8773}">
      <dsp:nvSpPr>
        <dsp:cNvPr id="0" name=""/>
        <dsp:cNvSpPr/>
      </dsp:nvSpPr>
      <dsp:spPr>
        <a:xfrm>
          <a:off x="4946407" y="1833971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29652" y="815503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783636" y="1035229"/>
        <a:ext cx="1024630" cy="886425"/>
      </dsp:txXfrm>
    </dsp:sp>
    <dsp:sp modelId="{F3F7947D-1ED5-40FB-BAF1-3DB2C3179022}">
      <dsp:nvSpPr>
        <dsp:cNvPr id="0" name=""/>
        <dsp:cNvSpPr/>
      </dsp:nvSpPr>
      <dsp:spPr>
        <a:xfrm>
          <a:off x="4374347" y="3116975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29652" y="2418689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783636" y="2638415"/>
        <a:ext cx="1024630" cy="886425"/>
      </dsp:txXfrm>
    </dsp:sp>
    <dsp:sp modelId="{F391A461-81CB-410C-95EC-3C6826795890}">
      <dsp:nvSpPr>
        <dsp:cNvPr id="0" name=""/>
        <dsp:cNvSpPr/>
      </dsp:nvSpPr>
      <dsp:spPr>
        <a:xfrm>
          <a:off x="2955291" y="3250156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4081" y="3235105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78065" y="3454831"/>
        <a:ext cx="1024630" cy="886425"/>
      </dsp:txXfrm>
    </dsp:sp>
    <dsp:sp modelId="{74B13941-6D34-4585-918E-27065B058104}">
      <dsp:nvSpPr>
        <dsp:cNvPr id="0" name=""/>
        <dsp:cNvSpPr/>
      </dsp:nvSpPr>
      <dsp:spPr>
        <a:xfrm>
          <a:off x="2118300" y="2114015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11985" y="2419601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1965969" y="2639327"/>
        <a:ext cx="1024630" cy="886425"/>
      </dsp:txXfrm>
    </dsp:sp>
    <dsp:sp modelId="{63EE46C9-6586-4EA8-8906-6E930146170B}">
      <dsp:nvSpPr>
        <dsp:cNvPr id="0" name=""/>
        <dsp:cNvSpPr/>
      </dsp:nvSpPr>
      <dsp:spPr>
        <a:xfrm>
          <a:off x="1711985" y="813679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65969" y="1033405"/>
        <a:ext cx="1024630" cy="886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9551" y="1474927"/>
          <a:ext cx="1874696" cy="16216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60214" y="1743663"/>
        <a:ext cx="1253370" cy="1084216"/>
      </dsp:txXfrm>
    </dsp:sp>
    <dsp:sp modelId="{FCA1AD58-F836-4152-BBAA-E1F99B0624F7}">
      <dsp:nvSpPr>
        <dsp:cNvPr id="0" name=""/>
        <dsp:cNvSpPr/>
      </dsp:nvSpPr>
      <dsp:spPr>
        <a:xfrm>
          <a:off x="4123471" y="699058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2238" y="0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76836" y="220257"/>
        <a:ext cx="1027104" cy="888566"/>
      </dsp:txXfrm>
    </dsp:sp>
    <dsp:sp modelId="{8E60D092-4CDD-4782-A616-0D2B706D8773}">
      <dsp:nvSpPr>
        <dsp:cNvPr id="0" name=""/>
        <dsp:cNvSpPr/>
      </dsp:nvSpPr>
      <dsp:spPr>
        <a:xfrm>
          <a:off x="4948966" y="1838401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1204" y="817473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785802" y="1037730"/>
        <a:ext cx="1027104" cy="888566"/>
      </dsp:txXfrm>
    </dsp:sp>
    <dsp:sp modelId="{F3F7947D-1ED5-40FB-BAF1-3DB2C3179022}">
      <dsp:nvSpPr>
        <dsp:cNvPr id="0" name=""/>
        <dsp:cNvSpPr/>
      </dsp:nvSpPr>
      <dsp:spPr>
        <a:xfrm>
          <a:off x="4375524" y="3124504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1204" y="2424531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785802" y="2644788"/>
        <a:ext cx="1027104" cy="888566"/>
      </dsp:txXfrm>
    </dsp:sp>
    <dsp:sp modelId="{F391A461-81CB-410C-95EC-3C6826795890}">
      <dsp:nvSpPr>
        <dsp:cNvPr id="0" name=""/>
        <dsp:cNvSpPr/>
      </dsp:nvSpPr>
      <dsp:spPr>
        <a:xfrm>
          <a:off x="2953040" y="3258007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2238" y="3242919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76836" y="3463176"/>
        <a:ext cx="1027104" cy="888566"/>
      </dsp:txXfrm>
    </dsp:sp>
    <dsp:sp modelId="{74B13941-6D34-4585-918E-27065B058104}">
      <dsp:nvSpPr>
        <dsp:cNvPr id="0" name=""/>
        <dsp:cNvSpPr/>
      </dsp:nvSpPr>
      <dsp:spPr>
        <a:xfrm>
          <a:off x="2114027" y="2119122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06731" y="2425445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1961329" y="2645702"/>
        <a:ext cx="1027104" cy="888566"/>
      </dsp:txXfrm>
    </dsp:sp>
    <dsp:sp modelId="{63EE46C9-6586-4EA8-8906-6E930146170B}">
      <dsp:nvSpPr>
        <dsp:cNvPr id="0" name=""/>
        <dsp:cNvSpPr/>
      </dsp:nvSpPr>
      <dsp:spPr>
        <a:xfrm>
          <a:off x="1706731" y="815644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61329" y="1035901"/>
        <a:ext cx="1027104" cy="8885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090B4-A009-4EDA-BCF7-E98593145BF2}">
      <dsp:nvSpPr>
        <dsp:cNvPr id="0" name=""/>
        <dsp:cNvSpPr/>
      </dsp:nvSpPr>
      <dsp:spPr>
        <a:xfrm>
          <a:off x="0" y="159799"/>
          <a:ext cx="8754739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Logistic Regression</a:t>
          </a:r>
        </a:p>
      </dsp:txBody>
      <dsp:txXfrm>
        <a:off x="21161" y="180960"/>
        <a:ext cx="8712417" cy="391163"/>
      </dsp:txXfrm>
    </dsp:sp>
    <dsp:sp modelId="{1F68F901-2BBC-46BC-A88E-B5B3417E8060}">
      <dsp:nvSpPr>
        <dsp:cNvPr id="0" name=""/>
        <dsp:cNvSpPr/>
      </dsp:nvSpPr>
      <dsp:spPr>
        <a:xfrm>
          <a:off x="0" y="593284"/>
          <a:ext cx="8754739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It is used for Binary classification.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Outputs have a nice probabilistic interpretation, and the algorithm can be regularized to avoid over fitting.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In logistic regression the hypothesis is that the conditional probability p of class belongs to ”1”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if probability is greater than threshold probability, generally 0.5, else it belongs to the class ”0”.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Ex. Y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5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</m:d>
              <m:r>
                <a:rPr lang="en-US" sz="1500" b="0" i="1" kern="1200" smtClean="0">
                  <a:latin typeface="Cambria Math" panose="02040503050406030204" pitchFamily="18" charset="0"/>
                </a:rPr>
                <m:t>=</m:t>
              </m:r>
              <m:d>
                <m:dPr>
                  <m:begChr m:val="{"/>
                  <m:endChr m:val=""/>
                  <m:ctrlPr>
                    <a:rPr lang="en-US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eqArr>
                    <m:eqArrPr>
                      <m:ctrlPr>
                        <a:rPr lang="en-US" sz="1500" b="0" i="1" kern="1200" smtClean="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1 , 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0.5</m:t>
                      </m:r>
                    </m:e>
                    <m:e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&amp;0, 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&lt;0.5</m:t>
                      </m:r>
                    </m:e>
                  </m:eqArr>
                </m:e>
              </m:d>
            </m:oMath>
          </a14:m>
          <a:endParaRPr lang="en-US" sz="1500" b="0" i="0" kern="1200" dirty="0"/>
        </a:p>
      </dsp:txBody>
      <dsp:txXfrm>
        <a:off x="0" y="593284"/>
        <a:ext cx="8754739" cy="1573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3BFD4-56F5-403B-ACF8-29A0F295B2C3}">
      <dsp:nvSpPr>
        <dsp:cNvPr id="0" name=""/>
        <dsp:cNvSpPr/>
      </dsp:nvSpPr>
      <dsp:spPr>
        <a:xfrm>
          <a:off x="0" y="27885"/>
          <a:ext cx="875473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Support Vector Machine</a:t>
          </a:r>
          <a:endParaRPr lang="en-US" sz="1900" kern="1200" dirty="0"/>
        </a:p>
      </dsp:txBody>
      <dsp:txXfrm>
        <a:off x="22246" y="50131"/>
        <a:ext cx="8710247" cy="411223"/>
      </dsp:txXfrm>
    </dsp:sp>
    <dsp:sp modelId="{C8D303FF-737B-4BCC-95C7-A923575D1910}">
      <dsp:nvSpPr>
        <dsp:cNvPr id="0" name=""/>
        <dsp:cNvSpPr/>
      </dsp:nvSpPr>
      <dsp:spPr>
        <a:xfrm>
          <a:off x="0" y="483600"/>
          <a:ext cx="8754739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Kernel: linear and enabled probability: ‘true’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Soft-SVM search used in the process.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Hard-SVM searches for the decision boundary that separates the training data separately with the largest margin.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Soft-SVM is based on the assumption that learning data is not perfectly separable.</a:t>
          </a:r>
        </a:p>
      </dsp:txBody>
      <dsp:txXfrm>
        <a:off x="0" y="483600"/>
        <a:ext cx="8754739" cy="1238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6144db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6144db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4837aa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4837aa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6d4ec8a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6d4ec8a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4837aae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4837aae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746D-011B-48F0-8022-A30143D5FDA3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397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D336-99D1-46ED-B880-F559F94FF1E7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42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031-F1F3-4139-85B1-6F7BE11FC994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71819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14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89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7166-71A4-4F81-8411-3705C9996A7F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5147-6B05-48CE-A9F9-85A4A99D46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5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00AE-5EC5-4A08-B198-3D4E17A0B88E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78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CA22-5B6E-45F7-9053-328E06DA4F70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231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7AA-D5AD-43D5-88E5-17B7A7224D97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3096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65A5-FDD0-490C-AD53-AC4E53DD72B3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822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D7-1229-4E0F-AAE8-D7C443B96F24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114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F04-9859-4389-BDD5-2A1613DDB609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1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000C3A02-C532-4E79-BBE4-9D6B048A91C1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24558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1259-E458-47F1-816B-05DB6D22273F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00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1D1434F-8E08-4BA6-A06F-009DCCACED7F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2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diagramData" Target="../diagrams/data10.xml"/><Relationship Id="rId5" Type="http://schemas.openxmlformats.org/officeDocument/2006/relationships/diagramColors" Target="../diagrams/colors8.xml"/><Relationship Id="rId15" Type="http://schemas.microsoft.com/office/2007/relationships/diagramDrawing" Target="../diagrams/drawing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Relationship Id="rId14" Type="http://schemas.openxmlformats.org/officeDocument/2006/relationships/diagramColors" Target="../diagrams/colors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vatsalshah.in/project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default-of-credit-card-clients-dataset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kpate372@uwo.ca" TargetMode="External"/><Relationship Id="rId2" Type="http://schemas.openxmlformats.org/officeDocument/2006/relationships/hyperlink" Target="mailto:hbhatt7@uwo.ca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vshh56@uwo.ca" TargetMode="External"/><Relationship Id="rId4" Type="http://schemas.openxmlformats.org/officeDocument/2006/relationships/hyperlink" Target="mailto:rganesa@uwo.ca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144000" cy="10172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 defTabSz="914400">
              <a:spcBef>
                <a:spcPct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3100" b="1" spc="-50" baseline="0" dirty="0">
                <a:sym typeface="Times New Roman"/>
              </a:rPr>
              <a:t>Default of Credit Card Clients</a:t>
            </a:r>
            <a:endParaRPr lang="en-US" sz="3100" b="1" spc="-50" baseline="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0" y="2049137"/>
            <a:ext cx="4054208" cy="20050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Presented By,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endParaRPr lang="en-US" sz="1800" b="1" dirty="0">
              <a:solidFill>
                <a:schemeClr val="tx1"/>
              </a:solidFill>
              <a:sym typeface="Times New Roman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Hetarth Bhatt – 251056818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Khushali Patel – 25105445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Rajaraman Ganesan – 251056279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Vatsal Shah – 251041322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2CE1FA1B-5880-4D53-85C3-ED993544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2" y="457200"/>
            <a:ext cx="1531218" cy="5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FBF57B77-DC3A-41D6-B424-8AAF43237911}"/>
              </a:ext>
            </a:extLst>
          </p:cNvPr>
          <p:cNvSpPr txBox="1">
            <a:spLocks/>
          </p:cNvSpPr>
          <p:nvPr/>
        </p:nvSpPr>
        <p:spPr>
          <a:xfrm>
            <a:off x="0" y="1396638"/>
            <a:ext cx="9144000" cy="53202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 pitchFamily="34" charset="0"/>
              <a:buChar char="●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Aft>
                <a:spcPts val="600"/>
              </a:spcAft>
              <a:buSzPct val="80000"/>
              <a:buFont typeface="Calibri" panose="020F0502020204030204" pitchFamily="34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Subject: Data Analytics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CE81D-F70B-4DAD-B7B7-A6511B74A964}"/>
              </a:ext>
            </a:extLst>
          </p:cNvPr>
          <p:cNvSpPr/>
          <p:nvPr/>
        </p:nvSpPr>
        <p:spPr>
          <a:xfrm>
            <a:off x="0" y="4362581"/>
            <a:ext cx="9144001" cy="780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b="1" dirty="0">
                <a:latin typeface="Bahnschrift" panose="020B0502040204020203" pitchFamily="34" charset="0"/>
              </a:rPr>
              <a:t>Department of Electrical &amp; Computer Engineering (M.Engg)</a:t>
            </a:r>
            <a:endParaRPr lang="en-US" sz="1600" b="1" dirty="0">
              <a:latin typeface="Bahnschrif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1600" b="1" dirty="0">
                <a:latin typeface="Bahnschrift" panose="020B0502040204020203" pitchFamily="34" charset="0"/>
              </a:rPr>
              <a:t>Western University, Canada</a:t>
            </a:r>
            <a:endParaRPr lang="en-US" sz="1600" b="1" dirty="0"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02853-C329-474C-95D1-7E0ADA388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99" y="2090414"/>
            <a:ext cx="2875861" cy="2110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19"/>
    </mc:Choice>
    <mc:Fallback xmlns="">
      <p:transition advTm="3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399851"/>
            <a:ext cx="3078059" cy="346052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32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Dataset overview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AD45F-0AFA-4FD3-9CA7-83E4F293E262}"/>
              </a:ext>
            </a:extLst>
          </p:cNvPr>
          <p:cNvSpPr txBox="1"/>
          <p:nvPr/>
        </p:nvSpPr>
        <p:spPr>
          <a:xfrm>
            <a:off x="188956" y="1371421"/>
            <a:ext cx="2686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>
                <a:solidFill>
                  <a:srgbClr val="FFFFFF"/>
                </a:solidFill>
              </a:rPr>
              <a:t>Graph shows total number of records for defaulters and non-defaulters.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 algn="just"/>
            <a:r>
              <a:rPr lang="en-CA" dirty="0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f they would do payment or not (yes=1 no=0) for next month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22% - default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78% - non-default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D69AE-497C-4C44-A29F-AB8C6D372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02"/>
          <a:stretch/>
        </p:blipFill>
        <p:spPr>
          <a:xfrm>
            <a:off x="3624575" y="78682"/>
            <a:ext cx="4882735" cy="667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BFB389-61D8-4280-B8A1-7D1D64199CA1}"/>
              </a:ext>
            </a:extLst>
          </p:cNvPr>
          <p:cNvSpPr txBox="1"/>
          <p:nvPr/>
        </p:nvSpPr>
        <p:spPr>
          <a:xfrm>
            <a:off x="3564588" y="4811416"/>
            <a:ext cx="5008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(Screenshot: Taken during evaluation process)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16169-E03B-4C44-9721-1446462F5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83"/>
          <a:stretch/>
        </p:blipFill>
        <p:spPr>
          <a:xfrm>
            <a:off x="3624575" y="745903"/>
            <a:ext cx="4882735" cy="3682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9541-0D22-4C88-B30E-FEA5C970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945"/>
            <a:ext cx="8181805" cy="4191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3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0F511-D2CA-49BF-BFBD-5188FBB4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" y="660414"/>
            <a:ext cx="4308684" cy="304493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1D7FF5-9409-40AE-A446-C1595609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72" y="635030"/>
            <a:ext cx="4045746" cy="29883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1AFB1-1CCF-4F60-B6D8-BCA9FC54DF52}"/>
              </a:ext>
            </a:extLst>
          </p:cNvPr>
          <p:cNvSpPr txBox="1"/>
          <p:nvPr/>
        </p:nvSpPr>
        <p:spPr>
          <a:xfrm>
            <a:off x="270407" y="3707209"/>
            <a:ext cx="356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shows count for ‘sex’ attribute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Male and 2 - Female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173AAB-F57C-4425-8EDE-A255B0F73508}"/>
              </a:ext>
            </a:extLst>
          </p:cNvPr>
          <p:cNvSpPr txBox="1"/>
          <p:nvPr/>
        </p:nvSpPr>
        <p:spPr>
          <a:xfrm>
            <a:off x="4903179" y="3640994"/>
            <a:ext cx="384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shows default count for ‘marriage’ attribute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0,3 - Others, 1 -  Married, 2 - Single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2C448-A2BB-4AD9-BC70-6C4EF6D89FC7}"/>
              </a:ext>
            </a:extLst>
          </p:cNvPr>
          <p:cNvSpPr txBox="1"/>
          <p:nvPr/>
        </p:nvSpPr>
        <p:spPr>
          <a:xfrm>
            <a:off x="5938092" y="4456164"/>
            <a:ext cx="33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 1,2: Taken during evaluation process)</a:t>
            </a:r>
          </a:p>
        </p:txBody>
      </p:sp>
    </p:spTree>
    <p:extLst>
      <p:ext uri="{BB962C8B-B14F-4D97-AF65-F5344CB8AC3E}">
        <p14:creationId xmlns:p14="http://schemas.microsoft.com/office/powerpoint/2010/main" val="32031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B756C-D122-4967-83D3-E823739A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0" y="72292"/>
            <a:ext cx="8107679" cy="464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3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7EAEC-290E-4DFB-95D7-296301AB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" y="545184"/>
            <a:ext cx="4287088" cy="30458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E4D10-E89A-4ADD-94A7-667DD7F5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68" y="521361"/>
            <a:ext cx="4251206" cy="302583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9766A-E1A9-4298-9AFE-2A67ADA3F286}"/>
              </a:ext>
            </a:extLst>
          </p:cNvPr>
          <p:cNvSpPr txBox="1"/>
          <p:nvPr/>
        </p:nvSpPr>
        <p:spPr>
          <a:xfrm>
            <a:off x="4615593" y="3818102"/>
            <a:ext cx="409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shows Limit of balance with respect to age.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2C302D-04AB-450F-815A-54B1E11CBCF6}"/>
              </a:ext>
            </a:extLst>
          </p:cNvPr>
          <p:cNvSpPr txBox="1"/>
          <p:nvPr/>
        </p:nvSpPr>
        <p:spPr>
          <a:xfrm>
            <a:off x="430645" y="3690857"/>
            <a:ext cx="409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shows count for Total ‘Credit limit’ attribute values with respect to Number of Account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262C3-DE09-436C-87F0-17BC0A4ED853}"/>
              </a:ext>
            </a:extLst>
          </p:cNvPr>
          <p:cNvSpPr txBox="1"/>
          <p:nvPr/>
        </p:nvSpPr>
        <p:spPr>
          <a:xfrm>
            <a:off x="5938092" y="4456164"/>
            <a:ext cx="33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 1,2: Taken during evaluation process)</a:t>
            </a:r>
          </a:p>
        </p:txBody>
      </p:sp>
    </p:spTree>
    <p:extLst>
      <p:ext uri="{BB962C8B-B14F-4D97-AF65-F5344CB8AC3E}">
        <p14:creationId xmlns:p14="http://schemas.microsoft.com/office/powerpoint/2010/main" val="28586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438380"/>
              </p:ext>
            </p:extLst>
          </p:nvPr>
        </p:nvGraphicFramePr>
        <p:xfrm>
          <a:off x="684882" y="99152"/>
          <a:ext cx="7774236" cy="456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79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C67-A7A3-4DB2-B0AB-EBDD71B1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8B0FD-DE69-4803-B2AA-8A4AB9B9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0159"/>
            <a:ext cx="8520600" cy="315871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Data set is divided in </a:t>
            </a:r>
            <a:r>
              <a:rPr lang="en-CA" b="1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60:40 ratio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for train and test respectively.</a:t>
            </a:r>
            <a:endParaRPr lang="en-CA" b="1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ID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was dropped as its unnecessary for our modeling.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 attribute name ‘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’ was converted to ‘PAY_1’ for naming convenience.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: No consumption of credit card=-2, Pay duly(paid on time)=-1, payment delay for one month=1, payment delay for two months=2, payment delay for nine months and above=9. 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Marital Status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0 is converted to value 3 (Others).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No Null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values in dataset.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Robust Scaler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– It is used to convert variable in the same scale. Ex.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in 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Limit Balance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there are different range of values which are converted in proper scale.</a:t>
            </a:r>
            <a:endParaRPr lang="en-CA" dirty="0">
              <a:solidFill>
                <a:schemeClr val="tx1"/>
              </a:solidFill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08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EAC1D-C6CD-4C4A-9309-D88AB79E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 numCol="3"/>
          <a:lstStyle/>
          <a:p>
            <a:r>
              <a:rPr lang="en-US" dirty="0"/>
              <a:t>Education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Marital status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642548-F01D-4B0A-832A-DCFC86B2E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80" y="588333"/>
            <a:ext cx="8520600" cy="572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 Engineering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9566F3-050E-4896-9EEC-119184C7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89390"/>
              </p:ext>
            </p:extLst>
          </p:nvPr>
        </p:nvGraphicFramePr>
        <p:xfrm>
          <a:off x="474270" y="1785511"/>
          <a:ext cx="2335031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6473">
                  <a:extLst>
                    <a:ext uri="{9D8B030D-6E8A-4147-A177-3AD203B41FA5}">
                      <a16:colId xmlns:a16="http://schemas.microsoft.com/office/drawing/2014/main" val="1116327607"/>
                    </a:ext>
                  </a:extLst>
                </a:gridCol>
                <a:gridCol w="998558">
                  <a:extLst>
                    <a:ext uri="{9D8B030D-6E8A-4147-A177-3AD203B41FA5}">
                      <a16:colId xmlns:a16="http://schemas.microsoft.com/office/drawing/2014/main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3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4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648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DD70D4-982A-4AAE-9087-5782973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55530"/>
              </p:ext>
            </p:extLst>
          </p:nvPr>
        </p:nvGraphicFramePr>
        <p:xfrm>
          <a:off x="3322887" y="1778717"/>
          <a:ext cx="1821255" cy="111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5838">
                  <a:extLst>
                    <a:ext uri="{9D8B030D-6E8A-4147-A177-3AD203B41FA5}">
                      <a16:colId xmlns:a16="http://schemas.microsoft.com/office/drawing/2014/main" val="1116327607"/>
                    </a:ext>
                  </a:extLst>
                </a:gridCol>
                <a:gridCol w="925417">
                  <a:extLst>
                    <a:ext uri="{9D8B030D-6E8A-4147-A177-3AD203B41FA5}">
                      <a16:colId xmlns:a16="http://schemas.microsoft.com/office/drawing/2014/main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37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3F60BC-3977-486F-A8E1-32A381218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25858"/>
              </p:ext>
            </p:extLst>
          </p:nvPr>
        </p:nvGraphicFramePr>
        <p:xfrm>
          <a:off x="6063883" y="1785511"/>
          <a:ext cx="2146533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00183">
                  <a:extLst>
                    <a:ext uri="{9D8B030D-6E8A-4147-A177-3AD203B41FA5}">
                      <a16:colId xmlns:a16="http://schemas.microsoft.com/office/drawing/2014/main" val="1116327607"/>
                    </a:ext>
                  </a:extLst>
                </a:gridCol>
                <a:gridCol w="846350">
                  <a:extLst>
                    <a:ext uri="{9D8B030D-6E8A-4147-A177-3AD203B41FA5}">
                      <a16:colId xmlns:a16="http://schemas.microsoft.com/office/drawing/2014/main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1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5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1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5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03C2-5946-455D-9DB0-DD1A9421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112"/>
            <a:ext cx="91440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One-Hot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18CAF-98AB-4788-B66E-25857B20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2812"/>
            <a:ext cx="8700098" cy="1370388"/>
          </a:xfrm>
        </p:spPr>
        <p:txBody>
          <a:bodyPr>
            <a:norm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The process in which Categorical variables are converted into a form, where we can apply algorithms to do prediction easily.</a:t>
            </a: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(n-1) features </a:t>
            </a: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Ex. There are 4 features in Education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Converted to 3 features (n-1)</a:t>
            </a: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 fontAlgn="base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C7B8F-2D62-4839-9C9A-3391E4AC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7" y="2571750"/>
            <a:ext cx="6527114" cy="2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529504"/>
              </p:ext>
            </p:extLst>
          </p:nvPr>
        </p:nvGraphicFramePr>
        <p:xfrm>
          <a:off x="684882" y="99153"/>
          <a:ext cx="777423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8E07-BEB6-4DA8-9D01-ED03BE14E834}"/>
              </a:ext>
            </a:extLst>
          </p:cNvPr>
          <p:cNvSpPr txBox="1">
            <a:spLocks/>
          </p:cNvSpPr>
          <p:nvPr/>
        </p:nvSpPr>
        <p:spPr>
          <a:xfrm>
            <a:off x="0" y="107945"/>
            <a:ext cx="8181805" cy="41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Proposed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244FFC23-D016-442D-A946-E6C3D6AE32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296435"/>
                  </p:ext>
                </p:extLst>
              </p:nvPr>
            </p:nvGraphicFramePr>
            <p:xfrm>
              <a:off x="194630" y="527086"/>
              <a:ext cx="8754739" cy="23262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244FFC23-D016-442D-A946-E6C3D6AE32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296435"/>
                  </p:ext>
                </p:extLst>
              </p:nvPr>
            </p:nvGraphicFramePr>
            <p:xfrm>
              <a:off x="194630" y="527086"/>
              <a:ext cx="8754739" cy="23262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DBFE5F-A969-4686-9CCF-510788A5F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586254"/>
              </p:ext>
            </p:extLst>
          </p:nvPr>
        </p:nvGraphicFramePr>
        <p:xfrm>
          <a:off x="194630" y="2886766"/>
          <a:ext cx="8754739" cy="175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651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8E07-BEB6-4DA8-9D01-ED03BE14E834}"/>
              </a:ext>
            </a:extLst>
          </p:cNvPr>
          <p:cNvSpPr txBox="1">
            <a:spLocks/>
          </p:cNvSpPr>
          <p:nvPr/>
        </p:nvSpPr>
        <p:spPr>
          <a:xfrm>
            <a:off x="0" y="107945"/>
            <a:ext cx="8181805" cy="41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  <a:endParaRPr lang="en-US" sz="32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4FFC23-D016-442D-A946-E6C3D6AE3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849001"/>
              </p:ext>
            </p:extLst>
          </p:nvPr>
        </p:nvGraphicFramePr>
        <p:xfrm>
          <a:off x="80788" y="687692"/>
          <a:ext cx="8754739" cy="219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6B4C0B-8DE9-4871-9C14-14E0E1C5E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379111"/>
              </p:ext>
            </p:extLst>
          </p:nvPr>
        </p:nvGraphicFramePr>
        <p:xfrm>
          <a:off x="80788" y="3040655"/>
          <a:ext cx="8754739" cy="162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9AAE81-788B-4BC9-B540-30D6184C5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533491"/>
              </p:ext>
            </p:extLst>
          </p:nvPr>
        </p:nvGraphicFramePr>
        <p:xfrm>
          <a:off x="80788" y="4263527"/>
          <a:ext cx="8754739" cy="45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06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FF14D-0EAB-4674-95C8-1C7CE11DBB08}"/>
              </a:ext>
            </a:extLst>
          </p:cNvPr>
          <p:cNvSpPr txBox="1"/>
          <p:nvPr/>
        </p:nvSpPr>
        <p:spPr>
          <a:xfrm>
            <a:off x="374574" y="208155"/>
            <a:ext cx="779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AGENDA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31775"/>
              </p:ext>
            </p:extLst>
          </p:nvPr>
        </p:nvGraphicFramePr>
        <p:xfrm>
          <a:off x="684882" y="469765"/>
          <a:ext cx="7774236" cy="420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87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CBBB-3DA6-4903-A673-FC8E0E98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5DEE-EF54-470D-8464-BDD54433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6880"/>
            <a:ext cx="8520600" cy="291274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+mj-lt"/>
              </a:rPr>
              <a:t>Evaluation Metrics:</a:t>
            </a:r>
          </a:p>
          <a:p>
            <a:pPr marL="114300" indent="0">
              <a:buNone/>
            </a:pPr>
            <a:endParaRPr lang="en-IN" sz="1800" b="1" dirty="0">
              <a:solidFill>
                <a:schemeClr val="tx1"/>
              </a:solidFill>
              <a:latin typeface="+mj-lt"/>
            </a:endParaRPr>
          </a:p>
          <a:p>
            <a:r>
              <a:rPr lang="en-IN" b="1" dirty="0">
                <a:solidFill>
                  <a:schemeClr val="tx1"/>
                </a:solidFill>
              </a:rPr>
              <a:t>Accuracy:  </a:t>
            </a:r>
            <a:r>
              <a:rPr lang="en-US" dirty="0">
                <a:solidFill>
                  <a:schemeClr val="tx1"/>
                </a:solidFill>
              </a:rPr>
              <a:t>Accuracy determine how often the model predicts default and non-default correctly.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chemeClr val="tx1"/>
                </a:solidFill>
              </a:rPr>
              <a:t>Precision calculates whenever our models predicts it is default how often it is correct.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Recall: </a:t>
            </a:r>
            <a:r>
              <a:rPr lang="en-IN" dirty="0">
                <a:solidFill>
                  <a:schemeClr val="tx1"/>
                </a:solidFill>
              </a:rPr>
              <a:t>Recall regulate </a:t>
            </a:r>
            <a:r>
              <a:rPr lang="en-US" dirty="0">
                <a:solidFill>
                  <a:schemeClr val="tx1"/>
                </a:solidFill>
              </a:rPr>
              <a:t>the actual default that the </a:t>
            </a:r>
            <a:r>
              <a:rPr lang="en-US">
                <a:solidFill>
                  <a:schemeClr val="tx1"/>
                </a:solidFill>
              </a:rPr>
              <a:t>model is </a:t>
            </a:r>
            <a:r>
              <a:rPr lang="en-US" dirty="0">
                <a:solidFill>
                  <a:schemeClr val="tx1"/>
                </a:solidFill>
              </a:rPr>
              <a:t>actually predict.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Precision Recall Curve: </a:t>
            </a:r>
            <a:r>
              <a:rPr lang="en-US" dirty="0">
                <a:solidFill>
                  <a:schemeClr val="tx1"/>
                </a:solidFill>
              </a:rPr>
              <a:t>PRC will display the tradeoff between precision and recall threshold. 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Cross Validation:</a:t>
            </a: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marL="320040" indent="-285750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K Fold cross validation; k = 5 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41679"/>
            <a:ext cx="7543800" cy="5613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Confusion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True Positive – A person who is defaulter and predicted as defaulter.</a:t>
            </a:r>
          </a:p>
          <a:p>
            <a:pPr algn="just"/>
            <a:r>
              <a:rPr lang="en-IN" dirty="0"/>
              <a:t>True Negative – A person who is non-defaulter and predicted as non-defaulter.</a:t>
            </a:r>
          </a:p>
          <a:p>
            <a:pPr algn="just"/>
            <a:r>
              <a:rPr lang="en-IN" dirty="0"/>
              <a:t>False Positive – A person who is predicted defaulter is non-defaulter.</a:t>
            </a:r>
          </a:p>
          <a:p>
            <a:pPr algn="just"/>
            <a:r>
              <a:rPr lang="en-IN" b="1" dirty="0"/>
              <a:t>False Negative – A person who is predicted non-defaulter is defaulter.</a:t>
            </a:r>
          </a:p>
          <a:p>
            <a:endParaRPr lang="en-IN" dirty="0"/>
          </a:p>
          <a:p>
            <a:pPr marL="3429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90208"/>
              </p:ext>
            </p:extLst>
          </p:nvPr>
        </p:nvGraphicFramePr>
        <p:xfrm>
          <a:off x="822960" y="3047297"/>
          <a:ext cx="66464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16">
                  <a:extLst>
                    <a:ext uri="{9D8B030D-6E8A-4147-A177-3AD203B41FA5}">
                      <a16:colId xmlns:a16="http://schemas.microsoft.com/office/drawing/2014/main" val="459611669"/>
                    </a:ext>
                  </a:extLst>
                </a:gridCol>
                <a:gridCol w="2444169">
                  <a:extLst>
                    <a:ext uri="{9D8B030D-6E8A-4147-A177-3AD203B41FA5}">
                      <a16:colId xmlns:a16="http://schemas.microsoft.com/office/drawing/2014/main" val="2106886947"/>
                    </a:ext>
                  </a:extLst>
                </a:gridCol>
                <a:gridCol w="2215492">
                  <a:extLst>
                    <a:ext uri="{9D8B030D-6E8A-4147-A177-3AD203B41FA5}">
                      <a16:colId xmlns:a16="http://schemas.microsoft.com/office/drawing/2014/main" val="1709111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Non-defaulter (predicted)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Defaulter (predicted)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Non-defaulter (actual)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Defaulter (actual)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472390"/>
              </p:ext>
            </p:extLst>
          </p:nvPr>
        </p:nvGraphicFramePr>
        <p:xfrm>
          <a:off x="684882" y="99153"/>
          <a:ext cx="7774236" cy="459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7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61" y="4388654"/>
            <a:ext cx="8181805" cy="378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Result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7476D8-AD08-4B16-88C6-584955B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289060"/>
                  </p:ext>
                </p:extLst>
              </p:nvPr>
            </p:nvGraphicFramePr>
            <p:xfrm>
              <a:off x="275422" y="221636"/>
              <a:ext cx="8181805" cy="3220343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657361">
                      <a:extLst>
                        <a:ext uri="{9D8B030D-6E8A-4147-A177-3AD203B41FA5}">
                          <a16:colId xmlns:a16="http://schemas.microsoft.com/office/drawing/2014/main" val="2273092710"/>
                        </a:ext>
                      </a:extLst>
                    </a:gridCol>
                    <a:gridCol w="1936870">
                      <a:extLst>
                        <a:ext uri="{9D8B030D-6E8A-4147-A177-3AD203B41FA5}">
                          <a16:colId xmlns:a16="http://schemas.microsoft.com/office/drawing/2014/main" val="1065776625"/>
                        </a:ext>
                      </a:extLst>
                    </a:gridCol>
                    <a:gridCol w="1349938">
                      <a:extLst>
                        <a:ext uri="{9D8B030D-6E8A-4147-A177-3AD203B41FA5}">
                          <a16:colId xmlns:a16="http://schemas.microsoft.com/office/drawing/2014/main" val="1086754747"/>
                        </a:ext>
                      </a:extLst>
                    </a:gridCol>
                    <a:gridCol w="1314724">
                      <a:extLst>
                        <a:ext uri="{9D8B030D-6E8A-4147-A177-3AD203B41FA5}">
                          <a16:colId xmlns:a16="http://schemas.microsoft.com/office/drawing/2014/main" val="3160751278"/>
                        </a:ext>
                      </a:extLst>
                    </a:gridCol>
                    <a:gridCol w="1162121">
                      <a:extLst>
                        <a:ext uri="{9D8B030D-6E8A-4147-A177-3AD203B41FA5}">
                          <a16:colId xmlns:a16="http://schemas.microsoft.com/office/drawing/2014/main" val="428023581"/>
                        </a:ext>
                      </a:extLst>
                    </a:gridCol>
                    <a:gridCol w="1760791">
                      <a:extLst>
                        <a:ext uri="{9D8B030D-6E8A-4147-A177-3AD203B41FA5}">
                          <a16:colId xmlns:a16="http://schemas.microsoft.com/office/drawing/2014/main" val="443445027"/>
                        </a:ext>
                      </a:extLst>
                    </a:gridCol>
                  </a:tblGrid>
                  <a:tr h="4814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No.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Algorithms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Accuracy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Precision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Recall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Confusion Metrix</a:t>
                          </a:r>
                        </a:p>
                      </a:txBody>
                      <a:tcPr marL="71527" marR="71527" marT="35763" marB="35763"/>
                    </a:tc>
                    <a:extLst>
                      <a:ext uri="{0D108BD9-81ED-4DB2-BD59-A6C34878D82A}">
                        <a16:rowId xmlns:a16="http://schemas.microsoft.com/office/drawing/2014/main" val="2979889624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Null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3363274990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Logistic Regression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81.45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66.92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927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419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1806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848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696699448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KNN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78.86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53.47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34.17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8557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789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1747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907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1743794866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Naïve Byes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76.68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47.65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52.23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7736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1610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1188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1466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716322441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Classification Tree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78.46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52.09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32.81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8545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1783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871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4049798817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SVM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81.66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63.99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39.11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8762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584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1616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1038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1764325615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Feed Forward 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75.65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33.91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40.74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927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419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1806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848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2208211618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Voting Classifier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83.95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67.49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32.83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8842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1822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832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30922189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7476D8-AD08-4B16-88C6-584955B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289060"/>
                  </p:ext>
                </p:extLst>
              </p:nvPr>
            </p:nvGraphicFramePr>
            <p:xfrm>
              <a:off x="275422" y="221636"/>
              <a:ext cx="8181805" cy="3220343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657361">
                      <a:extLst>
                        <a:ext uri="{9D8B030D-6E8A-4147-A177-3AD203B41FA5}">
                          <a16:colId xmlns:a16="http://schemas.microsoft.com/office/drawing/2014/main" val="2273092710"/>
                        </a:ext>
                      </a:extLst>
                    </a:gridCol>
                    <a:gridCol w="1936870">
                      <a:extLst>
                        <a:ext uri="{9D8B030D-6E8A-4147-A177-3AD203B41FA5}">
                          <a16:colId xmlns:a16="http://schemas.microsoft.com/office/drawing/2014/main" val="1065776625"/>
                        </a:ext>
                      </a:extLst>
                    </a:gridCol>
                    <a:gridCol w="1349938">
                      <a:extLst>
                        <a:ext uri="{9D8B030D-6E8A-4147-A177-3AD203B41FA5}">
                          <a16:colId xmlns:a16="http://schemas.microsoft.com/office/drawing/2014/main" val="1086754747"/>
                        </a:ext>
                      </a:extLst>
                    </a:gridCol>
                    <a:gridCol w="1314724">
                      <a:extLst>
                        <a:ext uri="{9D8B030D-6E8A-4147-A177-3AD203B41FA5}">
                          <a16:colId xmlns:a16="http://schemas.microsoft.com/office/drawing/2014/main" val="3160751278"/>
                        </a:ext>
                      </a:extLst>
                    </a:gridCol>
                    <a:gridCol w="1162121">
                      <a:extLst>
                        <a:ext uri="{9D8B030D-6E8A-4147-A177-3AD203B41FA5}">
                          <a16:colId xmlns:a16="http://schemas.microsoft.com/office/drawing/2014/main" val="428023581"/>
                        </a:ext>
                      </a:extLst>
                    </a:gridCol>
                    <a:gridCol w="1760791">
                      <a:extLst>
                        <a:ext uri="{9D8B030D-6E8A-4147-A177-3AD203B41FA5}">
                          <a16:colId xmlns:a16="http://schemas.microsoft.com/office/drawing/2014/main" val="443445027"/>
                        </a:ext>
                      </a:extLst>
                    </a:gridCol>
                  </a:tblGrid>
                  <a:tr h="4814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No.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Algorithms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Accuracy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Precision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Recall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Confusion Metrix</a:t>
                          </a:r>
                        </a:p>
                      </a:txBody>
                      <a:tcPr marL="71527" marR="71527" marT="35763" marB="35763"/>
                    </a:tc>
                    <a:extLst>
                      <a:ext uri="{0D108BD9-81ED-4DB2-BD59-A6C34878D82A}">
                        <a16:rowId xmlns:a16="http://schemas.microsoft.com/office/drawing/2014/main" val="2979889624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Null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3363274990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Logistic Regression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81.45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66.92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225424" r="-692" b="-5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699448"/>
                      </a:ext>
                    </a:extLst>
                  </a:tr>
                  <a:tr h="32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KNN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78.86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53.47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34.17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355556" r="-692" b="-5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794866"/>
                      </a:ext>
                    </a:extLst>
                  </a:tr>
                  <a:tr h="325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Naïve Byes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76.68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47.65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52.23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464151" r="-692" b="-439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22441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Classification Tree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78.46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52.09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32.81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506780" r="-692" b="-294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798817"/>
                      </a:ext>
                    </a:extLst>
                  </a:tr>
                  <a:tr h="32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SVM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81.66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63.99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39.11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662963" r="-692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325615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Feed Forward 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75.65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33.91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40.74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698305" r="-692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211618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Voting Classifier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83.95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67.49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32.83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798305" r="-69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2189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300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437B-AB19-4924-8D7E-9C101BAB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A3A9-B734-4225-93C1-081C15231F72}"/>
              </a:ext>
            </a:extLst>
          </p:cNvPr>
          <p:cNvSpPr txBox="1"/>
          <p:nvPr/>
        </p:nvSpPr>
        <p:spPr>
          <a:xfrm>
            <a:off x="934781" y="1303021"/>
            <a:ext cx="738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 chart representation of Precision, Recall and Accuracy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9106-B09B-4FC0-9524-61F81309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5" y="1672353"/>
            <a:ext cx="6147413" cy="29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9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6BD4-58D6-4621-936D-B82CA58E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7" y="521892"/>
            <a:ext cx="8485506" cy="76554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Precision-Recall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D422B-4A67-4461-BD47-97DF5D819A08}"/>
              </a:ext>
            </a:extLst>
          </p:cNvPr>
          <p:cNvSpPr txBox="1"/>
          <p:nvPr/>
        </p:nvSpPr>
        <p:spPr>
          <a:xfrm>
            <a:off x="848299" y="1330299"/>
            <a:ext cx="74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implemented algorithms with Precision-recall curve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4B8822-2B86-4AEA-AB4F-94D0A0CCF6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253" y="1641414"/>
            <a:ext cx="4360710" cy="3062788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6E9CEFD-0898-40E7-8F53-100678BAA2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1641414"/>
            <a:ext cx="4150678" cy="3144810"/>
          </a:xfrm>
        </p:spPr>
      </p:pic>
    </p:spTree>
    <p:extLst>
      <p:ext uri="{BB962C8B-B14F-4D97-AF65-F5344CB8AC3E}">
        <p14:creationId xmlns:p14="http://schemas.microsoft.com/office/powerpoint/2010/main" val="10537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61C6EB-DF49-40D3-8290-04064CE9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 spc="-50" dirty="0"/>
              <a:t>Precision Recall curve with threshold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A5679-5826-474B-8681-DC2FD9F27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" r="-7" b="6438"/>
          <a:stretch/>
        </p:blipFill>
        <p:spPr>
          <a:xfrm>
            <a:off x="160296" y="1383935"/>
            <a:ext cx="4103232" cy="28241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4B07-18A7-41B9-9F0D-9C50CC2D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3527" y="1384300"/>
            <a:ext cx="4329629" cy="3017520"/>
          </a:xfr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spcAft>
                <a:spcPts val="600"/>
              </a:spcAft>
            </a:pPr>
            <a:r>
              <a:rPr lang="en-US" dirty="0"/>
              <a:t>Precision-Recall comparison with respect to the threshold value.</a:t>
            </a:r>
          </a:p>
          <a:p>
            <a:pPr algn="just" defTabSz="914400">
              <a:spcAft>
                <a:spcPts val="600"/>
              </a:spcAft>
            </a:pPr>
            <a:r>
              <a:rPr lang="en-US" dirty="0"/>
              <a:t>Adjust precision and recall value by adjusting threshold value</a:t>
            </a:r>
          </a:p>
          <a:p>
            <a:pPr algn="just" defTabSz="914400">
              <a:spcAft>
                <a:spcPts val="600"/>
              </a:spcAft>
            </a:pPr>
            <a:r>
              <a:rPr lang="en-US" dirty="0"/>
              <a:t>We set threshold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0.2</a:t>
            </a:r>
          </a:p>
          <a:p>
            <a:pPr algn="just" defTabSz="914400">
              <a:spcAft>
                <a:spcPts val="600"/>
              </a:spcAft>
            </a:pPr>
            <a:r>
              <a:rPr lang="en-US" b="1" dirty="0"/>
              <a:t>False Negative value </a:t>
            </a:r>
            <a:r>
              <a:rPr lang="en-US" dirty="0"/>
              <a:t>is improved by 40%.</a:t>
            </a:r>
          </a:p>
        </p:txBody>
      </p:sp>
    </p:spTree>
    <p:extLst>
      <p:ext uri="{BB962C8B-B14F-4D97-AF65-F5344CB8AC3E}">
        <p14:creationId xmlns:p14="http://schemas.microsoft.com/office/powerpoint/2010/main" val="260289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572562"/>
              </p:ext>
            </p:extLst>
          </p:nvPr>
        </p:nvGraphicFramePr>
        <p:xfrm>
          <a:off x="684882" y="99153"/>
          <a:ext cx="7774236" cy="459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71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2DF-C77A-4E31-824B-D136BA2E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A340-9B23-4C0A-9AD3-B67832A8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3146"/>
            <a:ext cx="8336541" cy="341105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investigated the data, checking for data unbalancing, visualizing the features and understanding the relationship between different features.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used both train-validation split and cross-validation to evaluate the model effectiveness to predict the target value, i.e. detecting if a credit card client will default next month.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then investigated five predictive models: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started with Logistic Regression, Naïve bayes, SVM, KNN, Classification Tree and Feed-forward NN and Voting classifier accuracy is almost same.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choose based model based on </a:t>
            </a:r>
            <a:r>
              <a:rPr lang="en-US" sz="1400" b="1" dirty="0">
                <a:solidFill>
                  <a:schemeClr val="tx1"/>
                </a:solidFill>
              </a:rPr>
              <a:t>minimum value of False Negative value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This would also inform the issuer’s decisions on who to </a:t>
            </a:r>
            <a:r>
              <a:rPr lang="en-US" sz="1400" b="1" dirty="0">
                <a:solidFill>
                  <a:schemeClr val="tx1"/>
                </a:solidFill>
              </a:rPr>
              <a:t>give a credit card </a:t>
            </a:r>
            <a:r>
              <a:rPr lang="en-US" sz="1400" dirty="0">
                <a:solidFill>
                  <a:schemeClr val="tx1"/>
                </a:solidFill>
              </a:rPr>
              <a:t>to and what </a:t>
            </a:r>
            <a:r>
              <a:rPr lang="en-US" sz="1400" b="1" dirty="0">
                <a:solidFill>
                  <a:schemeClr val="tx1"/>
                </a:solidFill>
              </a:rPr>
              <a:t>credit limit</a:t>
            </a:r>
            <a:r>
              <a:rPr lang="en-US" sz="1400" dirty="0">
                <a:solidFill>
                  <a:schemeClr val="tx1"/>
                </a:solidFill>
              </a:rPr>
              <a:t> to provide. </a:t>
            </a:r>
          </a:p>
        </p:txBody>
      </p:sp>
    </p:spTree>
    <p:extLst>
      <p:ext uri="{BB962C8B-B14F-4D97-AF65-F5344CB8AC3E}">
        <p14:creationId xmlns:p14="http://schemas.microsoft.com/office/powerpoint/2010/main" val="2312097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423328"/>
              </p:ext>
            </p:extLst>
          </p:nvPr>
        </p:nvGraphicFramePr>
        <p:xfrm>
          <a:off x="684882" y="99152"/>
          <a:ext cx="7774236" cy="467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654344"/>
            <a:ext cx="8520600" cy="64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Times New Roman"/>
                <a:cs typeface="Times New Roman"/>
                <a:sym typeface="Times New Roman"/>
              </a:rPr>
              <a:t>Overview</a:t>
            </a:r>
            <a:endParaRPr sz="32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465243"/>
            <a:ext cx="8072136" cy="2136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Banking / 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Financial Institutes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plays a significant role in providing financial servic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To maintain the integrity, bank/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institute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must be careful when investing in customers to avoid financial loss.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Before giving credit to borrowers, the bank must come to about the potential of customers.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term credit scoring, determines the relation between defaulters and loan characteristics.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ata-analytics Project Video">
            <a:hlinkClick r:id="" action="ppaction://media"/>
            <a:extLst>
              <a:ext uri="{FF2B5EF4-FFF2-40B4-BE49-F238E27FC236}">
                <a16:creationId xmlns:a16="http://schemas.microsoft.com/office/drawing/2014/main" id="{B7853CF9-4C51-4FB8-A341-86C4469319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6777" y="782198"/>
            <a:ext cx="7937652" cy="39220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2E6A829-CC9B-42ED-910B-B44EEDFE3FFB}"/>
              </a:ext>
            </a:extLst>
          </p:cNvPr>
          <p:cNvSpPr txBox="1">
            <a:spLocks/>
          </p:cNvSpPr>
          <p:nvPr/>
        </p:nvSpPr>
        <p:spPr>
          <a:xfrm>
            <a:off x="385590" y="164770"/>
            <a:ext cx="8571374" cy="54905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2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500" dirty="0"/>
              <a:t>QR Code</a:t>
            </a:r>
            <a:endParaRPr lang="en-US" sz="1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5499" y="4295636"/>
            <a:ext cx="8193826" cy="38660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900" b="1" dirty="0">
                <a:solidFill>
                  <a:schemeClr val="tx1"/>
                </a:solidFill>
              </a:rPr>
              <a:t>Scan QR code and access PPT AND CODE (Access the code: </a:t>
            </a:r>
            <a:r>
              <a:rPr lang="en-US" sz="900" b="1" dirty="0">
                <a:solidFill>
                  <a:schemeClr val="tx1"/>
                </a:solidFill>
                <a:hlinkClick r:id="rId3"/>
              </a:rPr>
              <a:t>http://vatsalshah.in/projects.html</a:t>
            </a:r>
            <a:r>
              <a:rPr lang="en-US" sz="900" b="1" dirty="0">
                <a:solidFill>
                  <a:schemeClr val="tx1"/>
                </a:solidFill>
              </a:rPr>
              <a:t>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AE281-8899-4D81-8764-847DE7CCA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3" y="588792"/>
            <a:ext cx="2484588" cy="24845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8914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48F554-E490-4831-8A51-30692A6F7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654" y="588792"/>
            <a:ext cx="2484588" cy="2484588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6976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8181B1-5BB9-4016-A416-C4FF7C107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716" y="588792"/>
            <a:ext cx="2484588" cy="2484588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02"/>
    </mc:Choice>
    <mc:Fallback xmlns="">
      <p:transition advTm="860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2530-ED34-4070-ADA2-C8E8037E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1A3C-53F0-4031-849A-CB73FBEF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Li, Xiao-Lin, and Yu Zhong. An overview of personal credit scoring:  techniques and future work. Journal: International Journal of Intelligence Science ISSN 2163-0283. 2012.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Federal Reserve. (2017) “Report to the Congress on the Profitability of Credit Card Operations of Depository Institutions”.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Taiwo Oladipupo Ayodele. (2010) “Types of Machine Learning Algorithms”, New Advances In Machine Learning, Yagang Zhang (Ed.), Intech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Default Credit Card Clients Dataset, 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https://www.kaggle.com/uciml/default-of-credit-card-clients-dataset/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Davis J., Goadrich M. The Relationship Between Precision-Recall and ROC Curves.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ACM New York, NY, USA 2006. ISBN:1-59593-383-2.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Arlot, Sylvain, and Alain Celisse. A survey of cross-validation procedures for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selection. eprint arXiv:0907.4728. DOI:10.1214/09-SS054.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https://www.analyticsvidhya.com/blog/2016/03/introduction-deep-learning-fundamentals-neural-networks/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24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580"/>
            <a:ext cx="9143999" cy="51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8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EBD3-0D75-4F57-9F81-05E28852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0F966-34D7-4299-8EAB-B254022E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742" y="1377108"/>
            <a:ext cx="8347558" cy="319176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You can share your feedback on below Email-IDs.</a:t>
            </a:r>
          </a:p>
          <a:p>
            <a:endParaRPr lang="en-US" dirty="0"/>
          </a:p>
          <a:p>
            <a:r>
              <a:rPr lang="en-US" dirty="0"/>
              <a:t>Hetarth Bhatt – </a:t>
            </a:r>
            <a:r>
              <a:rPr lang="en-US" dirty="0">
                <a:hlinkClick r:id="rId2"/>
              </a:rPr>
              <a:t>hbhatt7@uwo.ca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Khushali Patel – </a:t>
            </a:r>
            <a:r>
              <a:rPr lang="en-US" dirty="0">
                <a:hlinkClick r:id="rId3"/>
              </a:rPr>
              <a:t>kpate372@uwo.ca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Rajaraman Ganesan – </a:t>
            </a:r>
            <a:r>
              <a:rPr lang="en-US" dirty="0">
                <a:hlinkClick r:id="rId4"/>
              </a:rPr>
              <a:t>rganesa@uwo.ca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Vatsal Shah –  </a:t>
            </a:r>
            <a:r>
              <a:rPr lang="en-US" dirty="0">
                <a:hlinkClick r:id="rId5"/>
              </a:rPr>
              <a:t>vshh56@uwo.ca</a:t>
            </a:r>
            <a:r>
              <a:rPr lang="en-US" dirty="0"/>
              <a:t> (http://vatsalshah.in)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54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06529810-5D75-4F93-B7C4-BBDFC45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2" y="457200"/>
            <a:ext cx="1531218" cy="5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5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08D-EC70-490F-B90F-A7B553B9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3146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2C72-8EF1-4989-80C9-BD70F8B3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87277"/>
            <a:ext cx="8193323" cy="3081598"/>
          </a:xfrm>
        </p:spPr>
        <p:txBody>
          <a:bodyPr/>
          <a:lstStyle/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model we built here will use all possible factors to predict data on customers to find who are defaulters and non-defaulters next month.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goal is to find the whether the clients are able to pay their next month credit amount.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 fontAlgn="base"/>
            <a:r>
              <a:rPr lang="en-IN" dirty="0">
                <a:solidFill>
                  <a:schemeClr val="tx1"/>
                </a:solidFill>
              </a:rPr>
              <a:t>Identify some potential customers for the bank who can settle their credit balance.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To determine if their customers could make the credit card payments on-time. 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Default</a:t>
            </a:r>
            <a:r>
              <a:rPr lang="en-US" dirty="0">
                <a:solidFill>
                  <a:schemeClr val="tx1"/>
                </a:solidFill>
              </a:rPr>
              <a:t> is the failure to </a:t>
            </a:r>
            <a:r>
              <a:rPr lang="en-US" b="1" dirty="0">
                <a:solidFill>
                  <a:schemeClr val="tx1"/>
                </a:solidFill>
              </a:rPr>
              <a:t>pay</a:t>
            </a:r>
            <a:r>
              <a:rPr lang="en-US" dirty="0">
                <a:solidFill>
                  <a:schemeClr val="tx1"/>
                </a:solidFill>
              </a:rPr>
              <a:t> interest or principal on a loan or credit card payment.</a:t>
            </a:r>
          </a:p>
          <a:p>
            <a:pPr lvl="0" algn="just" fontAlgn="base"/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FD5B-7BBF-4438-96D1-A8F3297F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0943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Process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CC09-8D8A-4434-867C-66FC4E60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8" y="1383830"/>
            <a:ext cx="8116204" cy="297312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process is done by Supervised learning Algorithm.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idea behind using this is we have a prior knowledge on our output values.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acts as a guide to teach the algorithms what conclusion it should come up with.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Common algorithms in supervised learning includes logistic regression, naive bayes, support vector machines and decision tree classifier.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574777"/>
            <a:ext cx="7406640" cy="75674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Approach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99000"/>
              </p:ext>
            </p:extLst>
          </p:nvPr>
        </p:nvGraphicFramePr>
        <p:xfrm>
          <a:off x="461262" y="1189822"/>
          <a:ext cx="8198615" cy="356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1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432021"/>
              </p:ext>
            </p:extLst>
          </p:nvPr>
        </p:nvGraphicFramePr>
        <p:xfrm>
          <a:off x="684882" y="99153"/>
          <a:ext cx="7774236" cy="452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05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BD97-42D8-40E4-AB6A-CDB5ECC5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4777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Times New Roman"/>
                <a:cs typeface="Times New Roman"/>
                <a:sym typeface="Times New Roman"/>
              </a:rPr>
              <a:t>Dataset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E8DA-DFC8-4672-9890-091B1941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8345"/>
            <a:ext cx="8083153" cy="2937385"/>
          </a:xfrm>
        </p:spPr>
        <p:txBody>
          <a:bodyPr>
            <a:normAutofit/>
          </a:bodyPr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Oriented: UCI Machine Learning Repository. (</a:t>
            </a:r>
            <a:r>
              <a:rPr lang="en-US" dirty="0">
                <a:ea typeface="Times New Roman"/>
                <a:cs typeface="Times New Roman"/>
                <a:sym typeface="Times New Roman"/>
                <a:hlinkClick r:id="rId2"/>
              </a:rPr>
              <a:t>Link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)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Attributes: 24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Tuples: 30,000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422EBB-F8EB-4122-BA50-08EB4375F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928804"/>
              </p:ext>
            </p:extLst>
          </p:nvPr>
        </p:nvGraphicFramePr>
        <p:xfrm>
          <a:off x="5034708" y="1861850"/>
          <a:ext cx="4109292" cy="283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6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FF91-A577-43BD-A866-9DD1B23ED665}"/>
              </a:ext>
            </a:extLst>
          </p:cNvPr>
          <p:cNvSpPr txBox="1">
            <a:spLocks/>
          </p:cNvSpPr>
          <p:nvPr/>
        </p:nvSpPr>
        <p:spPr>
          <a:xfrm>
            <a:off x="102380" y="147570"/>
            <a:ext cx="8520600" cy="5727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Continue…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B75B1E-503C-42D4-B2A3-75190DA6A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081514"/>
              </p:ext>
            </p:extLst>
          </p:nvPr>
        </p:nvGraphicFramePr>
        <p:xfrm>
          <a:off x="190515" y="720270"/>
          <a:ext cx="8520600" cy="395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572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2553</TotalTime>
  <Words>1538</Words>
  <Application>Microsoft Office PowerPoint</Application>
  <PresentationFormat>On-screen Show (16:9)</PresentationFormat>
  <Paragraphs>354</Paragraphs>
  <Slides>35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Bahnschrift</vt:lpstr>
      <vt:lpstr>Calibri</vt:lpstr>
      <vt:lpstr>Calibri Light</vt:lpstr>
      <vt:lpstr>Cambria Math</vt:lpstr>
      <vt:lpstr>Times New Roman</vt:lpstr>
      <vt:lpstr>Wingdings</vt:lpstr>
      <vt:lpstr>Retrospect</vt:lpstr>
      <vt:lpstr>Default of Credit Card Clients</vt:lpstr>
      <vt:lpstr>PowerPoint Presentation</vt:lpstr>
      <vt:lpstr>Overview</vt:lpstr>
      <vt:lpstr>Goal</vt:lpstr>
      <vt:lpstr>Process Design</vt:lpstr>
      <vt:lpstr>Approach Design</vt:lpstr>
      <vt:lpstr>PowerPoint Presentation</vt:lpstr>
      <vt:lpstr>Dataset Overview</vt:lpstr>
      <vt:lpstr>PowerPoint Presentation</vt:lpstr>
      <vt:lpstr>Dataset overview</vt:lpstr>
      <vt:lpstr>Continue…</vt:lpstr>
      <vt:lpstr>Continue…</vt:lpstr>
      <vt:lpstr>PowerPoint Presentation</vt:lpstr>
      <vt:lpstr>Data Preprocessing</vt:lpstr>
      <vt:lpstr>Feature Engineering</vt:lpstr>
      <vt:lpstr>One-Hot Encoding</vt:lpstr>
      <vt:lpstr>PowerPoint Presentation</vt:lpstr>
      <vt:lpstr>PowerPoint Presentation</vt:lpstr>
      <vt:lpstr>PowerPoint Presentation</vt:lpstr>
      <vt:lpstr>Evaluation Process</vt:lpstr>
      <vt:lpstr>Confusion Metrics</vt:lpstr>
      <vt:lpstr>PowerPoint Presentation</vt:lpstr>
      <vt:lpstr>Evaluation Result</vt:lpstr>
      <vt:lpstr>Graphical representation</vt:lpstr>
      <vt:lpstr>Precision-Recall curve</vt:lpstr>
      <vt:lpstr>Precision Recall curve with threshold</vt:lpstr>
      <vt:lpstr>PowerPoint Presentation</vt:lpstr>
      <vt:lpstr>Conclusion</vt:lpstr>
      <vt:lpstr>PowerPoint Presentation</vt:lpstr>
      <vt:lpstr>PowerPoint Presentation</vt:lpstr>
      <vt:lpstr>QR Code</vt:lpstr>
      <vt:lpstr>References</vt:lpstr>
      <vt:lpstr>PowerPoint Presentation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cp:lastModifiedBy>vatsal shah</cp:lastModifiedBy>
  <cp:revision>1291</cp:revision>
  <dcterms:modified xsi:type="dcterms:W3CDTF">2018-12-06T22:27:09Z</dcterms:modified>
</cp:coreProperties>
</file>