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844da5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844da5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c86a8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c86a8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f129a7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f129a7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e513c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e513c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c86a8c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c86a8c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a28da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2a28da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f129a73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f129a73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844da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844da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f129a73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f129a73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f129a7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f129a7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estern01.mybluemix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ypgateway.mybluemix.net/swagger-u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02275" y="610000"/>
            <a:ext cx="76881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The PurplePages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02275" y="2173925"/>
            <a:ext cx="76881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Prepared by,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Gary Chiu			- GUI designer/developer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Chengyuan Zhang 	- Backend Developer / Dataware Administrator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Matthew Dudycz	- Backend Developer / Project Documenter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Wang Lyu			- Backend Developer / Design and code inspector / Test Lead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Vatsal Shah		- Developer / Technical Lead / Project manager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Western University</a:t>
            </a:r>
            <a:endParaRPr sz="2400"/>
          </a:p>
        </p:txBody>
      </p:sp>
      <p:sp>
        <p:nvSpPr>
          <p:cNvPr id="88" name="Google Shape;88;p13"/>
          <p:cNvSpPr txBox="1"/>
          <p:nvPr/>
        </p:nvSpPr>
        <p:spPr>
          <a:xfrm>
            <a:off x="0" y="35200"/>
            <a:ext cx="9144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04800" rtl="0" algn="ctr">
              <a:lnSpc>
                <a:spcPct val="115000"/>
              </a:lnSpc>
              <a:spcBef>
                <a:spcPts val="1100"/>
              </a:spcBef>
              <a:spcAft>
                <a:spcPts val="1900"/>
              </a:spcAft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FF"/>
                </a:highlight>
              </a:rPr>
              <a:t>Final Demo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950" y="0"/>
            <a:ext cx="1102050" cy="127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64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check it out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URL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8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583750"/>
            <a:ext cx="76887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Offered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Architecture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</a:t>
            </a:r>
            <a:r>
              <a:rPr lang="en-GB"/>
              <a:t>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Registry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0975" y="64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 The PurplePages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0975" y="1370200"/>
            <a:ext cx="76467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Inspired by The </a:t>
            </a:r>
            <a:r>
              <a:rPr b="1" lang="en-GB" sz="1200">
                <a:solidFill>
                  <a:srgbClr val="000000"/>
                </a:solidFill>
                <a:highlight>
                  <a:srgbClr val="FFFF00"/>
                </a:highlight>
              </a:rPr>
              <a:t>Yellow Pages</a:t>
            </a:r>
            <a:r>
              <a:rPr b="1" lang="en-GB" sz="12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lang="en-GB" sz="1200">
                <a:solidFill>
                  <a:srgbClr val="000000"/>
                </a:solidFill>
              </a:rPr>
              <a:t>directory - a central business </a:t>
            </a:r>
            <a:r>
              <a:rPr lang="en-GB" sz="1200">
                <a:solidFill>
                  <a:srgbClr val="000000"/>
                </a:solidFill>
              </a:rPr>
              <a:t>directory</a:t>
            </a:r>
            <a:r>
              <a:rPr lang="en-GB" sz="1200">
                <a:solidFill>
                  <a:srgbClr val="000000"/>
                </a:solidFill>
              </a:rPr>
              <a:t> originally in book form, later updated to be online.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Our project provides </a:t>
            </a:r>
            <a:r>
              <a:rPr lang="en-GB" sz="1200">
                <a:solidFill>
                  <a:srgbClr val="000000"/>
                </a:solidFill>
              </a:rPr>
              <a:t>directory</a:t>
            </a:r>
            <a:r>
              <a:rPr lang="en-GB" sz="1200">
                <a:solidFill>
                  <a:srgbClr val="000000"/>
                </a:solidFill>
              </a:rPr>
              <a:t> information regarding Ski Resorts, Restaurants, Museums, and Fortune 500 Companies.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Integrated </a:t>
            </a:r>
            <a:r>
              <a:rPr b="1" lang="en-GB" sz="1200">
                <a:solidFill>
                  <a:srgbClr val="000000"/>
                </a:solidFill>
                <a:highlight>
                  <a:srgbClr val="FFFF00"/>
                </a:highlight>
              </a:rPr>
              <a:t>authentication service</a:t>
            </a:r>
            <a:r>
              <a:rPr lang="en-GB" sz="1200">
                <a:solidFill>
                  <a:srgbClr val="000000"/>
                </a:solidFill>
              </a:rPr>
              <a:t> and only authenticated user can access all services.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</a:rPr>
              <a:t>Quality Attributes: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Security </a:t>
            </a:r>
            <a:r>
              <a:rPr lang="en-GB" sz="1200"/>
              <a:t>- Authentication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Usability </a:t>
            </a:r>
            <a:r>
              <a:rPr lang="en-GB" sz="1200"/>
              <a:t>- Accessibility, User interface aesthetic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Functional suitability </a:t>
            </a:r>
            <a:r>
              <a:rPr lang="en-GB" sz="1200"/>
              <a:t>- Functional completeness, Functional correctness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Portability </a:t>
            </a:r>
            <a:r>
              <a:rPr lang="en-GB" sz="1200"/>
              <a:t>- Installability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Maintainability </a:t>
            </a:r>
            <a:r>
              <a:rPr lang="en-GB" sz="1200"/>
              <a:t>- Modifiability, Testability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✓"/>
            </a:pPr>
            <a:r>
              <a:rPr b="1" lang="en-GB" sz="1200"/>
              <a:t>Performance efficiency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22450" y="654375"/>
            <a:ext cx="759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Offered</a:t>
            </a:r>
            <a:endParaRPr sz="12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22450" y="1246325"/>
            <a:ext cx="78177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1 - Ski Resort</a:t>
            </a:r>
            <a:endParaRPr sz="2400"/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2 - Restaurants</a:t>
            </a:r>
            <a:endParaRPr sz="2400"/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3 - Museums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4 - Software companies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5 - Frontend (GUI)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-GB" sz="2400">
                <a:solidFill>
                  <a:srgbClr val="666666"/>
                </a:solidFill>
              </a:rPr>
              <a:t>Service 6 - Registry and Discovery</a:t>
            </a:r>
            <a:endParaRPr b="1"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7 - Authentication service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Service 8 - Gateway</a:t>
            </a:r>
            <a:endParaRPr sz="2400"/>
          </a:p>
        </p:txBody>
      </p:sp>
      <p:sp>
        <p:nvSpPr>
          <p:cNvPr id="109" name="Google Shape;109;p16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1975" y="4773800"/>
            <a:ext cx="322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Matthew Dudycz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43425" y="639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775"/>
            <a:ext cx="8807798" cy="366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0" y="1326775"/>
            <a:ext cx="8969600" cy="36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1975" y="4773800"/>
            <a:ext cx="322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Matthew Dudycz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43425" y="639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Documentation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347400"/>
            <a:ext cx="31623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675" y="1292288"/>
            <a:ext cx="5007875" cy="36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438" y="1487675"/>
            <a:ext cx="8655126" cy="31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55875" y="4747825"/>
            <a:ext cx="1134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Wang LYU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64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Registry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1716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Framework : SpringCloud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Core Module: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Eureka Server - Service Registry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Eureka Client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Custom Client - Microservices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Gateway - Route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Service’s joining and Leaving Detection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Heart-beat from each end(registry and client)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Registry self-protection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Configure some parameters  :P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28875" y="66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Deployment- </a:t>
            </a:r>
            <a:r>
              <a:rPr lang="en-GB" sz="1800"/>
              <a:t>Allocation View</a:t>
            </a:r>
            <a:endParaRPr sz="1800"/>
          </a:p>
        </p:txBody>
      </p:sp>
      <p:sp>
        <p:nvSpPr>
          <p:cNvPr id="140" name="Google Shape;140;p20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75" y="1385375"/>
            <a:ext cx="6965450" cy="36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28900" y="558625"/>
            <a:ext cx="76887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 cases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74" y="1372975"/>
            <a:ext cx="4141181" cy="361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900" y="1372975"/>
            <a:ext cx="3859674" cy="372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4782875" y="966175"/>
            <a:ext cx="3327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5"/>
              </a:rPr>
              <a:t>https://ypgateway.mybluemix.net/swagger-ui.html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