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e513c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e513c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e513c6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e513c6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c86a8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c86a8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c86a8c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c86a8c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c86a8c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c86a8c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beaubellamy/ski-resort" TargetMode="External"/><Relationship Id="rId4" Type="http://schemas.openxmlformats.org/officeDocument/2006/relationships/hyperlink" Target="https://data.world/datafiniti/fast-food-restaurants-across-america" TargetMode="External"/><Relationship Id="rId5" Type="http://schemas.openxmlformats.org/officeDocument/2006/relationships/hyperlink" Target="https://data.world/imls/museum-universe" TargetMode="External"/><Relationship Id="rId6" Type="http://schemas.openxmlformats.org/officeDocument/2006/relationships/hyperlink" Target="https://data.world/aurielle/inc-5000-201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ypserver.mybluemix.net/" TargetMode="External"/><Relationship Id="rId4" Type="http://schemas.openxmlformats.org/officeDocument/2006/relationships/hyperlink" Target="https://yphotel.mybluemix.net/test" TargetMode="External"/><Relationship Id="rId5" Type="http://schemas.openxmlformats.org/officeDocument/2006/relationships/hyperlink" Target="https://yprestaurant.mybluemix.net/test" TargetMode="External"/><Relationship Id="rId6" Type="http://schemas.openxmlformats.org/officeDocument/2006/relationships/hyperlink" Target="https://ypgateway.mybluemix.net/hotel/test" TargetMode="External"/><Relationship Id="rId7" Type="http://schemas.openxmlformats.org/officeDocument/2006/relationships/hyperlink" Target="https://ypgateway.mybluemix.net/rar/test" TargetMode="External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Description: The PurplePages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34725" y="2071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Inspired by The </a:t>
            </a:r>
            <a:r>
              <a:rPr b="1" lang="en-GB">
                <a:solidFill>
                  <a:srgbClr val="FF0000"/>
                </a:solidFill>
                <a:highlight>
                  <a:srgbClr val="FFFF00"/>
                </a:highlight>
              </a:rPr>
              <a:t>YellowPages </a:t>
            </a:r>
            <a:r>
              <a:rPr lang="en-GB"/>
              <a:t>directory - a central business </a:t>
            </a:r>
            <a:r>
              <a:rPr lang="en-GB"/>
              <a:t>directory</a:t>
            </a:r>
            <a:r>
              <a:rPr lang="en-GB"/>
              <a:t> originally in book form, later updated to be online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Our project provides </a:t>
            </a:r>
            <a:r>
              <a:rPr lang="en-GB"/>
              <a:t>directory</a:t>
            </a:r>
            <a:r>
              <a:rPr lang="en-GB"/>
              <a:t> information regarding Ski Resorts, Restaurants, Museums, and Fortune 500 Companies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71900" y="1690475"/>
            <a:ext cx="82221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1 - Ski Resort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 microservice to fetch details of ski resorts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 are available on 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https://www.kaggle.com/beaubellamy/ski-resort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2 - Restaurants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 microservice to fetch details of fast food restaurants across america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Database resource link: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https://data.world/datafiniti/fast-food-restaurants-across-america</a:t>
            </a:r>
            <a:r>
              <a:rPr lang="en-GB" sz="1200"/>
              <a:t> </a:t>
            </a:r>
            <a:endParaRPr sz="1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3 - Museums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 microservice to fetch details of museums across america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Database resource link: 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https://data.world/imls/museum-universe</a:t>
            </a:r>
            <a:r>
              <a:rPr lang="en-GB" sz="1200"/>
              <a:t> </a:t>
            </a:r>
            <a:endParaRPr sz="12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4 - Fortune 500 </a:t>
            </a:r>
            <a:r>
              <a:rPr lang="en-GB"/>
              <a:t>companies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 microservice to fetch details of the top 500 fortune companies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Database resource link: </a:t>
            </a:r>
            <a:r>
              <a:rPr lang="en-GB" sz="1200" u="sng">
                <a:solidFill>
                  <a:schemeClr val="hlink"/>
                </a:solidFill>
                <a:hlinkClick r:id="rId6"/>
              </a:rPr>
              <a:t>https://data.world/aurielle/inc-5000-2018</a:t>
            </a:r>
            <a:endParaRPr sz="1200"/>
          </a:p>
        </p:txBody>
      </p:sp>
      <p:sp>
        <p:nvSpPr>
          <p:cNvPr id="95" name="Google Shape;95;p14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and Tasks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check Trello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Bluemix Introduction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60950" y="1986350"/>
            <a:ext cx="8222100" cy="22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Cloud Foundry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Cloud Foundry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Delivery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Toolchain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 Application </a:t>
            </a:r>
            <a:r>
              <a:rPr lang="en-GB"/>
              <a:t>Configuration</a:t>
            </a:r>
            <a:r>
              <a:rPr lang="en-GB"/>
              <a:t>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18000" y="1904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Services Registration and Discovery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Eureka Server</a:t>
            </a:r>
            <a:r>
              <a:rPr lang="en-GB"/>
              <a:t> and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Clients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:3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API Gateway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SpringCloud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Gate</a:t>
            </a:r>
            <a:r>
              <a:rPr lang="en-GB" u="sng">
                <a:solidFill>
                  <a:schemeClr val="hlink"/>
                </a:solidFill>
                <a:hlinkClick r:id="rId7"/>
              </a:rPr>
              <a:t>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Requests between Services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Feign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Swagger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UI for RESTful API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8">
            <a:alphaModFix/>
          </a:blip>
          <a:srcRect b="0" l="0" r="4306" t="0"/>
          <a:stretch/>
        </p:blipFill>
        <p:spPr>
          <a:xfrm>
            <a:off x="3886175" y="1999300"/>
            <a:ext cx="5046950" cy="2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