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10/12/2022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10/12/2022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10/12/2022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10/12/2022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10/12/2022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RabbitMQ – components, benefits and application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Authorship: Marc Cervera rosell</a:t>
            </a:r>
          </a:p>
          <a:p>
            <a:r>
              <a:rPr lang="en-GB" dirty="0"/>
              <a:t>Josep lluís lérida – distributed computing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8DEAD1B8-5A74-F28F-2998-2ACE4FB37138}"/>
              </a:ext>
            </a:extLst>
          </p:cNvPr>
          <p:cNvSpPr txBox="1">
            <a:spLocks/>
          </p:cNvSpPr>
          <p:nvPr/>
        </p:nvSpPr>
        <p:spPr>
          <a:xfrm>
            <a:off x="1625173" y="4273550"/>
            <a:ext cx="8735325" cy="45159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Bachelor’s degree in computer engineering – university of lleida</a:t>
            </a:r>
          </a:p>
          <a:p>
            <a:endParaRPr lang="en-GB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61CD96-AC04-0DB1-BCCA-3013A2AE1F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357" y="4725144"/>
            <a:ext cx="3358109" cy="84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B2CD-C015-92D7-5BC5-2CC99417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7284C-5981-F735-E136-E9DABF44C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46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6284-0AB0-DFB6-C07B-66045226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A3D8B-3BE0-2F80-5C71-ACF32B27D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linkClick r:id="rId2" action="ppaction://hlinksldjump"/>
              </a:rPr>
              <a:t>Introduction</a:t>
            </a:r>
            <a:endParaRPr lang="en-GB" dirty="0"/>
          </a:p>
          <a:p>
            <a:r>
              <a:rPr lang="en-GB" dirty="0">
                <a:hlinkClick r:id="rId3" action="ppaction://hlinksldjump"/>
              </a:rPr>
              <a:t>Architecture</a:t>
            </a:r>
            <a:endParaRPr lang="en-GB" dirty="0"/>
          </a:p>
          <a:p>
            <a:pPr lvl="1"/>
            <a:r>
              <a:rPr lang="en-GB" dirty="0">
                <a:hlinkClick r:id="rId4" action="ppaction://hlinksldjump"/>
              </a:rPr>
              <a:t>AMQP</a:t>
            </a:r>
            <a:endParaRPr lang="en-GB" dirty="0"/>
          </a:p>
          <a:p>
            <a:pPr lvl="1"/>
            <a:r>
              <a:rPr lang="en-GB" dirty="0">
                <a:hlinkClick r:id="rId5" action="ppaction://hlinksldjump"/>
              </a:rPr>
              <a:t>MQTT</a:t>
            </a:r>
            <a:endParaRPr lang="en-GB" dirty="0"/>
          </a:p>
          <a:p>
            <a:pPr lvl="1"/>
            <a:r>
              <a:rPr lang="en-GB" dirty="0">
                <a:hlinkClick r:id="rId6" action="ppaction://hlinksldjump"/>
              </a:rPr>
              <a:t>WebSockets</a:t>
            </a:r>
            <a:endParaRPr lang="en-GB" dirty="0"/>
          </a:p>
          <a:p>
            <a:pPr lvl="1"/>
            <a:r>
              <a:rPr lang="en-GB" dirty="0">
                <a:hlinkClick r:id="rId7" action="ppaction://hlinksldjump"/>
              </a:rPr>
              <a:t>RabbitMQ streams</a:t>
            </a:r>
            <a:endParaRPr lang="en-GB" dirty="0"/>
          </a:p>
          <a:p>
            <a:r>
              <a:rPr lang="en-GB" dirty="0">
                <a:hlinkClick r:id="rId8" action="ppaction://hlinksldjump"/>
              </a:rPr>
              <a:t>RabbitMQ vs. Market</a:t>
            </a:r>
            <a:endParaRPr lang="en-GB" dirty="0"/>
          </a:p>
          <a:p>
            <a:r>
              <a:rPr lang="en-GB" dirty="0">
                <a:hlinkClick r:id="rId9" action="ppaction://hlinksldjump"/>
              </a:rPr>
              <a:t>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16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EB90-CEC2-A603-F4F4-BECAA892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A4F6-FACD-783D-08ED-004116A4E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93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E419-8FF1-22D4-9D19-F9D89F88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633B-D1AC-EDFB-10B3-37D780CDE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96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BF1A-9C7C-B5E7-5D4A-5D18741D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- AMQP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EB3B-B8E8-B29F-49DA-AA07D513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248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AE6E-91EC-D4FD-CA19-C258F466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- MQTT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9DA9B-BFB8-8684-92D3-30A1D8D29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86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DA26-BB28-2C81-9E69-98BEA72C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- WebSockets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8288-45B9-5E76-C97D-8E274DC71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71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EA38-7D9C-AF0D-6EB3-21CDAE7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– RabbitMQ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0717C-3FD1-4FFE-0C71-BF7378423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07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301B-6D96-9144-D2BF-7522B727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RabbitMQ vs.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866B5-A502-116F-A0FE-87652ED1A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31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16</TotalTime>
  <Words>60</Words>
  <Application>Microsoft Office PowerPoint</Application>
  <PresentationFormat>Custom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Tech 16x9</vt:lpstr>
      <vt:lpstr>RabbitMQ – components, benefits and application</vt:lpstr>
      <vt:lpstr>Contents</vt:lpstr>
      <vt:lpstr>Introduction</vt:lpstr>
      <vt:lpstr>Architecture</vt:lpstr>
      <vt:lpstr>Architecture - AMQP</vt:lpstr>
      <vt:lpstr>Architecture - MQTT</vt:lpstr>
      <vt:lpstr>Architecture - WebSockets</vt:lpstr>
      <vt:lpstr>Architecture – RabbitMQ streams</vt:lpstr>
      <vt:lpstr>RabbitMQ vs. Market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 – components, benefits and application</dc:title>
  <dc:creator>Marc Cervera Rosell</dc:creator>
  <cp:lastModifiedBy>Marc Cervera Rosell</cp:lastModifiedBy>
  <cp:revision>3</cp:revision>
  <dcterms:created xsi:type="dcterms:W3CDTF">2022-10-12T14:35:12Z</dcterms:created>
  <dcterms:modified xsi:type="dcterms:W3CDTF">2022-10-12T14:51:29Z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