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0"/>
  </p:notesMasterIdLst>
  <p:handoutMasterIdLst>
    <p:handoutMasterId r:id="rId21"/>
  </p:handoutMasterIdLst>
  <p:sldIdLst>
    <p:sldId id="257" r:id="rId5"/>
    <p:sldId id="258" r:id="rId6"/>
    <p:sldId id="259" r:id="rId7"/>
    <p:sldId id="260" r:id="rId8"/>
    <p:sldId id="261" r:id="rId9"/>
    <p:sldId id="267" r:id="rId10"/>
    <p:sldId id="271" r:id="rId11"/>
    <p:sldId id="270" r:id="rId12"/>
    <p:sldId id="269" r:id="rId13"/>
    <p:sldId id="268" r:id="rId14"/>
    <p:sldId id="262" r:id="rId15"/>
    <p:sldId id="263" r:id="rId16"/>
    <p:sldId id="264" r:id="rId17"/>
    <p:sldId id="265" r:id="rId18"/>
    <p:sldId id="266" r:id="rId19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>
      <p:cViewPr varScale="1">
        <p:scale>
          <a:sx n="72" d="100"/>
          <a:sy n="72" d="100"/>
        </p:scale>
        <p:origin x="660" y="78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10/12/2022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10/12/2022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10/12/2022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10/12/2022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10/12/2022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10/12/2022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10/12/2022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10/12/2022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10/12/2022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10/12/2022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10/12/2022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10/12/2022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10/12/2022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10/12/2022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4.xml"/><Relationship Id="rId3" Type="http://schemas.openxmlformats.org/officeDocument/2006/relationships/slide" Target="slide4.xml"/><Relationship Id="rId7" Type="http://schemas.openxmlformats.org/officeDocument/2006/relationships/slide" Target="slide13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2.xml"/><Relationship Id="rId5" Type="http://schemas.openxmlformats.org/officeDocument/2006/relationships/slide" Target="slide11.xml"/><Relationship Id="rId4" Type="http://schemas.openxmlformats.org/officeDocument/2006/relationships/slide" Target="slide5.xml"/><Relationship Id="rId9" Type="http://schemas.openxmlformats.org/officeDocument/2006/relationships/slide" Target="slide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RabbitMQ – components, benefits and application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Authorship: Marc Cervera rosell</a:t>
            </a:r>
          </a:p>
          <a:p>
            <a:r>
              <a:rPr lang="en-GB" dirty="0"/>
              <a:t>Josep lluís lérida – distributed computing</a:t>
            </a:r>
          </a:p>
        </p:txBody>
      </p:sp>
      <p:sp>
        <p:nvSpPr>
          <p:cNvPr id="3" name="Subtitle 4">
            <a:extLst>
              <a:ext uri="{FF2B5EF4-FFF2-40B4-BE49-F238E27FC236}">
                <a16:creationId xmlns:a16="http://schemas.microsoft.com/office/drawing/2014/main" id="{8DEAD1B8-5A74-F28F-2998-2ACE4FB37138}"/>
              </a:ext>
            </a:extLst>
          </p:cNvPr>
          <p:cNvSpPr txBox="1">
            <a:spLocks/>
          </p:cNvSpPr>
          <p:nvPr/>
        </p:nvSpPr>
        <p:spPr>
          <a:xfrm>
            <a:off x="1625173" y="4273550"/>
            <a:ext cx="8735325" cy="451594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0" indent="0" algn="l" defTabSz="1218987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2800" kern="1200" cap="all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49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898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480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797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46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0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45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94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600" dirty="0"/>
              <a:t>Bachelor’s degree in computer engineering – university of lleida</a:t>
            </a:r>
          </a:p>
          <a:p>
            <a:endParaRPr lang="en-GB" sz="1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C61CD96-AC04-0DB1-BCCA-3013A2AE1F0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5357" y="4725144"/>
            <a:ext cx="3358109" cy="843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1BF1A-9C7C-B5E7-5D4A-5D18741DE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Architecture – AMQP – Virtual host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20EB3B-B8E8-B29F-49DA-AA07D51398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889472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6AE6E-91EC-D4FD-CA19-C258F4666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Architecture - MQTT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9DA9B-BFB8-8684-92D3-30A1D8D29A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1865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BDA26-BB28-2C81-9E69-98BEA72C7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Architecture - WebSockets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208288-45B9-5E76-C97D-8E274DC713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9719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6EA38-7D9C-AF0D-6EB3-21CDAE756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Architecture – RabbitMQ streams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80717C-3FD1-4FFE-0C71-BF7378423A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35077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E301B-6D96-9144-D2BF-7522B7272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RabbitMQ vs. Market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D866B5-A502-116F-A0FE-87652ED1A3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9310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3B2CD-C015-92D7-5BC5-2CC994173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D7284C-5981-F735-E136-E9DABF44C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4466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36284-0AB0-DFB6-C07B-66045226E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5A3D8B-3BE0-2F80-5C71-ACF32B27DD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>
                <a:hlinkClick r:id="rId2" action="ppaction://hlinksldjump"/>
              </a:rPr>
              <a:t>Introduction</a:t>
            </a:r>
            <a:endParaRPr lang="en-GB" dirty="0"/>
          </a:p>
          <a:p>
            <a:r>
              <a:rPr lang="en-GB" dirty="0">
                <a:hlinkClick r:id="rId3" action="ppaction://hlinksldjump"/>
              </a:rPr>
              <a:t>Architecture</a:t>
            </a:r>
            <a:endParaRPr lang="en-GB" dirty="0"/>
          </a:p>
          <a:p>
            <a:pPr lvl="1"/>
            <a:r>
              <a:rPr lang="en-GB" dirty="0">
                <a:hlinkClick r:id="rId4" action="ppaction://hlinksldjump"/>
              </a:rPr>
              <a:t>AMQP</a:t>
            </a:r>
            <a:endParaRPr lang="en-GB" dirty="0"/>
          </a:p>
          <a:p>
            <a:pPr lvl="1"/>
            <a:r>
              <a:rPr lang="en-GB" dirty="0">
                <a:hlinkClick r:id="rId5" action="ppaction://hlinksldjump"/>
              </a:rPr>
              <a:t>MQTT</a:t>
            </a:r>
            <a:endParaRPr lang="en-GB" dirty="0"/>
          </a:p>
          <a:p>
            <a:pPr lvl="1"/>
            <a:r>
              <a:rPr lang="en-GB" dirty="0">
                <a:hlinkClick r:id="rId6" action="ppaction://hlinksldjump"/>
              </a:rPr>
              <a:t>WebSockets</a:t>
            </a:r>
            <a:endParaRPr lang="en-GB" dirty="0"/>
          </a:p>
          <a:p>
            <a:pPr lvl="1"/>
            <a:r>
              <a:rPr lang="en-GB" dirty="0">
                <a:hlinkClick r:id="rId7" action="ppaction://hlinksldjump"/>
              </a:rPr>
              <a:t>RabbitMQ streams</a:t>
            </a:r>
            <a:endParaRPr lang="en-GB" dirty="0"/>
          </a:p>
          <a:p>
            <a:r>
              <a:rPr lang="en-GB" dirty="0">
                <a:hlinkClick r:id="rId8" action="ppaction://hlinksldjump"/>
              </a:rPr>
              <a:t>RabbitMQ vs. Market</a:t>
            </a:r>
            <a:endParaRPr lang="en-GB" dirty="0"/>
          </a:p>
          <a:p>
            <a:r>
              <a:rPr lang="en-GB" dirty="0">
                <a:hlinkClick r:id="rId9" action="ppaction://hlinksldjump"/>
              </a:rPr>
              <a:t>References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61162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EEB90-CEC2-A603-F4F4-BECAA892E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F7A4F6-FACD-783D-08ED-004116A4E8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85936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3E419-8FF1-22D4-9D19-F9D89F884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0633B-D1AC-EDFB-10B3-37D780CDED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36967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1BF1A-9C7C-B5E7-5D4A-5D18741DE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Architecture - AMQP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20EB3B-B8E8-B29F-49DA-AA07D51398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62489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1BF1A-9C7C-B5E7-5D4A-5D18741DE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Architecture – AMQP – Exchange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20EB3B-B8E8-B29F-49DA-AA07D51398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592733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1BF1A-9C7C-B5E7-5D4A-5D18741DE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Architecture – AMQP – Routing key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20EB3B-B8E8-B29F-49DA-AA07D51398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098308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1BF1A-9C7C-B5E7-5D4A-5D18741DE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Architecture – AMQP – Queue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20EB3B-B8E8-B29F-49DA-AA07D51398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290366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1BF1A-9C7C-B5E7-5D4A-5D18741DE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Architecture – AMQP – Binding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20EB3B-B8E8-B29F-49DA-AA07D51398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960556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24</TotalTime>
  <Words>87</Words>
  <Application>Microsoft Office PowerPoint</Application>
  <PresentationFormat>Custom</PresentationFormat>
  <Paragraphs>26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Tech 16x9</vt:lpstr>
      <vt:lpstr>RabbitMQ – components, benefits and application</vt:lpstr>
      <vt:lpstr>Contents</vt:lpstr>
      <vt:lpstr>Introduction</vt:lpstr>
      <vt:lpstr>Architecture</vt:lpstr>
      <vt:lpstr>Architecture - AMQP</vt:lpstr>
      <vt:lpstr>Architecture – AMQP – Exchange</vt:lpstr>
      <vt:lpstr>Architecture – AMQP – Routing key</vt:lpstr>
      <vt:lpstr>Architecture – AMQP – Queue</vt:lpstr>
      <vt:lpstr>Architecture – AMQP – Binding</vt:lpstr>
      <vt:lpstr>Architecture – AMQP – Virtual host</vt:lpstr>
      <vt:lpstr>Architecture - MQTT</vt:lpstr>
      <vt:lpstr>Architecture - WebSockets</vt:lpstr>
      <vt:lpstr>Architecture – RabbitMQ streams</vt:lpstr>
      <vt:lpstr>RabbitMQ vs. Market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RabbitMQ – components, benefits and application</dc:title>
  <dc:creator>Marc Cervera Rosell</dc:creator>
  <cp:lastModifiedBy>Marc Cervera Rosell</cp:lastModifiedBy>
  <cp:revision>4</cp:revision>
  <dcterms:created xsi:type="dcterms:W3CDTF">2022-10-12T14:35:12Z</dcterms:created>
  <dcterms:modified xsi:type="dcterms:W3CDTF">2022-10-12T15:06:49Z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