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aa1d78e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aa1d78e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Wheres i cases of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e4187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e4187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(Explicacions recursivitat): perquè a diferència dels llenguatges imperatius, feu càlculs a Haskell declarant què és una cosa en lloc de declarar com ho obteniu.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És per això que no hi ha bucles while ni bucles for a Haskell i, en canvi, moltes vegades hem d'utilitzar la recursivitat per declarar què és una cosa.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Dos exemples de implementacio de factorial recursiu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e4187e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e4187e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Exemple superior =&gt; Fibonacci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Exemple inferior =&gt; Suma de nombres dintre d0un interval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e4187e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e4187e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Curried functions: Totes les funcions tenen un sol parametre i creen una altra funcio (Partially applied functions)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Lambdas: Funcions anonimes que s’escriuen una vegada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Exemples de higher order functions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06827d3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06827d3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Folds i scans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application amb el 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composition amb el 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e4187e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ee4187e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 importarlos i algun exemple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 es per fitxers de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Prelude&gt; per fer-ho en el terminal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Defining a module =&gt; El fitxer s’ha de dir com el modul. → Entre parentesi les funcions i </a:t>
            </a:r>
            <a:r>
              <a:rPr lang="es"/>
              <a:t>després</a:t>
            </a:r>
            <a:r>
              <a:rPr lang="es"/>
              <a:t> implementar-les.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e4187e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ee4187e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e4187e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ee4187e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getLine llegeix fins trobar return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getcontents llegeis fins trobar en of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print = putStrLn $ show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filter = es com un map, rep una funcio que torna un bool i tambe rep una llista. Aplica la funcio a la llista de entrada i retorna una llista amb els que han passat la funcio. Exemple es contar els intros de una llista.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f54bf0a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f54bf0a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f54bf0a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f54bf0a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aa1d78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aa1d78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aa1d78e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aa1d78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punt) </a:t>
            </a:r>
            <a:r>
              <a:rPr lang="es"/>
              <a:t>En els llenguatges imperatius, s'aconsegueixen les coses donant a l'ordinador una seqüència de tasques i després les executa. Heu controlat les estructures de flux per fer alguna acció diverses vegades. En la programació purament funcional, no li dius a l'ordinador què ha de fer com a tal sinó que li dius quines són les coses.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(Ultim punt) perquè utilitza molts conceptes d'alt nivell. Els programes Haskell solen ser més curts que els seus equivalents imperatius.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aa1d78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aa1d78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que per a escriure haskell sol es necessita un text editor, i el compilador. Explicar com executar el ghc i el ghci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aa1d78e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aa1d78e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Starting out chapter of the book: Basic arithmetic, basic functions (ifs) , lists (Introduir pel davant : i pel darrere ++), imatge del centpeus, amb les funcions que hi ha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aa1d78e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aa1d78e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Starting out chapter of the book: </a:t>
            </a:r>
            <a:r>
              <a:rPr lang="es">
                <a:solidFill>
                  <a:schemeClr val="dk1"/>
                </a:solidFill>
              </a:rPr>
              <a:t>ranges (especificar inici i fi o llista infinita amb take ja que es lazy), i list comprehensions amb filtering (explicar tambe el elem infixe)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Funcio onlyUpperCase retorna els caracters en majuscula donat un String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eaa1d78e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eaa1d78e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Types: Explicar com cada cosa de Haskell té un tipus, que se sap al moment de compilar i explicar com se pot saber els tipus d’una cosa (variable o funcio) amb el :t, ja que el Haskell fa inferencia de tipus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cada un dels tipus importants a la llista pel damunt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tambe declaracions multilinia :{ :} amb la declaracio explicita de la funcio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aa1d78e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eaa1d78e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Type variables (head), tal com diu el nom són tipus que poden ser variables i Typeclasses amb l’exemple doubleMe, llista de Typeclasses importants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aa1d78e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eaa1d78e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Pattern matching (Cas normal, error del non-exhaustive, i amb llistes), guards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hyperlink" Target="http://learnyouahaskell.com/chapter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Haskell, A Purely Functional Programming Language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Authors: Joel Aumedes and Marc Cervera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 Teresa Alsinet - Language Processors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Superior Polytechnic School - University Of Lleida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977" y="3635824"/>
            <a:ext cx="2893573" cy="7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718" y="368975"/>
            <a:ext cx="1671824" cy="118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Syntax in Functions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11700" y="1165000"/>
            <a:ext cx="6525900" cy="166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bmiTell :: (RealFloat a) =&gt; a -&gt; a -&gt; String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bmiTell weight height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| bmi &lt;= 18.5 = "You are underweight!"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| bmi &lt;= 25.0 = "You have normal weight, not bad."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| bmi &lt;= 30.0 = "You are overweight, built like a croissant"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| otherwise = "You are obese"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where bmi = weight / height ^ 2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988100" y="3310700"/>
            <a:ext cx="6525900" cy="10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describeList :: [a] -&gt; String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describeList xs = "The list is " ++ case xs of [] -&gt; "empty."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                                           		[x] -&gt; "a singleton list." 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                                               		xs -&gt; "a longer list." 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Recursion is a way of defining functions in which the function is applied inside its own definition.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 fact: Definition in mathematics are often given recursively.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 clear example is the Fibonacci sequence, that is given recursively.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Recursion is important to Haskell.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311700" y="3247808"/>
            <a:ext cx="4260300" cy="105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fac :: Int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fac n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&lt; 2 = 1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otherwise = n * fac $ n - 1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790975" y="3110400"/>
            <a:ext cx="3606900" cy="14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fac :: Int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fac n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&lt; 0 = error “Are you stupid?”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== 0 = 1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== 1 = 1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n &gt; 1 = n * fac $ n - 1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975" y="109300"/>
            <a:ext cx="1737650" cy="12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Recursion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225" y="858413"/>
            <a:ext cx="23812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11700" y="1172100"/>
            <a:ext cx="3606900" cy="14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fib :: Int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fib 0 = 0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fib 1 = 1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fib n = fib (n - 1) + fib (n - 2)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-- Very inefficient!!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540800" y="3139850"/>
            <a:ext cx="7291500" cy="145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sumatori :: Int -&gt; Int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sumatori a b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a &lt; b = a + sumatori (a + 1) b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a == b = b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otherwise = error “The first argument should be smaller than the second one”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Higher order functions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17750" y="1347825"/>
            <a:ext cx="3460800" cy="103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max 4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(max 4)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5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17750" y="9415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Curried functions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4523225" y="1424025"/>
            <a:ext cx="3460800" cy="131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filter (\x -&gt; x &gt; 4) [1..6]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[5,6]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filter (&gt;4) [1..6]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[5,6]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523225" y="10177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Lambdas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317750" y="2977175"/>
            <a:ext cx="3761100" cy="131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map (max 4) [1..6]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[4,4,4,4,5,6]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applyTwice f x = f (f x)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applyTwice (+3)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11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500" y="3088588"/>
            <a:ext cx="20002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Higher Order Functions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7750" y="1347825"/>
            <a:ext cx="3460800" cy="9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sum' :: (Num a) =&gt; [a] -&gt; a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sum' xs = foldl (\acc x -&gt; acc + x) 0 xs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sum’ [1..5]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15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317750" y="9415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Folds and scans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317750" y="2361025"/>
            <a:ext cx="3460800" cy="9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sum' :: (Num a) =&gt; [a] -&gt; a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sum' xs = foldr1 (\x acc -&gt; acc + x) xs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sum’ [1..5]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15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488" y="3374225"/>
            <a:ext cx="1527332" cy="1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5078725" y="1347825"/>
            <a:ext cx="3460800" cy="70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length $ filter (&gt;10) [1..20]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11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5078725" y="9415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Function application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4237325" y="3376650"/>
            <a:ext cx="4803900" cy="10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</a:t>
            </a:r>
            <a:r>
              <a:rPr lang="es">
                <a:solidFill>
                  <a:srgbClr val="A4C2F4"/>
                </a:solidFill>
              </a:rPr>
              <a:t>&gt; map (\x -&gt; negate (abs x)) [5,-3,-6,7,-3,2,-19,24]  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[-5,-3,-6,-7,-3,-2,-19,-24]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map (negate . abs) [5,-3,-6,7,-3,2,-19,24]  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[-5,-3,-6,-7,-3,-2,-19,-24] 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4237325" y="2976450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Function composition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Modules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4368925" y="1424025"/>
            <a:ext cx="3460800" cy="70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import Data.List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Prelude&gt;:m + Data.List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4368925" y="10177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Importing a module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0" y="1199350"/>
            <a:ext cx="24479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3704425" y="2364000"/>
            <a:ext cx="478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Proxima Nova"/>
                <a:ea typeface="Proxima Nova"/>
                <a:cs typeface="Proxima Nova"/>
                <a:sym typeface="Proxima Nova"/>
              </a:rPr>
              <a:t>Data.List, Data.Char, Data.Map, Data.Set, Text.Regex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3485900" y="2917900"/>
            <a:ext cx="4920600" cy="200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module Conversions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( euroToDollar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, dollarToEuro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, celsiusToFahrenheit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, fahrenheitToCelsius)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where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euroToDollar x = x * 0.87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…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424450" y="3722650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Defining a module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Making our own Types and Typeclasses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311700" y="1222325"/>
            <a:ext cx="2249100" cy="44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data Bool = False | True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311700" y="1710900"/>
            <a:ext cx="4816800" cy="44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data Content = Movie Int [[Char]] | TVShow Int Int [[Char]]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311700" y="2571750"/>
            <a:ext cx="4816800" cy="73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numberOfSeasons :: Content -&gt; Int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numberOfSeasons (Movie _ _) = error “Not a TV Show!”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numberOfSeasons (TVShow seasons _ _) = seasons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311700" y="3821200"/>
            <a:ext cx="4816800" cy="110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type String = [Char]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data Car = Car { model :: String,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		make :: String,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		year :: Int } deriving (Show)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5436300" y="1710900"/>
            <a:ext cx="3396000" cy="44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data Maybe a = Nothing | Just a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475" y="3055625"/>
            <a:ext cx="2563654" cy="11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311700" y="2199463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Pattern Matching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311700" y="3453288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Record Syntax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5436300" y="1310688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Type parameters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and output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000" y="665850"/>
            <a:ext cx="21240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/>
          <p:nvPr/>
        </p:nvSpPr>
        <p:spPr>
          <a:xfrm>
            <a:off x="617200" y="1343350"/>
            <a:ext cx="3460800" cy="4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main = putStrLn “Hello, world!”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617200" y="2166375"/>
            <a:ext cx="4081500" cy="101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main = do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putStrLn “What’s your name?”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name &lt;- getLine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putStrLn “Nice to meet you, “ ++ name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617200" y="3448325"/>
            <a:ext cx="4081500" cy="101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main = do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contents &lt;- getContents</a:t>
            </a:r>
            <a:endParaRPr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print $ length $ filter (==’\n’) contents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What’s next?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1168950" y="1211113"/>
            <a:ext cx="19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Functors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4308175" y="1211125"/>
            <a:ext cx="275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Applicative f</a:t>
            </a: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unctors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6331775" y="2763363"/>
            <a:ext cx="19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Monoids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2553975" y="3073875"/>
            <a:ext cx="19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Proxima Nova"/>
                <a:ea typeface="Proxima Nova"/>
                <a:cs typeface="Proxima Nova"/>
                <a:sym typeface="Proxima Nova"/>
              </a:rPr>
              <a:t>Monads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00" y="1642213"/>
            <a:ext cx="24955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125" y="3504974"/>
            <a:ext cx="1925700" cy="126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675" y="1575222"/>
            <a:ext cx="1852100" cy="1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6400" y="3194474"/>
            <a:ext cx="1292250" cy="16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3072000" y="8649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u="sng">
                <a:solidFill>
                  <a:srgbClr val="0000FF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http://learnyouahaskell.com/chapters</a:t>
            </a:r>
            <a:endParaRPr u="sng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Starting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Types and Typeclasses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Syntax in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Higher order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Making our own Types and Typeclasses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Input and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What’s next?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Haskell is a purely functional programming language.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Haskell is lazy, that means that unless specifically told otherwise, Haskell won’t execute functions and calculate things until it’s really forced to show you a result.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Haskell is elegant and concise.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Introduction: How to use Haskell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 dive in Haskell, you only need a text editor (Notepad++, vim, Atom, VisualStudio code…) and a Haskell compiler such is GHC.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 start coding, you’ve to open a CMD a and type: ghci.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804950" y="3733975"/>
            <a:ext cx="5534100" cy="83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admin</a:t>
            </a:r>
            <a:r>
              <a:rPr lang="es">
                <a:solidFill>
                  <a:srgbClr val="A4C2F4"/>
                </a:solidFill>
              </a:rPr>
              <a:t>@anonymous: ∼$ ghci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GHCi, version 8.8.4: https://www.haskell.org/ghc/  :? for help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Starting out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11700" y="1438450"/>
            <a:ext cx="2771700" cy="98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</a:t>
            </a:r>
            <a:r>
              <a:rPr lang="es">
                <a:solidFill>
                  <a:srgbClr val="A4C2F4"/>
                </a:solidFill>
              </a:rPr>
              <a:t>&gt; 5 *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25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</a:t>
            </a:r>
            <a:r>
              <a:rPr lang="es">
                <a:solidFill>
                  <a:srgbClr val="A4C2F4"/>
                </a:solidFill>
              </a:rPr>
              <a:t>&gt; 1000 / 2 * 3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1500.0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0073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Basic Arithmetic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426500" y="1438450"/>
            <a:ext cx="4311900" cy="164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max 5 12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12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doubleMe x = x + x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doubleMe 10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20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isBig x = if x &gt; 100 then “Yes!” else “No!!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426500" y="10073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First functions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11700" y="3343450"/>
            <a:ext cx="3297000" cy="13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</a:t>
            </a:r>
            <a:r>
              <a:rPr lang="es">
                <a:solidFill>
                  <a:srgbClr val="A4C2F4"/>
                </a:solidFill>
              </a:rPr>
              <a:t>&gt; 1:[2,3,4,5]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[1,2,3,4,5]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“Hello“ ++ ”World” 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HelloWorld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head [0,1,2]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0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29123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Using Lists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400" y="3234225"/>
            <a:ext cx="3206500" cy="1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Starting out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45100" y="1667050"/>
            <a:ext cx="4746900" cy="138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[1 .. 20]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[1,2,3,4,5,6,7,8,9,10,11,12,13,14,15,16,17,18,19,20]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[‘A’ .. ‘G’]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“ABCDEFG”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take 5 [10, 20..]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[10, 20, 30, 40, 50]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45100" y="12359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Ranges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475" y="1304938"/>
            <a:ext cx="1401648" cy="18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3359700" y="3495850"/>
            <a:ext cx="5115900" cy="138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[x*2 | x &lt;- [1 .. 10]]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[2,4,6,8,10,12,14,16,18,20]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onlyUppercase xs = [c | c &lt;- xs, c `elem` [‘A’ .. ‘Z’]]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onlyUppercase “Hello My Friend!”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“HMF”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359700" y="3064750"/>
            <a:ext cx="277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Proxima Nova"/>
                <a:ea typeface="Proxima Nova"/>
                <a:cs typeface="Proxima Nova"/>
                <a:sym typeface="Proxima Nova"/>
              </a:rPr>
              <a:t>List comprehensions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00" y="3621113"/>
            <a:ext cx="1657525" cy="11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Everything in Haskell has a type…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… even functions!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925" y="445027"/>
            <a:ext cx="2424975" cy="17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388825" y="1500825"/>
            <a:ext cx="3621000" cy="138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‘a’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‘a’ :: Char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False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False :: Bool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“Hello!”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“Hello!” :: [Char]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88825" y="3317475"/>
            <a:ext cx="3621000" cy="82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shout x = x ++ “!!!”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shout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shout :: [Char] -&gt; [Char]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and Typeclasses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633900" y="3317475"/>
            <a:ext cx="3621000" cy="138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:{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Prelude| addThree :: Int -&gt; Int -&gt; Int -&gt; Int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Prelude| addThree x y z = x + y + z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Prelude| :}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addThree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addThree :: Int -&gt; Int -&gt; Int -&gt; Int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563700" y="2474025"/>
            <a:ext cx="376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Proxima Nova"/>
                <a:ea typeface="Proxima Nova"/>
                <a:cs typeface="Proxima Nova"/>
                <a:sym typeface="Proxima Nova"/>
              </a:rPr>
              <a:t>Int, Integer, Float, Double, Bool, Char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and Typeclasses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  Typeclasses</a:t>
            </a:r>
            <a:endParaRPr sz="1600"/>
          </a:p>
        </p:txBody>
      </p:sp>
      <p:sp>
        <p:nvSpPr>
          <p:cNvPr id="122" name="Google Shape;122;p20"/>
          <p:cNvSpPr/>
          <p:nvPr/>
        </p:nvSpPr>
        <p:spPr>
          <a:xfrm>
            <a:off x="3802475" y="1617800"/>
            <a:ext cx="3621000" cy="82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head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head :: [a] -&gt; a</a:t>
            </a:r>
            <a:endParaRPr>
              <a:solidFill>
                <a:srgbClr val="A4C2F4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75" y="1428730"/>
            <a:ext cx="1688125" cy="12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3802475" y="1152475"/>
            <a:ext cx="39999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Type variables</a:t>
            </a:r>
            <a:endParaRPr sz="1600"/>
          </a:p>
        </p:txBody>
      </p:sp>
      <p:sp>
        <p:nvSpPr>
          <p:cNvPr id="125" name="Google Shape;125;p20"/>
          <p:cNvSpPr/>
          <p:nvPr/>
        </p:nvSpPr>
        <p:spPr>
          <a:xfrm>
            <a:off x="501150" y="3567675"/>
            <a:ext cx="3621000" cy="10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19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19 :: Num p =&gt; p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:t (==)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(==) :: Eq a =&gt; a -&gt; a -&gt; Bool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572000" y="3787550"/>
            <a:ext cx="376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Proxima Nova"/>
                <a:ea typeface="Proxima Nova"/>
                <a:cs typeface="Proxima Nova"/>
                <a:sym typeface="Proxima Nova"/>
              </a:rPr>
              <a:t>Eq, Ord, Show, Read, Num, Fractional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Syntax in Functions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17750" y="1347825"/>
            <a:ext cx="3460800" cy="12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numeroCinc :: (Integral a) =&gt; a -&gt; [Char]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numeroCinc 5 = "Number five!"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numeroCinc x = "Not a five"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numeroCinc 5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“Number five!”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17750" y="9415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Pattern matching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985600" y="1347825"/>
            <a:ext cx="4924200" cy="12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teams :: [Char] -&gt; [Char]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teams</a:t>
            </a:r>
            <a:r>
              <a:rPr lang="es">
                <a:solidFill>
                  <a:srgbClr val="A4C2F4"/>
                </a:solidFill>
              </a:rPr>
              <a:t> “Ferrari” = “Very fast”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teams</a:t>
            </a:r>
            <a:r>
              <a:rPr lang="es">
                <a:solidFill>
                  <a:srgbClr val="A4C2F4"/>
                </a:solidFill>
              </a:rPr>
              <a:t> “McLaren” = “Not so fast”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Prelude&gt; teams “Haas”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*** Exception: Non-exhaustive patterns in function teams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17750" y="2719425"/>
            <a:ext cx="3460800" cy="80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head’</a:t>
            </a:r>
            <a:r>
              <a:rPr lang="es">
                <a:solidFill>
                  <a:srgbClr val="A4C2F4"/>
                </a:solidFill>
              </a:rPr>
              <a:t> :: a -&gt; a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head’ [] = error “Head of an empty list!”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head’ (x:_) = x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127750" y="3176625"/>
            <a:ext cx="3460800" cy="158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diceResults :: (Integral a) =&gt; a -&gt; [Char]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diceResults x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x == 1 = “Number 1!”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x == 2 = “Second!”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x == 3 = “The third!”</a:t>
            </a:r>
            <a:endParaRPr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4C2F4"/>
                </a:solidFill>
              </a:rPr>
              <a:t>	| otherwise = “Very nice!”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127750" y="277032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Guards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525" y="2955825"/>
            <a:ext cx="7905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