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B4E45E-38D6-41B5-AF91-4554A04F56B2}">
  <a:tblStyle styleId="{F9B4E45E-38D6-41B5-AF91-4554A04F56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6c3eade6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6c3eade6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6c3eade6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6c3eade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5a7fd06d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5a7fd06d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5a7fd06d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5a7fd06d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6c3eade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6c3eade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6c3eade6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6c3eade6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6c3eade6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6c3eade6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6c3eade6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6c3eade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6c3eade6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6c3eade6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6c3eade6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6c3eade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iki.haskell.org/Regular_expressions#Sample_benchmark" TargetMode="External"/><Relationship Id="rId4" Type="http://schemas.openxmlformats.org/officeDocument/2006/relationships/hyperlink" Target="https://www.haskell.org/alex/doc/html/regexps.html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en.wikipedia.org/wiki/Regular_expression" TargetMode="External"/><Relationship Id="rId6" Type="http://schemas.openxmlformats.org/officeDocument/2006/relationships/hyperlink" Target="https://en.wikipedia.org/wiki/Haskell_(programming_language)" TargetMode="External"/><Relationship Id="rId7" Type="http://schemas.openxmlformats.org/officeDocument/2006/relationships/hyperlink" Target="https://en.wikipedia.org/wiki/Purely_functional_programming" TargetMode="External"/><Relationship Id="rId8" Type="http://schemas.openxmlformats.org/officeDocument/2006/relationships/hyperlink" Target="http://www.serpentine.com/blog/2007/02/27/a-haskell-regular-expression-tutorial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Support tools in the specification and lexical analysis phases: Haskell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446400"/>
            <a:ext cx="3989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Authorship: Joel Aumedes - Marc Cervera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Language processors - Maria Teresa Alsinet Bernadó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Degree in computer engineering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Polytechnic school - University of Lleida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50" y="3702450"/>
            <a:ext cx="42672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 title="Logo Haskel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3024" y="288137"/>
            <a:ext cx="1593379" cy="112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Regex in Haskell, overview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37" y="1611275"/>
            <a:ext cx="8876326" cy="19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1052550" y="3683725"/>
            <a:ext cx="70389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We’ve focused on regex-posix because we’ve done all the tests in a Linux system. The second reason to have used regex-posix, is because is the most beginner-friendly.</a:t>
            </a:r>
            <a:endParaRPr/>
          </a:p>
        </p:txBody>
      </p:sp>
      <p:pic>
        <p:nvPicPr>
          <p:cNvPr id="204" name="Google Shape;204;p22" title="Logo Haskel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3024" y="288137"/>
            <a:ext cx="1593379" cy="112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Bibliography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https://wiki.haskell.org/Regular_expressions#Sample_benchmark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https://www.haskell.org/alex/doc/html/regexps.html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https://en.wikipedia.org/wiki/Regular_expression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 u="sng">
                <a:solidFill>
                  <a:schemeClr val="hlink"/>
                </a:solidFill>
                <a:hlinkClick r:id="rId6"/>
              </a:rPr>
              <a:t>https://en.wikipedia.org/wiki/Haskell_(programming_language)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 u="sng">
                <a:solidFill>
                  <a:schemeClr val="hlink"/>
                </a:solidFill>
                <a:hlinkClick r:id="rId7"/>
              </a:rPr>
              <a:t>https://en.wikipedia.org/wiki/Purely_functional_programming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 u="sng">
                <a:solidFill>
                  <a:schemeClr val="hlink"/>
                </a:solidFill>
                <a:hlinkClick r:id="rId8"/>
              </a:rPr>
              <a:t>http://www.serpentine.com/blog/2007/02/27/a-haskell-regular-expression-tutorial/</a:t>
            </a:r>
            <a:endParaRPr/>
          </a:p>
        </p:txBody>
      </p:sp>
      <p:pic>
        <p:nvPicPr>
          <p:cNvPr id="211" name="Google Shape;211;p23" title="Logo Haskell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43024" y="288137"/>
            <a:ext cx="1593379" cy="112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Index of contents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Abstract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Programming language that supports regular expressions, Haskell.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Regex, what is it?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Regex in Haskell, overview.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Regex, examples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/>
              <a:t>How to test for Regex matches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Bibliography</a:t>
            </a:r>
            <a:endParaRPr/>
          </a:p>
        </p:txBody>
      </p:sp>
      <p:pic>
        <p:nvPicPr>
          <p:cNvPr id="144" name="Google Shape;144;p14" title="Logo Haske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024" y="288137"/>
            <a:ext cx="1593379" cy="112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Abstract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This presentation is going to be about programming languages that support regular expressions, concretely we’re going to focus on Haskell and his </a:t>
            </a:r>
            <a:r>
              <a:rPr lang="es"/>
              <a:t>defining module </a:t>
            </a:r>
            <a:r>
              <a:rPr lang="es"/>
              <a:t>regular expressions, Regex.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First of all we’ve to understand that Haskell is: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A programming language developed by the programming languages research </a:t>
            </a:r>
            <a:r>
              <a:rPr lang="es"/>
              <a:t>community</a:t>
            </a:r>
            <a:r>
              <a:rPr lang="es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Is a lazy, purely functional language.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s"/>
              <a:t>Purely functional programming usually designates programming paradigm that treats all the computation as the evaluation of mathematical functions.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Born as an open source vehicle for programming language research.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Particularly</a:t>
            </a:r>
            <a:r>
              <a:rPr lang="es"/>
              <a:t> useful for programs that manipulate data structures and for concurrent/parallel programming.</a:t>
            </a:r>
            <a:endParaRPr/>
          </a:p>
        </p:txBody>
      </p:sp>
      <p:pic>
        <p:nvPicPr>
          <p:cNvPr id="151" name="Google Shape;151;p15" title="Logo Haske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024" y="288137"/>
            <a:ext cx="1593379" cy="112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Programming language that supports regular expressions, Haskell</a:t>
            </a:r>
            <a:endParaRPr/>
          </a:p>
        </p:txBody>
      </p:sp>
      <p:sp>
        <p:nvSpPr>
          <p:cNvPr id="157" name="Google Shape;157;p16"/>
          <p:cNvSpPr txBox="1"/>
          <p:nvPr>
            <p:ph idx="2" type="body"/>
          </p:nvPr>
        </p:nvSpPr>
        <p:spPr>
          <a:xfrm>
            <a:off x="4648200" y="1486625"/>
            <a:ext cx="3676800" cy="28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“Regex”, is the contraction of “Regular expression”.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 regex, is a sequence of characters that specifies a search pattern in a text.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Normally, that patterns are used for “find” or “find and replace” operations on strings.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It is a technique developed in theoretical computer science and formal language theory.</a:t>
            </a:r>
            <a:endParaRPr/>
          </a:p>
        </p:txBody>
      </p:sp>
      <p:sp>
        <p:nvSpPr>
          <p:cNvPr id="158" name="Google Shape;158;p1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Regex, what is it?</a:t>
            </a:r>
            <a:endParaRPr/>
          </a:p>
        </p:txBody>
      </p:sp>
      <p:pic>
        <p:nvPicPr>
          <p:cNvPr id="159" name="Google Shape;159;p16" title="Logo Haske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024" y="288137"/>
            <a:ext cx="1593379" cy="112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Programming language that supports regular expressions, Haskell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Regex, what is it?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 match regular expressions in Haskell we use the module Text.Regex.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This module is defined as Text.Regex.Base and is implemented in multiple backends.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We are going to use the backend Text.Regex.Posix, that is the Unix module.</a:t>
            </a:r>
            <a:endParaRPr/>
          </a:p>
        </p:txBody>
      </p:sp>
      <p:pic>
        <p:nvPicPr>
          <p:cNvPr id="167" name="Google Shape;167;p17" title="Logo Haske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024" y="288137"/>
            <a:ext cx="1593379" cy="112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Programming language that supports regular expressions, Haskell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Regex in Haskell, overview</a:t>
            </a:r>
            <a:endParaRPr/>
          </a:p>
        </p:txBody>
      </p:sp>
      <p:sp>
        <p:nvSpPr>
          <p:cNvPr id="174" name="Google Shape;174;p18"/>
          <p:cNvSpPr txBox="1"/>
          <p:nvPr>
            <p:ph idx="2" type="body"/>
          </p:nvPr>
        </p:nvSpPr>
        <p:spPr>
          <a:xfrm>
            <a:off x="4648200" y="1497475"/>
            <a:ext cx="36768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Regex Syntax in Haskell is the one we have seen in class, with: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Ranges [a-zA-Z]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Repetitions *, +, {2,5}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Disjunction (“yes”|”no”)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Case sensitive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With the addition of anchors: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\` Beginning of the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\’ End of the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\&lt; Beginning of the 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\&gt; End of the word</a:t>
            </a:r>
            <a:endParaRPr/>
          </a:p>
        </p:txBody>
      </p:sp>
      <p:pic>
        <p:nvPicPr>
          <p:cNvPr id="175" name="Google Shape;175;p18" title="Logo Haske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024" y="288137"/>
            <a:ext cx="1593379" cy="112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Regex Examples</a:t>
            </a:r>
            <a:endParaRPr/>
          </a:p>
        </p:txBody>
      </p:sp>
      <p:graphicFrame>
        <p:nvGraphicFramePr>
          <p:cNvPr id="181" name="Google Shape;181;p19"/>
          <p:cNvGraphicFramePr/>
          <p:nvPr/>
        </p:nvGraphicFramePr>
        <p:xfrm>
          <a:off x="952500" y="12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{F9B4E45E-38D6-41B5-AF91-4554A04F56B2}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“sun”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Matches the string “sun” in the text, separated or not. For example, “sunflower” would also match.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“\\`Dear readers”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Matches the text if it begins with “Dear readers”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“\\`[a-z]+\\’”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Matches when the whole text is lowercase, at least one letter and no spaces or other characters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“\\&lt;[1-9][0-9]{0,3}\\&gt;”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Matches numbers from 1 to 9999, if they are a word. For example, it would not match “mcr007”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“\\&lt;([a-z]+|[A-Z]+)\\&gt;”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</a:rPr>
                        <a:t>Matches words that are either all lowercase or all uppercase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2" name="Google Shape;182;p19" title="Logo Haske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801" y="393754"/>
            <a:ext cx="1098602" cy="77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to test for Regex matches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Text.Regex modules implement two infix operators to test for matches, since they don’t implement find-and-replace.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=~ :: Text String -&gt; Regex String -&gt; Target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=~~ :: Text String -&gt; Regex String -&gt; Monad Target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The Target can be either Bool or String.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Examples: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“aaabba” =~ “ab” :: Bool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True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“Good Luck” =~ “L[a-z]+” :: String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“Lu” </a:t>
            </a:r>
            <a:endParaRPr/>
          </a:p>
        </p:txBody>
      </p:sp>
      <p:pic>
        <p:nvPicPr>
          <p:cNvPr id="189" name="Google Shape;189;p20" title="Logo Haske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024" y="288137"/>
            <a:ext cx="1593379" cy="112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Regex in Haskell, overview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Kris Klukewicz developed a regex library for Haskell that has been implemented with a variety of backends.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Some of these backends are native Haskell implementations, others are not and rely on external C </a:t>
            </a:r>
            <a:r>
              <a:rPr lang="es"/>
              <a:t>libraries</a:t>
            </a:r>
            <a:r>
              <a:rPr lang="es"/>
              <a:t> such libpcre.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There are also a number of alternate or complementary regex libraries, including: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Bryan O’Sullivan’s =&gt; text-icu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Yoshikuni Jujo’s =&gt; regexpr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Don Stewart’s =&gt; pcre-light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Martin Sulzmann’s =&gt; regexpr-symbolic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Matt Morrow’s =&gt; regexqq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s"/>
              <a:t>Uwe Schmidt’s =&gt; hxt-regex-xmlschema</a:t>
            </a:r>
            <a:endParaRPr/>
          </a:p>
        </p:txBody>
      </p:sp>
      <p:pic>
        <p:nvPicPr>
          <p:cNvPr id="196" name="Google Shape;196;p21" title="Logo Haskel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024" y="288137"/>
            <a:ext cx="1593379" cy="112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