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Lst>
  <p:sldSz cx="14630400" cy="151495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1E20"/>
    <a:srgbClr val="F7C611"/>
    <a:srgbClr val="45A7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snapToObjects="1">
      <p:cViewPr varScale="1">
        <p:scale>
          <a:sx n="56" d="100"/>
          <a:sy n="56" d="100"/>
        </p:scale>
        <p:origin x="272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479331"/>
            <a:ext cx="12435840" cy="5274275"/>
          </a:xfrm>
        </p:spPr>
        <p:txBody>
          <a:bodyPr anchor="b"/>
          <a:lstStyle>
            <a:lvl1pPr algn="ctr">
              <a:defRPr sz="96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28800" y="7957002"/>
            <a:ext cx="10972800" cy="3657624"/>
          </a:xfrm>
        </p:spPr>
        <p:txBody>
          <a:bodyPr/>
          <a:lstStyle>
            <a:lvl1pPr marL="0" indent="0" algn="ctr">
              <a:buNone/>
              <a:defRPr sz="3840"/>
            </a:lvl1pPr>
            <a:lvl2pPr marL="731520" indent="0" algn="ctr">
              <a:buNone/>
              <a:defRPr sz="3200"/>
            </a:lvl2pPr>
            <a:lvl3pPr marL="1463040" indent="0" algn="ctr">
              <a:buNone/>
              <a:defRPr sz="2880"/>
            </a:lvl3pPr>
            <a:lvl4pPr marL="2194560" indent="0" algn="ctr">
              <a:buNone/>
              <a:defRPr sz="2560"/>
            </a:lvl4pPr>
            <a:lvl5pPr marL="2926080" indent="0" algn="ctr">
              <a:buNone/>
              <a:defRPr sz="2560"/>
            </a:lvl5pPr>
            <a:lvl6pPr marL="3657600" indent="0" algn="ctr">
              <a:buNone/>
              <a:defRPr sz="2560"/>
            </a:lvl6pPr>
            <a:lvl7pPr marL="4389120" indent="0" algn="ctr">
              <a:buNone/>
              <a:defRPr sz="2560"/>
            </a:lvl7pPr>
            <a:lvl8pPr marL="5120640" indent="0" algn="ctr">
              <a:buNone/>
              <a:defRPr sz="2560"/>
            </a:lvl8pPr>
            <a:lvl9pPr marL="5852160" indent="0" algn="ctr">
              <a:buNone/>
              <a:defRPr sz="256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3D2E5334-5A8C-F14D-8ED5-E89CD0B816F6}" type="datetimeFigureOut">
              <a:rPr lang="it-IT" smtClean="0"/>
              <a:t>03/10/23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F3EFC35-AD27-4C4F-A2BC-DD04FF848F70}" type="slidenum">
              <a:rPr lang="it-IT" smtClean="0"/>
              <a:t>‹N›</a:t>
            </a:fld>
            <a:endParaRPr lang="it-IT"/>
          </a:p>
        </p:txBody>
      </p:sp>
    </p:spTree>
    <p:extLst>
      <p:ext uri="{BB962C8B-B14F-4D97-AF65-F5344CB8AC3E}">
        <p14:creationId xmlns:p14="http://schemas.microsoft.com/office/powerpoint/2010/main" val="94201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D2E5334-5A8C-F14D-8ED5-E89CD0B816F6}" type="datetimeFigureOut">
              <a:rPr lang="it-IT" smtClean="0"/>
              <a:t>03/10/23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F3EFC35-AD27-4C4F-A2BC-DD04FF848F70}" type="slidenum">
              <a:rPr lang="it-IT" smtClean="0"/>
              <a:t>‹N›</a:t>
            </a:fld>
            <a:endParaRPr lang="it-IT"/>
          </a:p>
        </p:txBody>
      </p:sp>
    </p:spTree>
    <p:extLst>
      <p:ext uri="{BB962C8B-B14F-4D97-AF65-F5344CB8AC3E}">
        <p14:creationId xmlns:p14="http://schemas.microsoft.com/office/powerpoint/2010/main" val="269680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1" y="806571"/>
            <a:ext cx="3154680" cy="12838512"/>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005841" y="806571"/>
            <a:ext cx="9281160" cy="12838512"/>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D2E5334-5A8C-F14D-8ED5-E89CD0B816F6}" type="datetimeFigureOut">
              <a:rPr lang="it-IT" smtClean="0"/>
              <a:t>03/10/23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F3EFC35-AD27-4C4F-A2BC-DD04FF848F70}" type="slidenum">
              <a:rPr lang="it-IT" smtClean="0"/>
              <a:t>‹N›</a:t>
            </a:fld>
            <a:endParaRPr lang="it-IT"/>
          </a:p>
        </p:txBody>
      </p:sp>
    </p:spTree>
    <p:extLst>
      <p:ext uri="{BB962C8B-B14F-4D97-AF65-F5344CB8AC3E}">
        <p14:creationId xmlns:p14="http://schemas.microsoft.com/office/powerpoint/2010/main" val="84263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D2E5334-5A8C-F14D-8ED5-E89CD0B816F6}" type="datetimeFigureOut">
              <a:rPr lang="it-IT" smtClean="0"/>
              <a:t>03/10/23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F3EFC35-AD27-4C4F-A2BC-DD04FF848F70}" type="slidenum">
              <a:rPr lang="it-IT" smtClean="0"/>
              <a:t>‹N›</a:t>
            </a:fld>
            <a:endParaRPr lang="it-IT"/>
          </a:p>
        </p:txBody>
      </p:sp>
    </p:spTree>
    <p:extLst>
      <p:ext uri="{BB962C8B-B14F-4D97-AF65-F5344CB8AC3E}">
        <p14:creationId xmlns:p14="http://schemas.microsoft.com/office/powerpoint/2010/main" val="415597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998221" y="3776862"/>
            <a:ext cx="12618720" cy="6301775"/>
          </a:xfrm>
        </p:spPr>
        <p:txBody>
          <a:bodyPr anchor="b"/>
          <a:lstStyle>
            <a:lvl1pPr>
              <a:defRPr sz="9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998221" y="10138255"/>
            <a:ext cx="12618720" cy="3313955"/>
          </a:xfrm>
        </p:spPr>
        <p:txBody>
          <a:bodyPr/>
          <a:lstStyle>
            <a:lvl1pPr marL="0" indent="0">
              <a:buNone/>
              <a:defRPr sz="3840">
                <a:solidFill>
                  <a:schemeClr val="tx1"/>
                </a:solidFill>
              </a:defRPr>
            </a:lvl1pPr>
            <a:lvl2pPr marL="731520" indent="0">
              <a:buNone/>
              <a:defRPr sz="3200">
                <a:solidFill>
                  <a:schemeClr val="tx1">
                    <a:tint val="75000"/>
                  </a:schemeClr>
                </a:solidFill>
              </a:defRPr>
            </a:lvl2pPr>
            <a:lvl3pPr marL="1463040" indent="0">
              <a:buNone/>
              <a:defRPr sz="2880">
                <a:solidFill>
                  <a:schemeClr val="tx1">
                    <a:tint val="75000"/>
                  </a:schemeClr>
                </a:solidFill>
              </a:defRPr>
            </a:lvl3pPr>
            <a:lvl4pPr marL="2194560" indent="0">
              <a:buNone/>
              <a:defRPr sz="2560">
                <a:solidFill>
                  <a:schemeClr val="tx1">
                    <a:tint val="75000"/>
                  </a:schemeClr>
                </a:solidFill>
              </a:defRPr>
            </a:lvl4pPr>
            <a:lvl5pPr marL="2926080" indent="0">
              <a:buNone/>
              <a:defRPr sz="2560">
                <a:solidFill>
                  <a:schemeClr val="tx1">
                    <a:tint val="75000"/>
                  </a:schemeClr>
                </a:solidFill>
              </a:defRPr>
            </a:lvl5pPr>
            <a:lvl6pPr marL="3657600" indent="0">
              <a:buNone/>
              <a:defRPr sz="2560">
                <a:solidFill>
                  <a:schemeClr val="tx1">
                    <a:tint val="75000"/>
                  </a:schemeClr>
                </a:solidFill>
              </a:defRPr>
            </a:lvl6pPr>
            <a:lvl7pPr marL="4389120" indent="0">
              <a:buNone/>
              <a:defRPr sz="2560">
                <a:solidFill>
                  <a:schemeClr val="tx1">
                    <a:tint val="75000"/>
                  </a:schemeClr>
                </a:solidFill>
              </a:defRPr>
            </a:lvl7pPr>
            <a:lvl8pPr marL="5120640" indent="0">
              <a:buNone/>
              <a:defRPr sz="2560">
                <a:solidFill>
                  <a:schemeClr val="tx1">
                    <a:tint val="75000"/>
                  </a:schemeClr>
                </a:solidFill>
              </a:defRPr>
            </a:lvl8pPr>
            <a:lvl9pPr marL="5852160" indent="0">
              <a:buNone/>
              <a:defRPr sz="256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D2E5334-5A8C-F14D-8ED5-E89CD0B816F6}" type="datetimeFigureOut">
              <a:rPr lang="it-IT" smtClean="0"/>
              <a:t>03/10/23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F3EFC35-AD27-4C4F-A2BC-DD04FF848F70}" type="slidenum">
              <a:rPr lang="it-IT" smtClean="0"/>
              <a:t>‹N›</a:t>
            </a:fld>
            <a:endParaRPr lang="it-IT"/>
          </a:p>
        </p:txBody>
      </p:sp>
    </p:spTree>
    <p:extLst>
      <p:ext uri="{BB962C8B-B14F-4D97-AF65-F5344CB8AC3E}">
        <p14:creationId xmlns:p14="http://schemas.microsoft.com/office/powerpoint/2010/main" val="1426374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05840" y="4032856"/>
            <a:ext cx="6217920" cy="961222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7406640" y="4032856"/>
            <a:ext cx="6217920" cy="9612227"/>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3D2E5334-5A8C-F14D-8ED5-E89CD0B816F6}" type="datetimeFigureOut">
              <a:rPr lang="it-IT" smtClean="0"/>
              <a:t>03/10/23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F3EFC35-AD27-4C4F-A2BC-DD04FF848F70}" type="slidenum">
              <a:rPr lang="it-IT" smtClean="0"/>
              <a:t>‹N›</a:t>
            </a:fld>
            <a:endParaRPr lang="it-IT"/>
          </a:p>
        </p:txBody>
      </p:sp>
    </p:spTree>
    <p:extLst>
      <p:ext uri="{BB962C8B-B14F-4D97-AF65-F5344CB8AC3E}">
        <p14:creationId xmlns:p14="http://schemas.microsoft.com/office/powerpoint/2010/main" val="1956105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007746" y="806574"/>
            <a:ext cx="12618720" cy="2928206"/>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07747" y="3713736"/>
            <a:ext cx="6189344" cy="1820045"/>
          </a:xfrm>
        </p:spPr>
        <p:txBody>
          <a:bodyPr anchor="b"/>
          <a:lstStyle>
            <a:lvl1pPr marL="0" indent="0">
              <a:buNone/>
              <a:defRPr sz="3840" b="1"/>
            </a:lvl1pPr>
            <a:lvl2pPr marL="731520" indent="0">
              <a:buNone/>
              <a:defRPr sz="3200" b="1"/>
            </a:lvl2pPr>
            <a:lvl3pPr marL="1463040" indent="0">
              <a:buNone/>
              <a:defRPr sz="2880" b="1"/>
            </a:lvl3pPr>
            <a:lvl4pPr marL="2194560" indent="0">
              <a:buNone/>
              <a:defRPr sz="2560" b="1"/>
            </a:lvl4pPr>
            <a:lvl5pPr marL="2926080" indent="0">
              <a:buNone/>
              <a:defRPr sz="2560" b="1"/>
            </a:lvl5pPr>
            <a:lvl6pPr marL="3657600" indent="0">
              <a:buNone/>
              <a:defRPr sz="2560" b="1"/>
            </a:lvl6pPr>
            <a:lvl7pPr marL="4389120" indent="0">
              <a:buNone/>
              <a:defRPr sz="2560" b="1"/>
            </a:lvl7pPr>
            <a:lvl8pPr marL="5120640" indent="0">
              <a:buNone/>
              <a:defRPr sz="2560" b="1"/>
            </a:lvl8pPr>
            <a:lvl9pPr marL="5852160" indent="0">
              <a:buNone/>
              <a:defRPr sz="2560" b="1"/>
            </a:lvl9pPr>
          </a:lstStyle>
          <a:p>
            <a:pPr lvl="0"/>
            <a:r>
              <a:rPr lang="it-IT"/>
              <a:t>Fare clic per modificare gli stili del testo dello schema</a:t>
            </a:r>
          </a:p>
        </p:txBody>
      </p:sp>
      <p:sp>
        <p:nvSpPr>
          <p:cNvPr id="4" name="Content Placeholder 3"/>
          <p:cNvSpPr>
            <a:spLocks noGrp="1"/>
          </p:cNvSpPr>
          <p:nvPr>
            <p:ph sz="half" idx="2"/>
          </p:nvPr>
        </p:nvSpPr>
        <p:spPr>
          <a:xfrm>
            <a:off x="1007747" y="5533780"/>
            <a:ext cx="6189344" cy="813935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7406641" y="3713736"/>
            <a:ext cx="6219826" cy="1820045"/>
          </a:xfrm>
        </p:spPr>
        <p:txBody>
          <a:bodyPr anchor="b"/>
          <a:lstStyle>
            <a:lvl1pPr marL="0" indent="0">
              <a:buNone/>
              <a:defRPr sz="3840" b="1"/>
            </a:lvl1pPr>
            <a:lvl2pPr marL="731520" indent="0">
              <a:buNone/>
              <a:defRPr sz="3200" b="1"/>
            </a:lvl2pPr>
            <a:lvl3pPr marL="1463040" indent="0">
              <a:buNone/>
              <a:defRPr sz="2880" b="1"/>
            </a:lvl3pPr>
            <a:lvl4pPr marL="2194560" indent="0">
              <a:buNone/>
              <a:defRPr sz="2560" b="1"/>
            </a:lvl4pPr>
            <a:lvl5pPr marL="2926080" indent="0">
              <a:buNone/>
              <a:defRPr sz="2560" b="1"/>
            </a:lvl5pPr>
            <a:lvl6pPr marL="3657600" indent="0">
              <a:buNone/>
              <a:defRPr sz="2560" b="1"/>
            </a:lvl6pPr>
            <a:lvl7pPr marL="4389120" indent="0">
              <a:buNone/>
              <a:defRPr sz="2560" b="1"/>
            </a:lvl7pPr>
            <a:lvl8pPr marL="5120640" indent="0">
              <a:buNone/>
              <a:defRPr sz="2560" b="1"/>
            </a:lvl8pPr>
            <a:lvl9pPr marL="5852160" indent="0">
              <a:buNone/>
              <a:defRPr sz="2560" b="1"/>
            </a:lvl9pPr>
          </a:lstStyle>
          <a:p>
            <a:pPr lvl="0"/>
            <a:r>
              <a:rPr lang="it-IT"/>
              <a:t>Fare clic per modificare gli stili del testo dello schema</a:t>
            </a:r>
          </a:p>
        </p:txBody>
      </p:sp>
      <p:sp>
        <p:nvSpPr>
          <p:cNvPr id="6" name="Content Placeholder 5"/>
          <p:cNvSpPr>
            <a:spLocks noGrp="1"/>
          </p:cNvSpPr>
          <p:nvPr>
            <p:ph sz="quarter" idx="4"/>
          </p:nvPr>
        </p:nvSpPr>
        <p:spPr>
          <a:xfrm>
            <a:off x="7406641" y="5533780"/>
            <a:ext cx="6219826" cy="813935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3D2E5334-5A8C-F14D-8ED5-E89CD0B816F6}" type="datetimeFigureOut">
              <a:rPr lang="it-IT" smtClean="0"/>
              <a:t>03/10/23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F3EFC35-AD27-4C4F-A2BC-DD04FF848F70}" type="slidenum">
              <a:rPr lang="it-IT" smtClean="0"/>
              <a:t>‹N›</a:t>
            </a:fld>
            <a:endParaRPr lang="it-IT"/>
          </a:p>
        </p:txBody>
      </p:sp>
    </p:spTree>
    <p:extLst>
      <p:ext uri="{BB962C8B-B14F-4D97-AF65-F5344CB8AC3E}">
        <p14:creationId xmlns:p14="http://schemas.microsoft.com/office/powerpoint/2010/main" val="1979027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3D2E5334-5A8C-F14D-8ED5-E89CD0B816F6}" type="datetimeFigureOut">
              <a:rPr lang="it-IT" smtClean="0"/>
              <a:t>03/10/23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F3EFC35-AD27-4C4F-A2BC-DD04FF848F70}" type="slidenum">
              <a:rPr lang="it-IT" smtClean="0"/>
              <a:t>‹N›</a:t>
            </a:fld>
            <a:endParaRPr lang="it-IT"/>
          </a:p>
        </p:txBody>
      </p:sp>
    </p:spTree>
    <p:extLst>
      <p:ext uri="{BB962C8B-B14F-4D97-AF65-F5344CB8AC3E}">
        <p14:creationId xmlns:p14="http://schemas.microsoft.com/office/powerpoint/2010/main" val="1036277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E5334-5A8C-F14D-8ED5-E89CD0B816F6}" type="datetimeFigureOut">
              <a:rPr lang="it-IT" smtClean="0"/>
              <a:t>03/10/23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F3EFC35-AD27-4C4F-A2BC-DD04FF848F70}" type="slidenum">
              <a:rPr lang="it-IT" smtClean="0"/>
              <a:t>‹N›</a:t>
            </a:fld>
            <a:endParaRPr lang="it-IT"/>
          </a:p>
        </p:txBody>
      </p:sp>
    </p:spTree>
    <p:extLst>
      <p:ext uri="{BB962C8B-B14F-4D97-AF65-F5344CB8AC3E}">
        <p14:creationId xmlns:p14="http://schemas.microsoft.com/office/powerpoint/2010/main" val="31269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007746" y="1009968"/>
            <a:ext cx="4718685" cy="3534886"/>
          </a:xfrm>
        </p:spPr>
        <p:txBody>
          <a:bodyPr anchor="b"/>
          <a:lstStyle>
            <a:lvl1pPr>
              <a:defRPr sz="512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219826" y="2181253"/>
            <a:ext cx="7406640" cy="10765973"/>
          </a:xfrm>
        </p:spPr>
        <p:txBody>
          <a:bodyPr/>
          <a:lstStyle>
            <a:lvl1pPr>
              <a:defRPr sz="5120"/>
            </a:lvl1pPr>
            <a:lvl2pPr>
              <a:defRPr sz="4480"/>
            </a:lvl2pPr>
            <a:lvl3pPr>
              <a:defRPr sz="3840"/>
            </a:lvl3pPr>
            <a:lvl4pPr>
              <a:defRPr sz="3200"/>
            </a:lvl4pPr>
            <a:lvl5pPr>
              <a:defRPr sz="3200"/>
            </a:lvl5pPr>
            <a:lvl6pPr>
              <a:defRPr sz="3200"/>
            </a:lvl6pPr>
            <a:lvl7pPr>
              <a:defRPr sz="3200"/>
            </a:lvl7pPr>
            <a:lvl8pPr>
              <a:defRPr sz="3200"/>
            </a:lvl8pPr>
            <a:lvl9pPr>
              <a:defRPr sz="32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007746" y="4544854"/>
            <a:ext cx="4718685" cy="8419904"/>
          </a:xfrm>
        </p:spPr>
        <p:txBody>
          <a:bodyPr/>
          <a:lstStyle>
            <a:lvl1pPr marL="0" indent="0">
              <a:buNone/>
              <a:defRPr sz="2560"/>
            </a:lvl1pPr>
            <a:lvl2pPr marL="731520" indent="0">
              <a:buNone/>
              <a:defRPr sz="2240"/>
            </a:lvl2pPr>
            <a:lvl3pPr marL="1463040" indent="0">
              <a:buNone/>
              <a:defRPr sz="1920"/>
            </a:lvl3pPr>
            <a:lvl4pPr marL="2194560" indent="0">
              <a:buNone/>
              <a:defRPr sz="1600"/>
            </a:lvl4pPr>
            <a:lvl5pPr marL="2926080" indent="0">
              <a:buNone/>
              <a:defRPr sz="1600"/>
            </a:lvl5pPr>
            <a:lvl6pPr marL="3657600" indent="0">
              <a:buNone/>
              <a:defRPr sz="1600"/>
            </a:lvl6pPr>
            <a:lvl7pPr marL="4389120" indent="0">
              <a:buNone/>
              <a:defRPr sz="1600"/>
            </a:lvl7pPr>
            <a:lvl8pPr marL="5120640" indent="0">
              <a:buNone/>
              <a:defRPr sz="1600"/>
            </a:lvl8pPr>
            <a:lvl9pPr marL="5852160" indent="0">
              <a:buNone/>
              <a:defRPr sz="16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D2E5334-5A8C-F14D-8ED5-E89CD0B816F6}" type="datetimeFigureOut">
              <a:rPr lang="it-IT" smtClean="0"/>
              <a:t>03/10/23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F3EFC35-AD27-4C4F-A2BC-DD04FF848F70}" type="slidenum">
              <a:rPr lang="it-IT" smtClean="0"/>
              <a:t>‹N›</a:t>
            </a:fld>
            <a:endParaRPr lang="it-IT"/>
          </a:p>
        </p:txBody>
      </p:sp>
    </p:spTree>
    <p:extLst>
      <p:ext uri="{BB962C8B-B14F-4D97-AF65-F5344CB8AC3E}">
        <p14:creationId xmlns:p14="http://schemas.microsoft.com/office/powerpoint/2010/main" val="3435282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007746" y="1009968"/>
            <a:ext cx="4718685" cy="3534886"/>
          </a:xfrm>
        </p:spPr>
        <p:txBody>
          <a:bodyPr anchor="b"/>
          <a:lstStyle>
            <a:lvl1pPr>
              <a:defRPr sz="512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219826" y="2181253"/>
            <a:ext cx="7406640" cy="10765973"/>
          </a:xfrm>
        </p:spPr>
        <p:txBody>
          <a:bodyPr anchor="t"/>
          <a:lstStyle>
            <a:lvl1pPr marL="0" indent="0">
              <a:buNone/>
              <a:defRPr sz="5120"/>
            </a:lvl1pPr>
            <a:lvl2pPr marL="731520" indent="0">
              <a:buNone/>
              <a:defRPr sz="4480"/>
            </a:lvl2pPr>
            <a:lvl3pPr marL="1463040" indent="0">
              <a:buNone/>
              <a:defRPr sz="3840"/>
            </a:lvl3pPr>
            <a:lvl4pPr marL="2194560" indent="0">
              <a:buNone/>
              <a:defRPr sz="3200"/>
            </a:lvl4pPr>
            <a:lvl5pPr marL="2926080" indent="0">
              <a:buNone/>
              <a:defRPr sz="3200"/>
            </a:lvl5pPr>
            <a:lvl6pPr marL="3657600" indent="0">
              <a:buNone/>
              <a:defRPr sz="3200"/>
            </a:lvl6pPr>
            <a:lvl7pPr marL="4389120" indent="0">
              <a:buNone/>
              <a:defRPr sz="3200"/>
            </a:lvl7pPr>
            <a:lvl8pPr marL="5120640" indent="0">
              <a:buNone/>
              <a:defRPr sz="3200"/>
            </a:lvl8pPr>
            <a:lvl9pPr marL="5852160" indent="0">
              <a:buNone/>
              <a:defRPr sz="32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07746" y="4544854"/>
            <a:ext cx="4718685" cy="8419904"/>
          </a:xfrm>
        </p:spPr>
        <p:txBody>
          <a:bodyPr/>
          <a:lstStyle>
            <a:lvl1pPr marL="0" indent="0">
              <a:buNone/>
              <a:defRPr sz="2560"/>
            </a:lvl1pPr>
            <a:lvl2pPr marL="731520" indent="0">
              <a:buNone/>
              <a:defRPr sz="2240"/>
            </a:lvl2pPr>
            <a:lvl3pPr marL="1463040" indent="0">
              <a:buNone/>
              <a:defRPr sz="1920"/>
            </a:lvl3pPr>
            <a:lvl4pPr marL="2194560" indent="0">
              <a:buNone/>
              <a:defRPr sz="1600"/>
            </a:lvl4pPr>
            <a:lvl5pPr marL="2926080" indent="0">
              <a:buNone/>
              <a:defRPr sz="1600"/>
            </a:lvl5pPr>
            <a:lvl6pPr marL="3657600" indent="0">
              <a:buNone/>
              <a:defRPr sz="1600"/>
            </a:lvl6pPr>
            <a:lvl7pPr marL="4389120" indent="0">
              <a:buNone/>
              <a:defRPr sz="1600"/>
            </a:lvl7pPr>
            <a:lvl8pPr marL="5120640" indent="0">
              <a:buNone/>
              <a:defRPr sz="1600"/>
            </a:lvl8pPr>
            <a:lvl9pPr marL="5852160" indent="0">
              <a:buNone/>
              <a:defRPr sz="16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D2E5334-5A8C-F14D-8ED5-E89CD0B816F6}" type="datetimeFigureOut">
              <a:rPr lang="it-IT" smtClean="0"/>
              <a:t>03/10/23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F3EFC35-AD27-4C4F-A2BC-DD04FF848F70}" type="slidenum">
              <a:rPr lang="it-IT" smtClean="0"/>
              <a:t>‹N›</a:t>
            </a:fld>
            <a:endParaRPr lang="it-IT"/>
          </a:p>
        </p:txBody>
      </p:sp>
    </p:spTree>
    <p:extLst>
      <p:ext uri="{BB962C8B-B14F-4D97-AF65-F5344CB8AC3E}">
        <p14:creationId xmlns:p14="http://schemas.microsoft.com/office/powerpoint/2010/main" val="737087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806574"/>
            <a:ext cx="12618720" cy="2928206"/>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05840" y="4032856"/>
            <a:ext cx="12618720" cy="9612227"/>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05840" y="14041358"/>
            <a:ext cx="3291840" cy="806571"/>
          </a:xfrm>
          <a:prstGeom prst="rect">
            <a:avLst/>
          </a:prstGeom>
        </p:spPr>
        <p:txBody>
          <a:bodyPr vert="horz" lIns="91440" tIns="45720" rIns="91440" bIns="45720" rtlCol="0" anchor="ctr"/>
          <a:lstStyle>
            <a:lvl1pPr algn="l">
              <a:defRPr sz="1920">
                <a:solidFill>
                  <a:schemeClr val="tx1">
                    <a:tint val="75000"/>
                  </a:schemeClr>
                </a:solidFill>
              </a:defRPr>
            </a:lvl1pPr>
          </a:lstStyle>
          <a:p>
            <a:fld id="{3D2E5334-5A8C-F14D-8ED5-E89CD0B816F6}" type="datetimeFigureOut">
              <a:rPr lang="it-IT" smtClean="0"/>
              <a:t>03/10/23</a:t>
            </a:fld>
            <a:endParaRPr lang="it-IT"/>
          </a:p>
        </p:txBody>
      </p:sp>
      <p:sp>
        <p:nvSpPr>
          <p:cNvPr id="5" name="Footer Placeholder 4"/>
          <p:cNvSpPr>
            <a:spLocks noGrp="1"/>
          </p:cNvSpPr>
          <p:nvPr>
            <p:ph type="ftr" sz="quarter" idx="3"/>
          </p:nvPr>
        </p:nvSpPr>
        <p:spPr>
          <a:xfrm>
            <a:off x="4846320" y="14041358"/>
            <a:ext cx="4937760" cy="806571"/>
          </a:xfrm>
          <a:prstGeom prst="rect">
            <a:avLst/>
          </a:prstGeom>
        </p:spPr>
        <p:txBody>
          <a:bodyPr vert="horz" lIns="91440" tIns="45720" rIns="91440" bIns="45720" rtlCol="0" anchor="ctr"/>
          <a:lstStyle>
            <a:lvl1pPr algn="ctr">
              <a:defRPr sz="192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10332720" y="14041358"/>
            <a:ext cx="3291840" cy="806571"/>
          </a:xfrm>
          <a:prstGeom prst="rect">
            <a:avLst/>
          </a:prstGeom>
        </p:spPr>
        <p:txBody>
          <a:bodyPr vert="horz" lIns="91440" tIns="45720" rIns="91440" bIns="45720" rtlCol="0" anchor="ctr"/>
          <a:lstStyle>
            <a:lvl1pPr algn="r">
              <a:defRPr sz="1920">
                <a:solidFill>
                  <a:schemeClr val="tx1">
                    <a:tint val="75000"/>
                  </a:schemeClr>
                </a:solidFill>
              </a:defRPr>
            </a:lvl1pPr>
          </a:lstStyle>
          <a:p>
            <a:fld id="{2F3EFC35-AD27-4C4F-A2BC-DD04FF848F70}" type="slidenum">
              <a:rPr lang="it-IT" smtClean="0"/>
              <a:t>‹N›</a:t>
            </a:fld>
            <a:endParaRPr lang="it-IT"/>
          </a:p>
        </p:txBody>
      </p:sp>
    </p:spTree>
    <p:extLst>
      <p:ext uri="{BB962C8B-B14F-4D97-AF65-F5344CB8AC3E}">
        <p14:creationId xmlns:p14="http://schemas.microsoft.com/office/powerpoint/2010/main" val="40227239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463040" rtl="0" eaLnBrk="1" latinLnBrk="0" hangingPunct="1">
        <a:lnSpc>
          <a:spcPct val="90000"/>
        </a:lnSpc>
        <a:spcBef>
          <a:spcPct val="0"/>
        </a:spcBef>
        <a:buNone/>
        <a:defRPr sz="7040" kern="1200">
          <a:solidFill>
            <a:schemeClr val="tx1"/>
          </a:solidFill>
          <a:latin typeface="+mj-lt"/>
          <a:ea typeface="+mj-ea"/>
          <a:cs typeface="+mj-cs"/>
        </a:defRPr>
      </a:lvl1pPr>
    </p:titleStyle>
    <p:bodyStyle>
      <a:lvl1pPr marL="365760" indent="-365760" algn="l" defTabSz="1463040" rtl="0" eaLnBrk="1" latinLnBrk="0" hangingPunct="1">
        <a:lnSpc>
          <a:spcPct val="90000"/>
        </a:lnSpc>
        <a:spcBef>
          <a:spcPts val="1600"/>
        </a:spcBef>
        <a:buFont typeface="Arial" panose="020B0604020202020204" pitchFamily="34" charset="0"/>
        <a:buChar char="•"/>
        <a:defRPr sz="4480" kern="1200">
          <a:solidFill>
            <a:schemeClr val="tx1"/>
          </a:solidFill>
          <a:latin typeface="+mn-lt"/>
          <a:ea typeface="+mn-ea"/>
          <a:cs typeface="+mn-cs"/>
        </a:defRPr>
      </a:lvl1pPr>
      <a:lvl2pPr marL="1097280" indent="-365760" algn="l" defTabSz="1463040" rtl="0" eaLnBrk="1" latinLnBrk="0" hangingPunct="1">
        <a:lnSpc>
          <a:spcPct val="90000"/>
        </a:lnSpc>
        <a:spcBef>
          <a:spcPts val="800"/>
        </a:spcBef>
        <a:buFont typeface="Arial" panose="020B0604020202020204" pitchFamily="34" charset="0"/>
        <a:buChar char="•"/>
        <a:defRPr sz="3840" kern="1200">
          <a:solidFill>
            <a:schemeClr val="tx1"/>
          </a:solidFill>
          <a:latin typeface="+mn-lt"/>
          <a:ea typeface="+mn-ea"/>
          <a:cs typeface="+mn-cs"/>
        </a:defRPr>
      </a:lvl2pPr>
      <a:lvl3pPr marL="1828800" indent="-365760" algn="l" defTabSz="1463040" rtl="0" eaLnBrk="1" latinLnBrk="0" hangingPunct="1">
        <a:lnSpc>
          <a:spcPct val="90000"/>
        </a:lnSpc>
        <a:spcBef>
          <a:spcPts val="800"/>
        </a:spcBef>
        <a:buFont typeface="Arial" panose="020B0604020202020204" pitchFamily="34" charset="0"/>
        <a:buChar char="•"/>
        <a:defRPr sz="3200" kern="1200">
          <a:solidFill>
            <a:schemeClr val="tx1"/>
          </a:solidFill>
          <a:latin typeface="+mn-lt"/>
          <a:ea typeface="+mn-ea"/>
          <a:cs typeface="+mn-cs"/>
        </a:defRPr>
      </a:lvl3pPr>
      <a:lvl4pPr marL="256032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4pPr>
      <a:lvl5pPr marL="329184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5pPr>
      <a:lvl6pPr marL="402336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6pPr>
      <a:lvl7pPr marL="475488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7pPr>
      <a:lvl8pPr marL="548640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8pPr>
      <a:lvl9pPr marL="6217920" indent="-365760" algn="l" defTabSz="1463040" rtl="0" eaLnBrk="1" latinLnBrk="0" hangingPunct="1">
        <a:lnSpc>
          <a:spcPct val="90000"/>
        </a:lnSpc>
        <a:spcBef>
          <a:spcPts val="800"/>
        </a:spcBef>
        <a:buFont typeface="Arial" panose="020B0604020202020204" pitchFamily="34" charset="0"/>
        <a:buChar char="•"/>
        <a:defRPr sz="2880" kern="1200">
          <a:solidFill>
            <a:schemeClr val="tx1"/>
          </a:solidFill>
          <a:latin typeface="+mn-lt"/>
          <a:ea typeface="+mn-ea"/>
          <a:cs typeface="+mn-cs"/>
        </a:defRPr>
      </a:lvl9pPr>
    </p:bodyStyle>
    <p:otherStyle>
      <a:defPPr>
        <a:defRPr lang="en-US"/>
      </a:defPPr>
      <a:lvl1pPr marL="0" algn="l" defTabSz="1463040" rtl="0" eaLnBrk="1" latinLnBrk="0" hangingPunct="1">
        <a:defRPr sz="2880" kern="1200">
          <a:solidFill>
            <a:schemeClr val="tx1"/>
          </a:solidFill>
          <a:latin typeface="+mn-lt"/>
          <a:ea typeface="+mn-ea"/>
          <a:cs typeface="+mn-cs"/>
        </a:defRPr>
      </a:lvl1pPr>
      <a:lvl2pPr marL="731520" algn="l" defTabSz="1463040" rtl="0" eaLnBrk="1" latinLnBrk="0" hangingPunct="1">
        <a:defRPr sz="2880" kern="1200">
          <a:solidFill>
            <a:schemeClr val="tx1"/>
          </a:solidFill>
          <a:latin typeface="+mn-lt"/>
          <a:ea typeface="+mn-ea"/>
          <a:cs typeface="+mn-cs"/>
        </a:defRPr>
      </a:lvl2pPr>
      <a:lvl3pPr marL="1463040" algn="l" defTabSz="1463040" rtl="0" eaLnBrk="1" latinLnBrk="0" hangingPunct="1">
        <a:defRPr sz="2880" kern="1200">
          <a:solidFill>
            <a:schemeClr val="tx1"/>
          </a:solidFill>
          <a:latin typeface="+mn-lt"/>
          <a:ea typeface="+mn-ea"/>
          <a:cs typeface="+mn-cs"/>
        </a:defRPr>
      </a:lvl3pPr>
      <a:lvl4pPr marL="2194560" algn="l" defTabSz="1463040" rtl="0" eaLnBrk="1" latinLnBrk="0" hangingPunct="1">
        <a:defRPr sz="2880" kern="1200">
          <a:solidFill>
            <a:schemeClr val="tx1"/>
          </a:solidFill>
          <a:latin typeface="+mn-lt"/>
          <a:ea typeface="+mn-ea"/>
          <a:cs typeface="+mn-cs"/>
        </a:defRPr>
      </a:lvl4pPr>
      <a:lvl5pPr marL="2926080" algn="l" defTabSz="1463040" rtl="0" eaLnBrk="1" latinLnBrk="0" hangingPunct="1">
        <a:defRPr sz="2880" kern="1200">
          <a:solidFill>
            <a:schemeClr val="tx1"/>
          </a:solidFill>
          <a:latin typeface="+mn-lt"/>
          <a:ea typeface="+mn-ea"/>
          <a:cs typeface="+mn-cs"/>
        </a:defRPr>
      </a:lvl5pPr>
      <a:lvl6pPr marL="3657600" algn="l" defTabSz="1463040" rtl="0" eaLnBrk="1" latinLnBrk="0" hangingPunct="1">
        <a:defRPr sz="2880" kern="1200">
          <a:solidFill>
            <a:schemeClr val="tx1"/>
          </a:solidFill>
          <a:latin typeface="+mn-lt"/>
          <a:ea typeface="+mn-ea"/>
          <a:cs typeface="+mn-cs"/>
        </a:defRPr>
      </a:lvl6pPr>
      <a:lvl7pPr marL="4389120" algn="l" defTabSz="1463040" rtl="0" eaLnBrk="1" latinLnBrk="0" hangingPunct="1">
        <a:defRPr sz="2880" kern="1200">
          <a:solidFill>
            <a:schemeClr val="tx1"/>
          </a:solidFill>
          <a:latin typeface="+mn-lt"/>
          <a:ea typeface="+mn-ea"/>
          <a:cs typeface="+mn-cs"/>
        </a:defRPr>
      </a:lvl7pPr>
      <a:lvl8pPr marL="5120640" algn="l" defTabSz="1463040" rtl="0" eaLnBrk="1" latinLnBrk="0" hangingPunct="1">
        <a:defRPr sz="2880" kern="1200">
          <a:solidFill>
            <a:schemeClr val="tx1"/>
          </a:solidFill>
          <a:latin typeface="+mn-lt"/>
          <a:ea typeface="+mn-ea"/>
          <a:cs typeface="+mn-cs"/>
        </a:defRPr>
      </a:lvl8pPr>
      <a:lvl9pPr marL="5852160" algn="l" defTabSz="1463040" rtl="0" eaLnBrk="1" latinLnBrk="0" hangingPunct="1">
        <a:defRPr sz="28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microsoft.com/office/2007/relationships/hdphoto" Target="../media/hdphoto6.wdp"/><Relationship Id="rId18" Type="http://schemas.openxmlformats.org/officeDocument/2006/relationships/image" Target="../media/image11.sv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6.png"/><Relationship Id="rId17" Type="http://schemas.openxmlformats.org/officeDocument/2006/relationships/image" Target="../media/image10.png"/><Relationship Id="rId2" Type="http://schemas.openxmlformats.org/officeDocument/2006/relationships/image" Target="../media/image1.png"/><Relationship Id="rId16" Type="http://schemas.openxmlformats.org/officeDocument/2006/relationships/image" Target="../media/image9.emf"/><Relationship Id="rId1" Type="http://schemas.openxmlformats.org/officeDocument/2006/relationships/slideLayout" Target="../slideLayouts/slideLayout1.xml"/><Relationship Id="rId6" Type="http://schemas.openxmlformats.org/officeDocument/2006/relationships/image" Target="../media/image3.png"/><Relationship Id="rId11" Type="http://schemas.microsoft.com/office/2007/relationships/hdphoto" Target="../media/hdphoto5.wdp"/><Relationship Id="rId5" Type="http://schemas.microsoft.com/office/2007/relationships/hdphoto" Target="../media/hdphoto2.wdp"/><Relationship Id="rId15" Type="http://schemas.openxmlformats.org/officeDocument/2006/relationships/image" Target="../media/image8.svg"/><Relationship Id="rId10" Type="http://schemas.openxmlformats.org/officeDocument/2006/relationships/image" Target="../media/image5.png"/><Relationship Id="rId19" Type="http://schemas.openxmlformats.org/officeDocument/2006/relationships/image" Target="../media/image12.emf"/><Relationship Id="rId4" Type="http://schemas.openxmlformats.org/officeDocument/2006/relationships/image" Target="../media/image2.png"/><Relationship Id="rId9" Type="http://schemas.microsoft.com/office/2007/relationships/hdphoto" Target="../media/hdphoto4.wdp"/><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013A5E1B-890B-6C4B-80AD-A960E60BF92B}"/>
              </a:ext>
            </a:extLst>
          </p:cNvPr>
          <p:cNvSpPr/>
          <p:nvPr/>
        </p:nvSpPr>
        <p:spPr>
          <a:xfrm>
            <a:off x="10119" y="7"/>
            <a:ext cx="14610163" cy="1514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79749"/>
          </a:p>
        </p:txBody>
      </p:sp>
      <p:sp>
        <p:nvSpPr>
          <p:cNvPr id="10" name="Rettangolo 9">
            <a:extLst>
              <a:ext uri="{FF2B5EF4-FFF2-40B4-BE49-F238E27FC236}">
                <a16:creationId xmlns:a16="http://schemas.microsoft.com/office/drawing/2014/main" id="{BFF75E11-76EF-4D4A-9C96-AE3FC869DB0B}"/>
              </a:ext>
            </a:extLst>
          </p:cNvPr>
          <p:cNvSpPr/>
          <p:nvPr/>
        </p:nvSpPr>
        <p:spPr>
          <a:xfrm>
            <a:off x="4779700" y="3021592"/>
            <a:ext cx="9829190" cy="2460446"/>
          </a:xfrm>
          <a:prstGeom prst="rect">
            <a:avLst/>
          </a:prstGeom>
          <a:solidFill>
            <a:schemeClr val="tx1"/>
          </a:solidFill>
        </p:spPr>
        <p:txBody>
          <a:bodyPr wrap="square" lIns="913730" tIns="456865" rIns="913730" bIns="456865">
            <a:spAutoFit/>
          </a:bodyPr>
          <a:lstStyle/>
          <a:p>
            <a:r>
              <a:rPr lang="it-IT" sz="9993" b="1" dirty="0" err="1">
                <a:ln w="6600">
                  <a:solidFill>
                    <a:schemeClr val="accent2"/>
                  </a:solidFill>
                  <a:prstDash val="solid"/>
                </a:ln>
                <a:solidFill>
                  <a:srgbClr val="FFFFFF"/>
                </a:solidFill>
                <a:effectLst>
                  <a:outerShdw dist="38100" dir="2700000" algn="tl" rotWithShape="0">
                    <a:schemeClr val="accent2"/>
                  </a:outerShdw>
                </a:effectLst>
                <a:latin typeface="Magneto" pitchFamily="82" charset="77"/>
                <a:cs typeface="Magneto" panose="020F0502020204030204" pitchFamily="34" charset="0"/>
              </a:rPr>
              <a:t>Para</a:t>
            </a:r>
            <a:r>
              <a:rPr lang="it-IT" sz="9993" b="1" i="1" dirty="0" err="1">
                <a:ln w="6600">
                  <a:solidFill>
                    <a:schemeClr val="accent2"/>
                  </a:solidFill>
                  <a:prstDash val="solid"/>
                </a:ln>
                <a:solidFill>
                  <a:srgbClr val="FFFFFF"/>
                </a:solidFill>
                <a:effectLst>
                  <a:outerShdw dist="38100" dir="2700000" algn="tl" rotWithShape="0">
                    <a:schemeClr val="accent2"/>
                  </a:outerShdw>
                </a:effectLst>
                <a:latin typeface="Bauhaus 93" pitchFamily="82" charset="77"/>
                <a:cs typeface="Magneto" panose="020F0502020204030204" pitchFamily="34" charset="0"/>
              </a:rPr>
              <a:t>ZX</a:t>
            </a:r>
            <a:r>
              <a:rPr lang="it-IT" sz="7994" b="1" i="1" dirty="0">
                <a:ln w="6600">
                  <a:solidFill>
                    <a:schemeClr val="accent2"/>
                  </a:solidFill>
                  <a:prstDash val="solid"/>
                </a:ln>
                <a:solidFill>
                  <a:srgbClr val="FFFFFF"/>
                </a:solidFill>
                <a:effectLst>
                  <a:outerShdw dist="38100" dir="2700000" algn="tl" rotWithShape="0">
                    <a:schemeClr val="accent2"/>
                  </a:outerShdw>
                </a:effectLst>
                <a:latin typeface="Bauhaus 93" pitchFamily="82" charset="77"/>
                <a:cs typeface="Magneto" panose="020F0502020204030204" pitchFamily="34" charset="0"/>
              </a:rPr>
              <a:t> </a:t>
            </a:r>
            <a:r>
              <a:rPr lang="it-IT" sz="7994" b="1" dirty="0" err="1">
                <a:ln w="6600">
                  <a:solidFill>
                    <a:schemeClr val="accent2"/>
                  </a:solidFill>
                  <a:prstDash val="solid"/>
                </a:ln>
                <a:solidFill>
                  <a:srgbClr val="FFFFFF"/>
                </a:solidFill>
                <a:effectLst>
                  <a:outerShdw dist="38100" dir="2700000" algn="tl" rotWithShape="0">
                    <a:schemeClr val="accent2"/>
                  </a:outerShdw>
                </a:effectLst>
                <a:latin typeface="Magneto" pitchFamily="82" charset="77"/>
                <a:cs typeface="Magneto" panose="020F0502020204030204" pitchFamily="34" charset="0"/>
              </a:rPr>
              <a:t>land</a:t>
            </a:r>
            <a:endParaRPr lang="it-IT" sz="7994" b="1" dirty="0">
              <a:ln w="6600">
                <a:solidFill>
                  <a:schemeClr val="accent2"/>
                </a:solidFill>
                <a:prstDash val="solid"/>
              </a:ln>
              <a:solidFill>
                <a:srgbClr val="FFFFFF"/>
              </a:solidFill>
              <a:effectLst>
                <a:outerShdw dist="38100" dir="2700000" algn="tl" rotWithShape="0">
                  <a:schemeClr val="accent2"/>
                </a:outerShdw>
              </a:effectLst>
              <a:latin typeface="Magneto" pitchFamily="82" charset="77"/>
              <a:cs typeface="Magneto" panose="020F0502020204030204" pitchFamily="34" charset="0"/>
            </a:endParaRPr>
          </a:p>
        </p:txBody>
      </p:sp>
      <p:pic>
        <p:nvPicPr>
          <p:cNvPr id="13" name="Immagine 12" descr="Immagine che contiene nuvola, Cumulo, nuvole, giornata&#10;&#10;Descrizione generata automaticamente">
            <a:extLst>
              <a:ext uri="{FF2B5EF4-FFF2-40B4-BE49-F238E27FC236}">
                <a16:creationId xmlns:a16="http://schemas.microsoft.com/office/drawing/2014/main" id="{FBD54575-B59A-A147-8493-BF9108BCC760}"/>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Effect>
                      <a14:colorTemperature colorTemp="5300"/>
                    </a14:imgEffect>
                  </a14:imgLayer>
                </a14:imgProps>
              </a:ext>
            </a:extLst>
          </a:blip>
          <a:stretch>
            <a:fillRect/>
          </a:stretch>
        </p:blipFill>
        <p:spPr>
          <a:xfrm>
            <a:off x="5350806" y="5501847"/>
            <a:ext cx="9269491" cy="9647683"/>
          </a:xfrm>
          <a:prstGeom prst="rect">
            <a:avLst/>
          </a:prstGeom>
        </p:spPr>
      </p:pic>
      <p:pic>
        <p:nvPicPr>
          <p:cNvPr id="15" name="Immagine 14" descr="Immagine che contiene aeromobile, trasporto, cielo, elicottero&#10;&#10;Descrizione generata automaticamente">
            <a:extLst>
              <a:ext uri="{FF2B5EF4-FFF2-40B4-BE49-F238E27FC236}">
                <a16:creationId xmlns:a16="http://schemas.microsoft.com/office/drawing/2014/main" id="{24A51668-F6C9-A548-9462-5D95FA157AE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backgroundMark x1="43359" y1="8594" x2="43359" y2="8594"/>
                        <a14:backgroundMark x1="87500" y1="40625" x2="87500" y2="40625"/>
                      </a14:backgroundRemoval>
                    </a14:imgEffect>
                  </a14:imgLayer>
                </a14:imgProps>
              </a:ext>
            </a:extLst>
          </a:blip>
          <a:stretch>
            <a:fillRect/>
          </a:stretch>
        </p:blipFill>
        <p:spPr>
          <a:xfrm>
            <a:off x="5345175" y="5162026"/>
            <a:ext cx="2892538" cy="2892538"/>
          </a:xfrm>
          <a:prstGeom prst="rect">
            <a:avLst/>
          </a:prstGeom>
        </p:spPr>
      </p:pic>
      <p:pic>
        <p:nvPicPr>
          <p:cNvPr id="16" name="Immagine 15" descr="Immagine che contiene arte, Arte frattale, Elementi grafici, Policromia&#10;&#10;Descrizione generata automaticamente">
            <a:extLst>
              <a:ext uri="{FF2B5EF4-FFF2-40B4-BE49-F238E27FC236}">
                <a16:creationId xmlns:a16="http://schemas.microsoft.com/office/drawing/2014/main" id="{573E0F2D-9DF6-8C46-8741-72E8BA1270AB}"/>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4688" b="92188" l="9766" r="89844">
                        <a14:foregroundMark x1="19141" y1="12109" x2="19141" y2="12109"/>
                        <a14:foregroundMark x1="18359" y1="17969" x2="18359" y2="17969"/>
                        <a14:foregroundMark x1="21484" y1="92578" x2="21484" y2="92578"/>
                        <a14:foregroundMark x1="69531" y1="5859" x2="69531" y2="5859"/>
                        <a14:foregroundMark x1="28125" y1="4688" x2="28125" y2="4688"/>
                        <a14:foregroundMark x1="13672" y1="53125" x2="13672" y2="53125"/>
                        <a14:foregroundMark x1="70313" y1="83984" x2="70313" y2="83984"/>
                        <a14:foregroundMark x1="55469" y1="87891" x2="55469" y2="87891"/>
                        <a14:foregroundMark x1="40625" y1="82422" x2="40625" y2="82422"/>
                        <a14:foregroundMark x1="30078" y1="79297" x2="30078" y2="79297"/>
                        <a14:foregroundMark x1="26172" y1="66016" x2="26172" y2="66016"/>
                        <a14:foregroundMark x1="64453" y1="16016" x2="64453" y2="16016"/>
                        <a14:foregroundMark x1="46875" y1="10938" x2="46875" y2="10938"/>
                        <a14:foregroundMark x1="78516" y1="62109" x2="78516" y2="62109"/>
                        <a14:foregroundMark x1="70703" y1="74219" x2="70703" y2="74219"/>
                        <a14:foregroundMark x1="56641" y1="76172" x2="56641" y2="76172"/>
                        <a14:foregroundMark x1="72656" y1="36328" x2="72656" y2="36328"/>
                        <a14:foregroundMark x1="79297" y1="39063" x2="79297" y2="39063"/>
                        <a14:foregroundMark x1="32422" y1="19922" x2="32422" y2="19922"/>
                        <a14:backgroundMark x1="30078" y1="25781" x2="30078" y2="25781"/>
                        <a14:backgroundMark x1="32031" y1="30469" x2="32031" y2="30469"/>
                        <a14:backgroundMark x1="66797" y1="25391" x2="66797" y2="25391"/>
                        <a14:backgroundMark x1="50000" y1="25391" x2="50000" y2="25391"/>
                        <a14:backgroundMark x1="66797" y1="71875" x2="66797" y2="71875"/>
                        <a14:backgroundMark x1="78906" y1="60938" x2="78906" y2="60938"/>
                        <a14:backgroundMark x1="32422" y1="64063" x2="32422" y2="64063"/>
                        <a14:backgroundMark x1="44141" y1="69922" x2="44141" y2="69922"/>
                      </a14:backgroundRemoval>
                    </a14:imgEffect>
                  </a14:imgLayer>
                </a14:imgProps>
              </a:ext>
            </a:extLst>
          </a:blip>
          <a:stretch>
            <a:fillRect/>
          </a:stretch>
        </p:blipFill>
        <p:spPr>
          <a:xfrm flipH="1">
            <a:off x="5738142" y="8727645"/>
            <a:ext cx="2106625" cy="2106625"/>
          </a:xfrm>
          <a:prstGeom prst="rect">
            <a:avLst/>
          </a:prstGeom>
        </p:spPr>
      </p:pic>
      <p:pic>
        <p:nvPicPr>
          <p:cNvPr id="17" name="Immagine 16" descr="Immagine che contiene fiore, Policromia, arte&#10;&#10;Descrizione generata automaticamente">
            <a:extLst>
              <a:ext uri="{FF2B5EF4-FFF2-40B4-BE49-F238E27FC236}">
                <a16:creationId xmlns:a16="http://schemas.microsoft.com/office/drawing/2014/main" id="{EA3E5235-6B55-F24A-8EEC-1654EF398C28}"/>
              </a:ext>
            </a:extLst>
          </p:cNvPr>
          <p:cNvPicPr>
            <a:picLocks noChangeAspect="1"/>
          </p:cNvPicPr>
          <p:nvPr/>
        </p:nvPicPr>
        <p:blipFill rotWithShape="1">
          <a:blip r:embed="rId8">
            <a:extLst>
              <a:ext uri="{BEBA8EAE-BF5A-486C-A8C5-ECC9F3942E4B}">
                <a14:imgProps xmlns:a14="http://schemas.microsoft.com/office/drawing/2010/main">
                  <a14:imgLayer r:embed="rId9">
                    <a14:imgEffect>
                      <a14:backgroundRemoval t="10000" b="90000" l="10000" r="90000">
                        <a14:foregroundMark x1="16797" y1="67188" x2="16797" y2="67188"/>
                        <a14:foregroundMark x1="23047" y1="80469" x2="23047" y2="80469"/>
                        <a14:foregroundMark x1="12891" y1="32813" x2="12891" y2="32813"/>
                        <a14:foregroundMark x1="66406" y1="85938" x2="66406" y2="85938"/>
                        <a14:backgroundMark x1="62891" y1="21484" x2="62891" y2="21484"/>
                        <a14:backgroundMark x1="76563" y1="28906" x2="76563" y2="28906"/>
                        <a14:backgroundMark x1="75781" y1="30469" x2="75781" y2="30469"/>
                        <a14:backgroundMark x1="73047" y1="32813" x2="73047" y2="32813"/>
                      </a14:backgroundRemoval>
                    </a14:imgEffect>
                  </a14:imgLayer>
                </a14:imgProps>
              </a:ext>
            </a:extLst>
          </a:blip>
          <a:srcRect l="7449" t="8606" r="11728" b="8054"/>
          <a:stretch/>
        </p:blipFill>
        <p:spPr>
          <a:xfrm flipH="1">
            <a:off x="11311758" y="5847703"/>
            <a:ext cx="2935087" cy="3026480"/>
          </a:xfrm>
          <a:prstGeom prst="rect">
            <a:avLst/>
          </a:prstGeom>
        </p:spPr>
      </p:pic>
      <p:pic>
        <p:nvPicPr>
          <p:cNvPr id="18" name="Immagine 17" descr="Immagine che contiene cielo, acqua, aqua, isola&#10;&#10;Descrizione generata automaticamente">
            <a:extLst>
              <a:ext uri="{FF2B5EF4-FFF2-40B4-BE49-F238E27FC236}">
                <a16:creationId xmlns:a16="http://schemas.microsoft.com/office/drawing/2014/main" id="{8DA500EE-557D-F242-A5AE-35448FE5B38C}"/>
              </a:ext>
            </a:extLst>
          </p:cNvPr>
          <p:cNvPicPr>
            <a:picLocks noChangeAspect="1"/>
          </p:cNvPicPr>
          <p:nvPr/>
        </p:nvPicPr>
        <p:blipFill rotWithShape="1">
          <a:blip r:embed="rId10">
            <a:extLst>
              <a:ext uri="{BEBA8EAE-BF5A-486C-A8C5-ECC9F3942E4B}">
                <a14:imgProps xmlns:a14="http://schemas.microsoft.com/office/drawing/2010/main">
                  <a14:imgLayer r:embed="rId11">
                    <a14:imgEffect>
                      <a14:colorTemperature colorTemp="11200"/>
                    </a14:imgEffect>
                  </a14:imgLayer>
                </a14:imgProps>
              </a:ext>
            </a:extLst>
          </a:blip>
          <a:srcRect l="14032" t="54656" r="10740" b="12665"/>
          <a:stretch/>
        </p:blipFill>
        <p:spPr>
          <a:xfrm>
            <a:off x="5350791" y="12246519"/>
            <a:ext cx="9253592" cy="2892538"/>
          </a:xfrm>
          <a:prstGeom prst="rect">
            <a:avLst/>
          </a:prstGeom>
          <a:ln>
            <a:noFill/>
          </a:ln>
        </p:spPr>
      </p:pic>
      <p:pic>
        <p:nvPicPr>
          <p:cNvPr id="19" name="Immagine 18" descr="Immagine che contiene paracadute, Paracadutismo, Sport dell'aria, cielo&#10;&#10;Descrizione generata automaticamente">
            <a:extLst>
              <a:ext uri="{FF2B5EF4-FFF2-40B4-BE49-F238E27FC236}">
                <a16:creationId xmlns:a16="http://schemas.microsoft.com/office/drawing/2014/main" id="{4DA3D342-1EF8-174F-A13C-48224F41A68F}"/>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backgroundMark x1="51660" y1="45117" x2="51660" y2="45117"/>
                        <a14:backgroundMark x1="57324" y1="42773" x2="57324" y2="42773"/>
                        <a14:backgroundMark x1="68262" y1="41211" x2="68262" y2="41211"/>
                        <a14:backgroundMark x1="42578" y1="42871" x2="42578" y2="42871"/>
                        <a14:backgroundMark x1="38574" y1="41797" x2="38574" y2="41797"/>
                        <a14:backgroundMark x1="42383" y1="51367" x2="42383" y2="51367"/>
                        <a14:backgroundMark x1="29199" y1="39648" x2="30566" y2="42773"/>
                        <a14:backgroundMark x1="33984" y1="41406" x2="33984" y2="41406"/>
                        <a14:backgroundMark x1="36426" y1="45801" x2="38281" y2="50000"/>
                        <a14:backgroundMark x1="43750" y1="58594" x2="44727" y2="59668"/>
                      </a14:backgroundRemoval>
                    </a14:imgEffect>
                  </a14:imgLayer>
                </a14:imgProps>
              </a:ext>
            </a:extLst>
          </a:blip>
          <a:stretch>
            <a:fillRect/>
          </a:stretch>
        </p:blipFill>
        <p:spPr>
          <a:xfrm>
            <a:off x="7307246" y="7612618"/>
            <a:ext cx="4605722" cy="4605722"/>
          </a:xfrm>
          <a:prstGeom prst="rect">
            <a:avLst/>
          </a:prstGeom>
        </p:spPr>
      </p:pic>
      <p:sp>
        <p:nvSpPr>
          <p:cNvPr id="20" name="Rettangolo 19">
            <a:extLst>
              <a:ext uri="{FF2B5EF4-FFF2-40B4-BE49-F238E27FC236}">
                <a16:creationId xmlns:a16="http://schemas.microsoft.com/office/drawing/2014/main" id="{4F5506E0-7CBA-4940-8037-6F516ABD1E79}"/>
              </a:ext>
            </a:extLst>
          </p:cNvPr>
          <p:cNvSpPr/>
          <p:nvPr/>
        </p:nvSpPr>
        <p:spPr>
          <a:xfrm rot="5400000">
            <a:off x="-139017" y="8748740"/>
            <a:ext cx="9291355" cy="2152862"/>
          </a:xfrm>
          <a:prstGeom prst="rect">
            <a:avLst/>
          </a:prstGeom>
          <a:noFill/>
        </p:spPr>
        <p:txBody>
          <a:bodyPr wrap="square" lIns="913730" tIns="456865" rIns="913730" bIns="456865">
            <a:spAutoFit/>
          </a:bodyPr>
          <a:lstStyle/>
          <a:p>
            <a:pPr algn="ctr"/>
            <a:r>
              <a:rPr lang="it-IT" sz="7994" b="1" dirty="0" err="1">
                <a:ln w="6600">
                  <a:solidFill>
                    <a:schemeClr val="accent2"/>
                  </a:solidFill>
                  <a:prstDash val="solid"/>
                </a:ln>
                <a:solidFill>
                  <a:srgbClr val="FFFFFF"/>
                </a:solidFill>
                <a:effectLst>
                  <a:outerShdw dist="38100" dir="2700000" algn="tl" rotWithShape="0">
                    <a:schemeClr val="accent2"/>
                  </a:outerShdw>
                </a:effectLst>
                <a:latin typeface="Magneto" pitchFamily="82" charset="77"/>
                <a:cs typeface="Magneto" panose="020F0502020204030204" pitchFamily="34" charset="0"/>
              </a:rPr>
              <a:t>Para</a:t>
            </a:r>
            <a:r>
              <a:rPr lang="it-IT" sz="7994" b="1" i="1" dirty="0" err="1">
                <a:ln w="6600">
                  <a:solidFill>
                    <a:schemeClr val="accent2"/>
                  </a:solidFill>
                  <a:prstDash val="solid"/>
                </a:ln>
                <a:solidFill>
                  <a:srgbClr val="FFFFFF"/>
                </a:solidFill>
                <a:effectLst>
                  <a:outerShdw dist="38100" dir="2700000" algn="tl" rotWithShape="0">
                    <a:schemeClr val="accent2"/>
                  </a:outerShdw>
                </a:effectLst>
                <a:latin typeface="Bauhaus 93" pitchFamily="82" charset="77"/>
                <a:cs typeface="Magneto" panose="020F0502020204030204" pitchFamily="34" charset="0"/>
              </a:rPr>
              <a:t>ZX</a:t>
            </a:r>
            <a:r>
              <a:rPr lang="it-IT" sz="7994" b="1" i="1" dirty="0">
                <a:ln w="6600">
                  <a:solidFill>
                    <a:schemeClr val="accent2"/>
                  </a:solidFill>
                  <a:prstDash val="solid"/>
                </a:ln>
                <a:solidFill>
                  <a:srgbClr val="FFFFFF"/>
                </a:solidFill>
                <a:effectLst>
                  <a:outerShdw dist="38100" dir="2700000" algn="tl" rotWithShape="0">
                    <a:schemeClr val="accent2"/>
                  </a:outerShdw>
                </a:effectLst>
                <a:latin typeface="Bauhaus 93" pitchFamily="82" charset="77"/>
                <a:cs typeface="Magneto" panose="020F0502020204030204" pitchFamily="34" charset="0"/>
              </a:rPr>
              <a:t> </a:t>
            </a:r>
            <a:r>
              <a:rPr lang="it-IT" sz="7994" b="1" dirty="0" err="1">
                <a:ln w="6600">
                  <a:solidFill>
                    <a:schemeClr val="accent2"/>
                  </a:solidFill>
                  <a:prstDash val="solid"/>
                </a:ln>
                <a:solidFill>
                  <a:srgbClr val="FFFFFF"/>
                </a:solidFill>
                <a:effectLst>
                  <a:outerShdw dist="38100" dir="2700000" algn="tl" rotWithShape="0">
                    <a:schemeClr val="accent2"/>
                  </a:outerShdw>
                </a:effectLst>
                <a:latin typeface="Magneto" pitchFamily="82" charset="77"/>
                <a:cs typeface="Magneto" panose="020F0502020204030204" pitchFamily="34" charset="0"/>
              </a:rPr>
              <a:t>land</a:t>
            </a:r>
            <a:endParaRPr lang="it-IT" sz="7994" b="1" dirty="0">
              <a:ln w="6600">
                <a:solidFill>
                  <a:schemeClr val="accent2"/>
                </a:solidFill>
                <a:prstDash val="solid"/>
              </a:ln>
              <a:solidFill>
                <a:srgbClr val="FFFFFF"/>
              </a:solidFill>
              <a:effectLst>
                <a:outerShdw dist="38100" dir="2700000" algn="tl" rotWithShape="0">
                  <a:schemeClr val="accent2"/>
                </a:outerShdw>
              </a:effectLst>
              <a:latin typeface="Magneto" pitchFamily="82" charset="77"/>
              <a:cs typeface="Magneto" panose="020F0502020204030204" pitchFamily="34" charset="0"/>
            </a:endParaRPr>
          </a:p>
        </p:txBody>
      </p:sp>
      <p:pic>
        <p:nvPicPr>
          <p:cNvPr id="24" name="Elemento grafico 23">
            <a:extLst>
              <a:ext uri="{FF2B5EF4-FFF2-40B4-BE49-F238E27FC236}">
                <a16:creationId xmlns:a16="http://schemas.microsoft.com/office/drawing/2014/main" id="{BB7CB35C-16A9-5C4A-AD68-72F23DD79F52}"/>
              </a:ext>
            </a:extLst>
          </p:cNvPr>
          <p:cNvPicPr>
            <a:picLocks noChangeAspect="1"/>
          </p:cNvPicPr>
          <p:nvPr/>
        </p:nvPicPr>
        <p:blipFill rotWithShape="1">
          <a:blip r:embed="rId14">
            <a:extLst>
              <a:ext uri="{96DAC541-7B7A-43D3-8B79-37D633B846F1}">
                <asvg:svgBlip xmlns:asvg="http://schemas.microsoft.com/office/drawing/2016/SVG/main" r:embed="rId15"/>
              </a:ext>
            </a:extLst>
          </a:blip>
          <a:srcRect t="57930" r="29087"/>
          <a:stretch/>
        </p:blipFill>
        <p:spPr>
          <a:xfrm>
            <a:off x="5823215" y="1776074"/>
            <a:ext cx="5798886" cy="980711"/>
          </a:xfrm>
          <a:prstGeom prst="rect">
            <a:avLst/>
          </a:prstGeom>
        </p:spPr>
      </p:pic>
      <p:cxnSp>
        <p:nvCxnSpPr>
          <p:cNvPr id="27" name="Connettore 1 26">
            <a:extLst>
              <a:ext uri="{FF2B5EF4-FFF2-40B4-BE49-F238E27FC236}">
                <a16:creationId xmlns:a16="http://schemas.microsoft.com/office/drawing/2014/main" id="{3348991B-1B41-AA44-86AD-7F7991970E4C}"/>
              </a:ext>
            </a:extLst>
          </p:cNvPr>
          <p:cNvCxnSpPr>
            <a:cxnSpLocks/>
          </p:cNvCxnSpPr>
          <p:nvPr/>
        </p:nvCxnSpPr>
        <p:spPr>
          <a:xfrm>
            <a:off x="5823219" y="2994636"/>
            <a:ext cx="60897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5" name="Elemento grafico 34">
            <a:extLst>
              <a:ext uri="{FF2B5EF4-FFF2-40B4-BE49-F238E27FC236}">
                <a16:creationId xmlns:a16="http://schemas.microsoft.com/office/drawing/2014/main" id="{FB5CC951-9D6C-AF46-ABE3-7B11A28EF64D}"/>
              </a:ext>
            </a:extLst>
          </p:cNvPr>
          <p:cNvPicPr>
            <a:picLocks noChangeAspect="1"/>
          </p:cNvPicPr>
          <p:nvPr/>
        </p:nvPicPr>
        <p:blipFill rotWithShape="1">
          <a:blip r:embed="rId14">
            <a:extLst>
              <a:ext uri="{96DAC541-7B7A-43D3-8B79-37D633B846F1}">
                <asvg:svgBlip xmlns:asvg="http://schemas.microsoft.com/office/drawing/2016/SVG/main" r:embed="rId15"/>
              </a:ext>
            </a:extLst>
          </a:blip>
          <a:srcRect t="57930" r="29087"/>
          <a:stretch/>
        </p:blipFill>
        <p:spPr>
          <a:xfrm rot="5400000">
            <a:off x="2351231" y="2261498"/>
            <a:ext cx="3597361" cy="608384"/>
          </a:xfrm>
          <a:prstGeom prst="rect">
            <a:avLst/>
          </a:prstGeom>
        </p:spPr>
      </p:pic>
      <p:pic>
        <p:nvPicPr>
          <p:cNvPr id="36" name="Immagine 35">
            <a:extLst>
              <a:ext uri="{FF2B5EF4-FFF2-40B4-BE49-F238E27FC236}">
                <a16:creationId xmlns:a16="http://schemas.microsoft.com/office/drawing/2014/main" id="{4AE68A95-AB33-0948-B902-D72E7BECF405}"/>
              </a:ext>
            </a:extLst>
          </p:cNvPr>
          <p:cNvPicPr>
            <a:picLocks noChangeAspect="1"/>
          </p:cNvPicPr>
          <p:nvPr/>
        </p:nvPicPr>
        <p:blipFill rotWithShape="1">
          <a:blip r:embed="rId16"/>
          <a:srcRect l="27006" r="9847"/>
          <a:stretch/>
        </p:blipFill>
        <p:spPr>
          <a:xfrm>
            <a:off x="3545240" y="3834869"/>
            <a:ext cx="1818356" cy="1941756"/>
          </a:xfrm>
          <a:prstGeom prst="rect">
            <a:avLst/>
          </a:prstGeom>
        </p:spPr>
      </p:pic>
      <p:pic>
        <p:nvPicPr>
          <p:cNvPr id="34" name="Elemento grafico 33">
            <a:extLst>
              <a:ext uri="{FF2B5EF4-FFF2-40B4-BE49-F238E27FC236}">
                <a16:creationId xmlns:a16="http://schemas.microsoft.com/office/drawing/2014/main" id="{2045F366-6A8D-814C-9C80-CD22EB8378C1}"/>
              </a:ext>
            </a:extLst>
          </p:cNvPr>
          <p:cNvPicPr>
            <a:picLocks noChangeAspect="1"/>
          </p:cNvPicPr>
          <p:nvPr/>
        </p:nvPicPr>
        <p:blipFill rotWithShape="1">
          <a:blip r:embed="rId17">
            <a:extLst>
              <a:ext uri="{96DAC541-7B7A-43D3-8B79-37D633B846F1}">
                <asvg:svgBlip xmlns:asvg="http://schemas.microsoft.com/office/drawing/2016/SVG/main" r:embed="rId18"/>
              </a:ext>
            </a:extLst>
          </a:blip>
          <a:srcRect b="47015"/>
          <a:stretch/>
        </p:blipFill>
        <p:spPr>
          <a:xfrm rot="5400000">
            <a:off x="2515456" y="2655894"/>
            <a:ext cx="4473988" cy="675764"/>
          </a:xfrm>
          <a:prstGeom prst="rect">
            <a:avLst/>
          </a:prstGeom>
        </p:spPr>
      </p:pic>
      <p:pic>
        <p:nvPicPr>
          <p:cNvPr id="37" name="Immagine 36">
            <a:extLst>
              <a:ext uri="{FF2B5EF4-FFF2-40B4-BE49-F238E27FC236}">
                <a16:creationId xmlns:a16="http://schemas.microsoft.com/office/drawing/2014/main" id="{11A966D3-2A13-3547-A2D0-43C23C3B413F}"/>
              </a:ext>
            </a:extLst>
          </p:cNvPr>
          <p:cNvPicPr>
            <a:picLocks noChangeAspect="1"/>
          </p:cNvPicPr>
          <p:nvPr/>
        </p:nvPicPr>
        <p:blipFill rotWithShape="1">
          <a:blip r:embed="rId19"/>
          <a:srcRect l="3569" t="25611" r="36889" b="7552"/>
          <a:stretch/>
        </p:blipFill>
        <p:spPr>
          <a:xfrm>
            <a:off x="9951231" y="2"/>
            <a:ext cx="4684894" cy="7040116"/>
          </a:xfrm>
          <a:prstGeom prst="rect">
            <a:avLst/>
          </a:prstGeom>
        </p:spPr>
      </p:pic>
      <p:pic>
        <p:nvPicPr>
          <p:cNvPr id="23" name="Elemento grafico 22">
            <a:extLst>
              <a:ext uri="{FF2B5EF4-FFF2-40B4-BE49-F238E27FC236}">
                <a16:creationId xmlns:a16="http://schemas.microsoft.com/office/drawing/2014/main" id="{AF7A6D53-656F-E14D-901A-4EB8BE4D84AB}"/>
              </a:ext>
            </a:extLst>
          </p:cNvPr>
          <p:cNvPicPr>
            <a:picLocks noChangeAspect="1"/>
          </p:cNvPicPr>
          <p:nvPr/>
        </p:nvPicPr>
        <p:blipFill rotWithShape="1">
          <a:blip r:embed="rId17">
            <a:extLst>
              <a:ext uri="{96DAC541-7B7A-43D3-8B79-37D633B846F1}">
                <asvg:svgBlip xmlns:asvg="http://schemas.microsoft.com/office/drawing/2016/SVG/main" r:embed="rId18"/>
              </a:ext>
            </a:extLst>
          </a:blip>
          <a:srcRect b="47015"/>
          <a:stretch/>
        </p:blipFill>
        <p:spPr>
          <a:xfrm>
            <a:off x="5823215" y="584748"/>
            <a:ext cx="7573784" cy="1143971"/>
          </a:xfrm>
          <a:prstGeom prst="rect">
            <a:avLst/>
          </a:prstGeom>
        </p:spPr>
      </p:pic>
      <p:sp>
        <p:nvSpPr>
          <p:cNvPr id="49" name="CasellaDiTesto 48">
            <a:extLst>
              <a:ext uri="{FF2B5EF4-FFF2-40B4-BE49-F238E27FC236}">
                <a16:creationId xmlns:a16="http://schemas.microsoft.com/office/drawing/2014/main" id="{66E39CC6-5795-314A-89D8-D99CA4BDBBE1}"/>
              </a:ext>
            </a:extLst>
          </p:cNvPr>
          <p:cNvSpPr txBox="1"/>
          <p:nvPr/>
        </p:nvSpPr>
        <p:spPr>
          <a:xfrm>
            <a:off x="3728012" y="14233135"/>
            <a:ext cx="3710159" cy="923330"/>
          </a:xfrm>
          <a:prstGeom prst="rect">
            <a:avLst/>
          </a:prstGeom>
          <a:noFill/>
        </p:spPr>
        <p:txBody>
          <a:bodyPr wrap="square" rtlCol="0">
            <a:spAutoFit/>
          </a:bodyPr>
          <a:lstStyle/>
          <a:p>
            <a:r>
              <a:rPr lang="it-IT" sz="5400" dirty="0">
                <a:solidFill>
                  <a:schemeClr val="bg1"/>
                </a:solidFill>
              </a:rPr>
              <a:t>2023</a:t>
            </a:r>
          </a:p>
        </p:txBody>
      </p:sp>
      <p:sp>
        <p:nvSpPr>
          <p:cNvPr id="50" name="CasellaDiTesto 49">
            <a:extLst>
              <a:ext uri="{FF2B5EF4-FFF2-40B4-BE49-F238E27FC236}">
                <a16:creationId xmlns:a16="http://schemas.microsoft.com/office/drawing/2014/main" id="{6D431233-FA25-D848-B19B-20D59B0BD9A7}"/>
              </a:ext>
            </a:extLst>
          </p:cNvPr>
          <p:cNvSpPr txBox="1"/>
          <p:nvPr/>
        </p:nvSpPr>
        <p:spPr>
          <a:xfrm>
            <a:off x="275363" y="2144130"/>
            <a:ext cx="3139023" cy="10433625"/>
          </a:xfrm>
          <a:prstGeom prst="rect">
            <a:avLst/>
          </a:prstGeom>
          <a:noFill/>
        </p:spPr>
        <p:txBody>
          <a:bodyPr wrap="square" rtlCol="0">
            <a:spAutoFit/>
          </a:bodyPr>
          <a:lstStyle/>
          <a:p>
            <a:r>
              <a:rPr lang="en-GB" sz="3200" dirty="0">
                <a:solidFill>
                  <a:schemeClr val="bg1"/>
                </a:solidFill>
              </a:rPr>
              <a:t>Ever wanted to launch from a helicopter onto a tiny island, falling between anti-</a:t>
            </a:r>
            <a:r>
              <a:rPr lang="en-GB" sz="3200" dirty="0" err="1">
                <a:solidFill>
                  <a:schemeClr val="bg1"/>
                </a:solidFill>
              </a:rPr>
              <a:t>grav</a:t>
            </a:r>
            <a:r>
              <a:rPr lang="en-GB" sz="3200" dirty="0">
                <a:solidFill>
                  <a:schemeClr val="bg1"/>
                </a:solidFill>
              </a:rPr>
              <a:t> bombs? </a:t>
            </a:r>
            <a:r>
              <a:rPr lang="en-GB" sz="3200" b="1" dirty="0" err="1">
                <a:solidFill>
                  <a:schemeClr val="bg1"/>
                </a:solidFill>
              </a:rPr>
              <a:t>ParaZXland</a:t>
            </a:r>
            <a:r>
              <a:rPr lang="en-GB" sz="3200" dirty="0">
                <a:solidFill>
                  <a:schemeClr val="bg1"/>
                </a:solidFill>
              </a:rPr>
              <a:t> places you under the parachute! You’ll need one eye on the target and one on the bombs as you fight against the wind. Avoid the hazards, reach your target, save the world!</a:t>
            </a:r>
          </a:p>
          <a:p>
            <a:r>
              <a:rPr lang="en-GB" sz="3200" dirty="0">
                <a:solidFill>
                  <a:schemeClr val="bg1"/>
                </a:solidFill>
              </a:rPr>
              <a:t>An exciting full colour </a:t>
            </a:r>
            <a:r>
              <a:rPr lang="en-GB" sz="3200" dirty="0" err="1">
                <a:solidFill>
                  <a:schemeClr val="bg1"/>
                </a:solidFill>
              </a:rPr>
              <a:t>Boriel</a:t>
            </a:r>
            <a:r>
              <a:rPr lang="en-GB" sz="3200" dirty="0">
                <a:solidFill>
                  <a:schemeClr val="bg1"/>
                </a:solidFill>
              </a:rPr>
              <a:t> ZX Basic game. </a:t>
            </a:r>
          </a:p>
        </p:txBody>
      </p:sp>
    </p:spTree>
    <p:extLst>
      <p:ext uri="{BB962C8B-B14F-4D97-AF65-F5344CB8AC3E}">
        <p14:creationId xmlns:p14="http://schemas.microsoft.com/office/powerpoint/2010/main" val="200929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Immagine 47" descr="Immagine che contiene testo, grafica, poster, Elementi grafici&#10;&#10;Descrizione generata automaticamente">
            <a:extLst>
              <a:ext uri="{FF2B5EF4-FFF2-40B4-BE49-F238E27FC236}">
                <a16:creationId xmlns:a16="http://schemas.microsoft.com/office/drawing/2014/main" id="{75853718-55DF-8B4A-AB22-D254278348B7}"/>
              </a:ext>
            </a:extLst>
          </p:cNvPr>
          <p:cNvPicPr>
            <a:picLocks noChangeAspect="1"/>
          </p:cNvPicPr>
          <p:nvPr/>
        </p:nvPicPr>
        <p:blipFill>
          <a:blip r:embed="rId2"/>
          <a:stretch>
            <a:fillRect/>
          </a:stretch>
        </p:blipFill>
        <p:spPr>
          <a:xfrm rot="5400000">
            <a:off x="-236678" y="272568"/>
            <a:ext cx="15148800" cy="14603659"/>
          </a:xfrm>
          <a:prstGeom prst="rect">
            <a:avLst/>
          </a:prstGeom>
        </p:spPr>
      </p:pic>
    </p:spTree>
    <p:extLst>
      <p:ext uri="{BB962C8B-B14F-4D97-AF65-F5344CB8AC3E}">
        <p14:creationId xmlns:p14="http://schemas.microsoft.com/office/powerpoint/2010/main" val="344719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lemento grafico 2">
            <a:extLst>
              <a:ext uri="{FF2B5EF4-FFF2-40B4-BE49-F238E27FC236}">
                <a16:creationId xmlns:a16="http://schemas.microsoft.com/office/drawing/2014/main" id="{685718C1-FE25-2D49-A63F-BFDEAB9113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19" y="10644010"/>
            <a:ext cx="14610163" cy="4505525"/>
          </a:xfrm>
          <a:prstGeom prst="rect">
            <a:avLst/>
          </a:prstGeom>
        </p:spPr>
      </p:pic>
      <p:grpSp>
        <p:nvGrpSpPr>
          <p:cNvPr id="4" name="Gruppo 3">
            <a:extLst>
              <a:ext uri="{FF2B5EF4-FFF2-40B4-BE49-F238E27FC236}">
                <a16:creationId xmlns:a16="http://schemas.microsoft.com/office/drawing/2014/main" id="{EF04FF63-1EA9-6144-95E2-CC1FB13C9B47}"/>
              </a:ext>
            </a:extLst>
          </p:cNvPr>
          <p:cNvGrpSpPr/>
          <p:nvPr/>
        </p:nvGrpSpPr>
        <p:grpSpPr>
          <a:xfrm>
            <a:off x="5807316" y="-814465"/>
            <a:ext cx="1960082" cy="11767298"/>
            <a:chOff x="1205771" y="-272051"/>
            <a:chExt cx="196152" cy="1177593"/>
          </a:xfrm>
        </p:grpSpPr>
        <p:sp>
          <p:nvSpPr>
            <p:cNvPr id="5" name="Rettangolo 4">
              <a:extLst>
                <a:ext uri="{FF2B5EF4-FFF2-40B4-BE49-F238E27FC236}">
                  <a16:creationId xmlns:a16="http://schemas.microsoft.com/office/drawing/2014/main" id="{F18DF864-BEC3-1342-B795-6AA5B1E2DB8F}"/>
                </a:ext>
              </a:extLst>
            </p:cNvPr>
            <p:cNvSpPr/>
            <p:nvPr/>
          </p:nvSpPr>
          <p:spPr>
            <a:xfrm rot="19660673">
              <a:off x="1205771" y="-177385"/>
              <a:ext cx="57150" cy="1082927"/>
            </a:xfrm>
            <a:prstGeom prst="rect">
              <a:avLst/>
            </a:prstGeom>
            <a:solidFill>
              <a:srgbClr val="F21E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79739"/>
            </a:p>
          </p:txBody>
        </p:sp>
        <p:sp>
          <p:nvSpPr>
            <p:cNvPr id="6" name="Rettangolo 5">
              <a:extLst>
                <a:ext uri="{FF2B5EF4-FFF2-40B4-BE49-F238E27FC236}">
                  <a16:creationId xmlns:a16="http://schemas.microsoft.com/office/drawing/2014/main" id="{9AB982F2-0792-8649-9FE8-910C4A98E205}"/>
                </a:ext>
              </a:extLst>
            </p:cNvPr>
            <p:cNvSpPr/>
            <p:nvPr/>
          </p:nvSpPr>
          <p:spPr>
            <a:xfrm rot="19660673">
              <a:off x="1251933" y="-209727"/>
              <a:ext cx="57150" cy="1082927"/>
            </a:xfrm>
            <a:prstGeom prst="rect">
              <a:avLst/>
            </a:prstGeom>
            <a:solidFill>
              <a:srgbClr val="F7C6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79739"/>
            </a:p>
          </p:txBody>
        </p:sp>
        <p:sp>
          <p:nvSpPr>
            <p:cNvPr id="7" name="Rettangolo 6">
              <a:extLst>
                <a:ext uri="{FF2B5EF4-FFF2-40B4-BE49-F238E27FC236}">
                  <a16:creationId xmlns:a16="http://schemas.microsoft.com/office/drawing/2014/main" id="{E447AAEB-945E-5B46-AFEA-E5005A2EEC21}"/>
                </a:ext>
              </a:extLst>
            </p:cNvPr>
            <p:cNvSpPr/>
            <p:nvPr/>
          </p:nvSpPr>
          <p:spPr>
            <a:xfrm rot="19660673">
              <a:off x="1297494" y="-242070"/>
              <a:ext cx="57150" cy="108292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79739"/>
            </a:p>
          </p:txBody>
        </p:sp>
        <p:sp>
          <p:nvSpPr>
            <p:cNvPr id="8" name="Rettangolo 7">
              <a:extLst>
                <a:ext uri="{FF2B5EF4-FFF2-40B4-BE49-F238E27FC236}">
                  <a16:creationId xmlns:a16="http://schemas.microsoft.com/office/drawing/2014/main" id="{AB2404BA-7C00-6A4F-888D-7FCD7797C2F3}"/>
                </a:ext>
              </a:extLst>
            </p:cNvPr>
            <p:cNvSpPr/>
            <p:nvPr/>
          </p:nvSpPr>
          <p:spPr>
            <a:xfrm rot="19660673">
              <a:off x="1344773" y="-272051"/>
              <a:ext cx="57150" cy="1082927"/>
            </a:xfrm>
            <a:prstGeom prst="rect">
              <a:avLst/>
            </a:prstGeom>
            <a:solidFill>
              <a:srgbClr val="45A7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79739"/>
            </a:p>
          </p:txBody>
        </p:sp>
      </p:grpSp>
    </p:spTree>
    <p:extLst>
      <p:ext uri="{BB962C8B-B14F-4D97-AF65-F5344CB8AC3E}">
        <p14:creationId xmlns:p14="http://schemas.microsoft.com/office/powerpoint/2010/main" val="3040925377"/>
      </p:ext>
    </p:extLst>
  </p:cSld>
  <p:clrMapOvr>
    <a:masterClrMapping/>
  </p:clrMapOvr>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TotalTime>
  <Words>69</Words>
  <Application>Microsoft Macintosh PowerPoint</Application>
  <PresentationFormat>Personalizzato</PresentationFormat>
  <Paragraphs>5</Paragraphs>
  <Slides>3</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vt:i4>
      </vt:variant>
    </vt:vector>
  </HeadingPairs>
  <TitlesOfParts>
    <vt:vector size="9" baseType="lpstr">
      <vt:lpstr>Arial</vt:lpstr>
      <vt:lpstr>Bauhaus 93</vt:lpstr>
      <vt:lpstr>Calibri</vt:lpstr>
      <vt:lpstr>Calibri Light</vt:lpstr>
      <vt:lpstr>Magneto</vt:lpstr>
      <vt:lpstr>Tema di Office</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Carla A</dc:creator>
  <cp:lastModifiedBy>Massimiliano Arca</cp:lastModifiedBy>
  <cp:revision>11</cp:revision>
  <dcterms:created xsi:type="dcterms:W3CDTF">2023-08-08T08:20:51Z</dcterms:created>
  <dcterms:modified xsi:type="dcterms:W3CDTF">2023-10-03T10:09:55Z</dcterms:modified>
</cp:coreProperties>
</file>