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215438" cy="6911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158" y="1131197"/>
            <a:ext cx="7833122" cy="2406391"/>
          </a:xfrm>
        </p:spPr>
        <p:txBody>
          <a:bodyPr anchor="b"/>
          <a:lstStyle>
            <a:lvl1pPr algn="ctr">
              <a:defRPr sz="604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30" y="3630388"/>
            <a:ext cx="6911579" cy="1668793"/>
          </a:xfrm>
        </p:spPr>
        <p:txBody>
          <a:bodyPr/>
          <a:lstStyle>
            <a:lvl1pPr marL="0" indent="0" algn="ctr">
              <a:buNone/>
              <a:defRPr sz="2419"/>
            </a:lvl1pPr>
            <a:lvl2pPr marL="460766" indent="0" algn="ctr">
              <a:buNone/>
              <a:defRPr sz="2016"/>
            </a:lvl2pPr>
            <a:lvl3pPr marL="921532" indent="0" algn="ctr">
              <a:buNone/>
              <a:defRPr sz="1814"/>
            </a:lvl3pPr>
            <a:lvl4pPr marL="1382298" indent="0" algn="ctr">
              <a:buNone/>
              <a:defRPr sz="1612"/>
            </a:lvl4pPr>
            <a:lvl5pPr marL="1843065" indent="0" algn="ctr">
              <a:buNone/>
              <a:defRPr sz="1612"/>
            </a:lvl5pPr>
            <a:lvl6pPr marL="2303831" indent="0" algn="ctr">
              <a:buNone/>
              <a:defRPr sz="1612"/>
            </a:lvl6pPr>
            <a:lvl7pPr marL="2764597" indent="0" algn="ctr">
              <a:buNone/>
              <a:defRPr sz="1612"/>
            </a:lvl7pPr>
            <a:lvl8pPr marL="3225363" indent="0" algn="ctr">
              <a:buNone/>
              <a:defRPr sz="1612"/>
            </a:lvl8pPr>
            <a:lvl9pPr marL="3686129" indent="0" algn="ctr">
              <a:buNone/>
              <a:defRPr sz="1612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69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47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798" y="367999"/>
            <a:ext cx="1987079" cy="585757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3562" y="367999"/>
            <a:ext cx="5846043" cy="585757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81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07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62" y="1723196"/>
            <a:ext cx="7948315" cy="2875189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62" y="4625585"/>
            <a:ext cx="7948315" cy="1511994"/>
          </a:xfrm>
        </p:spPr>
        <p:txBody>
          <a:bodyPr/>
          <a:lstStyle>
            <a:lvl1pPr marL="0" indent="0">
              <a:buNone/>
              <a:defRPr sz="2419">
                <a:solidFill>
                  <a:schemeClr val="tx1"/>
                </a:solidFill>
              </a:defRPr>
            </a:lvl1pPr>
            <a:lvl2pPr marL="46076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2pPr>
            <a:lvl3pPr marL="92153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3pPr>
            <a:lvl4pPr marL="1382298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4pPr>
            <a:lvl5pPr marL="1843065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5pPr>
            <a:lvl6pPr marL="2303831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6pPr>
            <a:lvl7pPr marL="2764597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7pPr>
            <a:lvl8pPr marL="3225363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8pPr>
            <a:lvl9pPr marL="3686129" indent="0">
              <a:buNone/>
              <a:defRPr sz="16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6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561" y="1839993"/>
            <a:ext cx="3916561" cy="43855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316" y="1839993"/>
            <a:ext cx="3916561" cy="43855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38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2" y="368000"/>
            <a:ext cx="7948315" cy="133599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762" y="1694395"/>
            <a:ext cx="3898562" cy="830396"/>
          </a:xfrm>
        </p:spPr>
        <p:txBody>
          <a:bodyPr anchor="b"/>
          <a:lstStyle>
            <a:lvl1pPr marL="0" indent="0">
              <a:buNone/>
              <a:defRPr sz="2419" b="1"/>
            </a:lvl1pPr>
            <a:lvl2pPr marL="460766" indent="0">
              <a:buNone/>
              <a:defRPr sz="2016" b="1"/>
            </a:lvl2pPr>
            <a:lvl3pPr marL="921532" indent="0">
              <a:buNone/>
              <a:defRPr sz="1814" b="1"/>
            </a:lvl3pPr>
            <a:lvl4pPr marL="1382298" indent="0">
              <a:buNone/>
              <a:defRPr sz="1612" b="1"/>
            </a:lvl4pPr>
            <a:lvl5pPr marL="1843065" indent="0">
              <a:buNone/>
              <a:defRPr sz="1612" b="1"/>
            </a:lvl5pPr>
            <a:lvl6pPr marL="2303831" indent="0">
              <a:buNone/>
              <a:defRPr sz="1612" b="1"/>
            </a:lvl6pPr>
            <a:lvl7pPr marL="2764597" indent="0">
              <a:buNone/>
              <a:defRPr sz="1612" b="1"/>
            </a:lvl7pPr>
            <a:lvl8pPr marL="3225363" indent="0">
              <a:buNone/>
              <a:defRPr sz="1612" b="1"/>
            </a:lvl8pPr>
            <a:lvl9pPr marL="3686129" indent="0">
              <a:buNone/>
              <a:defRPr sz="161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62" y="2524791"/>
            <a:ext cx="3898562" cy="37135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16" y="1694395"/>
            <a:ext cx="3917761" cy="830396"/>
          </a:xfrm>
        </p:spPr>
        <p:txBody>
          <a:bodyPr anchor="b"/>
          <a:lstStyle>
            <a:lvl1pPr marL="0" indent="0">
              <a:buNone/>
              <a:defRPr sz="2419" b="1"/>
            </a:lvl1pPr>
            <a:lvl2pPr marL="460766" indent="0">
              <a:buNone/>
              <a:defRPr sz="2016" b="1"/>
            </a:lvl2pPr>
            <a:lvl3pPr marL="921532" indent="0">
              <a:buNone/>
              <a:defRPr sz="1814" b="1"/>
            </a:lvl3pPr>
            <a:lvl4pPr marL="1382298" indent="0">
              <a:buNone/>
              <a:defRPr sz="1612" b="1"/>
            </a:lvl4pPr>
            <a:lvl5pPr marL="1843065" indent="0">
              <a:buNone/>
              <a:defRPr sz="1612" b="1"/>
            </a:lvl5pPr>
            <a:lvl6pPr marL="2303831" indent="0">
              <a:buNone/>
              <a:defRPr sz="1612" b="1"/>
            </a:lvl6pPr>
            <a:lvl7pPr marL="2764597" indent="0">
              <a:buNone/>
              <a:defRPr sz="1612" b="1"/>
            </a:lvl7pPr>
            <a:lvl8pPr marL="3225363" indent="0">
              <a:buNone/>
              <a:defRPr sz="1612" b="1"/>
            </a:lvl8pPr>
            <a:lvl9pPr marL="3686129" indent="0">
              <a:buNone/>
              <a:defRPr sz="161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16" y="2524791"/>
            <a:ext cx="3917761" cy="37135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9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23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68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1" y="460798"/>
            <a:ext cx="2972219" cy="1612794"/>
          </a:xfrm>
        </p:spPr>
        <p:txBody>
          <a:bodyPr anchor="b"/>
          <a:lstStyle>
            <a:lvl1pPr>
              <a:defRPr sz="322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762" y="995198"/>
            <a:ext cx="4665315" cy="4911982"/>
          </a:xfrm>
        </p:spPr>
        <p:txBody>
          <a:bodyPr/>
          <a:lstStyle>
            <a:lvl1pPr>
              <a:defRPr sz="3225"/>
            </a:lvl1pPr>
            <a:lvl2pPr>
              <a:defRPr sz="2822"/>
            </a:lvl2pPr>
            <a:lvl3pPr>
              <a:defRPr sz="2419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1" y="2073592"/>
            <a:ext cx="2972219" cy="3841587"/>
          </a:xfrm>
        </p:spPr>
        <p:txBody>
          <a:bodyPr/>
          <a:lstStyle>
            <a:lvl1pPr marL="0" indent="0">
              <a:buNone/>
              <a:defRPr sz="1612"/>
            </a:lvl1pPr>
            <a:lvl2pPr marL="460766" indent="0">
              <a:buNone/>
              <a:defRPr sz="1411"/>
            </a:lvl2pPr>
            <a:lvl3pPr marL="921532" indent="0">
              <a:buNone/>
              <a:defRPr sz="1209"/>
            </a:lvl3pPr>
            <a:lvl4pPr marL="1382298" indent="0">
              <a:buNone/>
              <a:defRPr sz="1008"/>
            </a:lvl4pPr>
            <a:lvl5pPr marL="1843065" indent="0">
              <a:buNone/>
              <a:defRPr sz="1008"/>
            </a:lvl5pPr>
            <a:lvl6pPr marL="2303831" indent="0">
              <a:buNone/>
              <a:defRPr sz="1008"/>
            </a:lvl6pPr>
            <a:lvl7pPr marL="2764597" indent="0">
              <a:buNone/>
              <a:defRPr sz="1008"/>
            </a:lvl7pPr>
            <a:lvl8pPr marL="3225363" indent="0">
              <a:buNone/>
              <a:defRPr sz="1008"/>
            </a:lvl8pPr>
            <a:lvl9pPr marL="3686129" indent="0">
              <a:buNone/>
              <a:defRPr sz="100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88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1" y="460798"/>
            <a:ext cx="2972219" cy="1612794"/>
          </a:xfrm>
        </p:spPr>
        <p:txBody>
          <a:bodyPr anchor="b"/>
          <a:lstStyle>
            <a:lvl1pPr>
              <a:defRPr sz="322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7762" y="995198"/>
            <a:ext cx="4665315" cy="4911982"/>
          </a:xfrm>
        </p:spPr>
        <p:txBody>
          <a:bodyPr anchor="t"/>
          <a:lstStyle>
            <a:lvl1pPr marL="0" indent="0">
              <a:buNone/>
              <a:defRPr sz="3225"/>
            </a:lvl1pPr>
            <a:lvl2pPr marL="460766" indent="0">
              <a:buNone/>
              <a:defRPr sz="2822"/>
            </a:lvl2pPr>
            <a:lvl3pPr marL="921532" indent="0">
              <a:buNone/>
              <a:defRPr sz="2419"/>
            </a:lvl3pPr>
            <a:lvl4pPr marL="1382298" indent="0">
              <a:buNone/>
              <a:defRPr sz="2016"/>
            </a:lvl4pPr>
            <a:lvl5pPr marL="1843065" indent="0">
              <a:buNone/>
              <a:defRPr sz="2016"/>
            </a:lvl5pPr>
            <a:lvl6pPr marL="2303831" indent="0">
              <a:buNone/>
              <a:defRPr sz="2016"/>
            </a:lvl6pPr>
            <a:lvl7pPr marL="2764597" indent="0">
              <a:buNone/>
              <a:defRPr sz="2016"/>
            </a:lvl7pPr>
            <a:lvl8pPr marL="3225363" indent="0">
              <a:buNone/>
              <a:defRPr sz="2016"/>
            </a:lvl8pPr>
            <a:lvl9pPr marL="3686129" indent="0">
              <a:buNone/>
              <a:defRPr sz="2016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61" y="2073592"/>
            <a:ext cx="2972219" cy="3841587"/>
          </a:xfrm>
        </p:spPr>
        <p:txBody>
          <a:bodyPr/>
          <a:lstStyle>
            <a:lvl1pPr marL="0" indent="0">
              <a:buNone/>
              <a:defRPr sz="1612"/>
            </a:lvl1pPr>
            <a:lvl2pPr marL="460766" indent="0">
              <a:buNone/>
              <a:defRPr sz="1411"/>
            </a:lvl2pPr>
            <a:lvl3pPr marL="921532" indent="0">
              <a:buNone/>
              <a:defRPr sz="1209"/>
            </a:lvl3pPr>
            <a:lvl4pPr marL="1382298" indent="0">
              <a:buNone/>
              <a:defRPr sz="1008"/>
            </a:lvl4pPr>
            <a:lvl5pPr marL="1843065" indent="0">
              <a:buNone/>
              <a:defRPr sz="1008"/>
            </a:lvl5pPr>
            <a:lvl6pPr marL="2303831" indent="0">
              <a:buNone/>
              <a:defRPr sz="1008"/>
            </a:lvl6pPr>
            <a:lvl7pPr marL="2764597" indent="0">
              <a:buNone/>
              <a:defRPr sz="1008"/>
            </a:lvl7pPr>
            <a:lvl8pPr marL="3225363" indent="0">
              <a:buNone/>
              <a:defRPr sz="1008"/>
            </a:lvl8pPr>
            <a:lvl9pPr marL="3686129" indent="0">
              <a:buNone/>
              <a:defRPr sz="100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93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68000"/>
            <a:ext cx="7948315" cy="13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839993"/>
            <a:ext cx="7948315" cy="438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61" y="6406378"/>
            <a:ext cx="2073474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59D22-62EA-AD46-BD58-11DD8D554266}" type="datetimeFigureOut">
              <a:rPr lang="it-IT" smtClean="0"/>
              <a:t>06/08/23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2614" y="6406378"/>
            <a:ext cx="3110210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6406378"/>
            <a:ext cx="2073474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556E-8945-D74D-8270-AE9683092B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35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21532" rtl="0" eaLnBrk="1" latinLnBrk="0" hangingPunct="1">
        <a:lnSpc>
          <a:spcPct val="90000"/>
        </a:lnSpc>
        <a:spcBef>
          <a:spcPct val="0"/>
        </a:spcBef>
        <a:buNone/>
        <a:defRPr sz="44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383" indent="-230383" algn="l" defTabSz="921532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1pPr>
      <a:lvl2pPr marL="691149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2pPr>
      <a:lvl3pPr marL="1151915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612682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2073448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534214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994980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455746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916512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60766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21532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82298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43065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303831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64597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25363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86129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0E178610-31C6-0845-9A88-FE0871E1F7A6}"/>
              </a:ext>
            </a:extLst>
          </p:cNvPr>
          <p:cNvSpPr/>
          <p:nvPr/>
        </p:nvSpPr>
        <p:spPr>
          <a:xfrm>
            <a:off x="0" y="0"/>
            <a:ext cx="9215438" cy="4721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4D95BE1-59D4-CA4D-96A1-84BDC30A7C1A}"/>
              </a:ext>
            </a:extLst>
          </p:cNvPr>
          <p:cNvSpPr/>
          <p:nvPr/>
        </p:nvSpPr>
        <p:spPr>
          <a:xfrm>
            <a:off x="378757" y="14753"/>
            <a:ext cx="8615639" cy="147422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FE57FE0C-5B3A-BF4D-85D6-96992A8A391B}"/>
              </a:ext>
            </a:extLst>
          </p:cNvPr>
          <p:cNvSpPr/>
          <p:nvPr/>
        </p:nvSpPr>
        <p:spPr>
          <a:xfrm>
            <a:off x="476083" y="90953"/>
            <a:ext cx="8420986" cy="1321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848E08B-C3A1-D642-9D75-1B210C6662E8}"/>
              </a:ext>
            </a:extLst>
          </p:cNvPr>
          <p:cNvSpPr/>
          <p:nvPr/>
        </p:nvSpPr>
        <p:spPr>
          <a:xfrm>
            <a:off x="1002395" y="151701"/>
            <a:ext cx="73683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agneto" pitchFamily="82" charset="77"/>
                <a:cs typeface="Magneto" panose="020F0502020204030204" pitchFamily="34" charset="0"/>
              </a:rPr>
              <a:t>Para </a:t>
            </a:r>
            <a:r>
              <a:rPr lang="it-IT" sz="72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uhaus 93" pitchFamily="82" charset="77"/>
                <a:cs typeface="Magneto" panose="020F0502020204030204" pitchFamily="34" charset="0"/>
              </a:rPr>
              <a:t>ZX </a:t>
            </a:r>
            <a:r>
              <a:rPr lang="it-IT" sz="72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agneto" pitchFamily="82" charset="77"/>
                <a:cs typeface="Magneto" panose="020F0502020204030204" pitchFamily="34" charset="0"/>
              </a:rPr>
              <a:t>land</a:t>
            </a:r>
            <a:endParaRPr lang="it-IT" sz="7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agneto" pitchFamily="82" charset="77"/>
              <a:cs typeface="Magneto" panose="020F0502020204030204" pitchFamily="34" charset="0"/>
            </a:endParaRPr>
          </a:p>
        </p:txBody>
      </p:sp>
      <p:pic>
        <p:nvPicPr>
          <p:cNvPr id="18" name="Immagine 17" descr="Immagine che contiene aeromobile, trasporto, cielo, elicottero&#10;&#10;Descrizione generata automaticamente">
            <a:extLst>
              <a:ext uri="{FF2B5EF4-FFF2-40B4-BE49-F238E27FC236}">
                <a16:creationId xmlns:a16="http://schemas.microsoft.com/office/drawing/2014/main" id="{C4FCBEBB-148A-7C47-BDD0-F4FE615F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3359" y1="8594" x2="43359" y2="8594"/>
                        <a14:backgroundMark x1="87500" y1="40625" x2="87500" y2="4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210" y="1241601"/>
            <a:ext cx="1816580" cy="1816580"/>
          </a:xfrm>
          <a:prstGeom prst="rect">
            <a:avLst/>
          </a:prstGeom>
        </p:spPr>
      </p:pic>
      <p:pic>
        <p:nvPicPr>
          <p:cNvPr id="20" name="Immagine 19" descr="Immagine che contiene cielo, acqua, aqua, isola&#10;&#10;Descrizione generata automaticamente">
            <a:extLst>
              <a:ext uri="{FF2B5EF4-FFF2-40B4-BE49-F238E27FC236}">
                <a16:creationId xmlns:a16="http://schemas.microsoft.com/office/drawing/2014/main" id="{4A5A0E35-21ED-C24C-89FC-FBF76F5D0C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656" b="12665"/>
          <a:stretch/>
        </p:blipFill>
        <p:spPr>
          <a:xfrm>
            <a:off x="0" y="4711036"/>
            <a:ext cx="9215438" cy="2200334"/>
          </a:xfrm>
          <a:prstGeom prst="rect">
            <a:avLst/>
          </a:prstGeom>
          <a:ln>
            <a:noFill/>
          </a:ln>
        </p:spPr>
      </p:pic>
      <p:pic>
        <p:nvPicPr>
          <p:cNvPr id="13" name="Immagine 12" descr="Immagine che contiene paracadute, Paracadutismo, Sport dell'aria, cielo&#10;&#10;Descrizione generata automaticamente">
            <a:extLst>
              <a:ext uri="{FF2B5EF4-FFF2-40B4-BE49-F238E27FC236}">
                <a16:creationId xmlns:a16="http://schemas.microsoft.com/office/drawing/2014/main" id="{50A939CE-121F-8441-851C-633144210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1660" y1="45117" x2="51660" y2="45117"/>
                        <a14:backgroundMark x1="57324" y1="42773" x2="57324" y2="42773"/>
                        <a14:backgroundMark x1="68262" y1="41211" x2="68262" y2="41211"/>
                        <a14:backgroundMark x1="42578" y1="42871" x2="42578" y2="42871"/>
                        <a14:backgroundMark x1="38574" y1="41797" x2="38574" y2="41797"/>
                        <a14:backgroundMark x1="42383" y1="51367" x2="42383" y2="51367"/>
                        <a14:backgroundMark x1="29199" y1="39648" x2="30566" y2="42773"/>
                        <a14:backgroundMark x1="33984" y1="41406" x2="33984" y2="41406"/>
                        <a14:backgroundMark x1="36426" y1="45801" x2="38281" y2="50000"/>
                        <a14:backgroundMark x1="43750" y1="58594" x2="44727" y2="596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2255" y="2175042"/>
            <a:ext cx="2612194" cy="261219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AAC38C04-9F52-BB4A-9546-DEBAB1CF9A9A}"/>
              </a:ext>
            </a:extLst>
          </p:cNvPr>
          <p:cNvSpPr/>
          <p:nvPr/>
        </p:nvSpPr>
        <p:spPr>
          <a:xfrm rot="2700000" flipH="1">
            <a:off x="8854269" y="4955100"/>
            <a:ext cx="258103" cy="33714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E733FD0-C07D-C741-9EDE-46F06A7EA897}"/>
              </a:ext>
            </a:extLst>
          </p:cNvPr>
          <p:cNvSpPr/>
          <p:nvPr/>
        </p:nvSpPr>
        <p:spPr>
          <a:xfrm rot="2700000" flipH="1">
            <a:off x="8650203" y="4776171"/>
            <a:ext cx="258103" cy="337145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462EF93-4B5D-D64F-9EBA-F606C7341807}"/>
              </a:ext>
            </a:extLst>
          </p:cNvPr>
          <p:cNvSpPr/>
          <p:nvPr/>
        </p:nvSpPr>
        <p:spPr>
          <a:xfrm rot="2700000" flipH="1">
            <a:off x="8358483" y="4683887"/>
            <a:ext cx="258103" cy="33714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2BF56B1-7687-E44F-9E47-A9B336664363}"/>
              </a:ext>
            </a:extLst>
          </p:cNvPr>
          <p:cNvSpPr/>
          <p:nvPr/>
        </p:nvSpPr>
        <p:spPr>
          <a:xfrm rot="2700000" flipH="1">
            <a:off x="8144013" y="4520262"/>
            <a:ext cx="258103" cy="33714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cielo, nuvola, fumo, esplosione&#10;&#10;Descrizione generata automaticamente">
            <a:extLst>
              <a:ext uri="{FF2B5EF4-FFF2-40B4-BE49-F238E27FC236}">
                <a16:creationId xmlns:a16="http://schemas.microsoft.com/office/drawing/2014/main" id="{EAE9BDDE-0DA4-A644-A2C4-1BB70E0170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66" b="89844" l="9766" r="92969">
                        <a14:foregroundMark x1="92969" y1="43750" x2="92969" y2="43750"/>
                        <a14:foregroundMark x1="92969" y1="36328" x2="92969" y2="3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3027" y="3097534"/>
            <a:ext cx="1187495" cy="1187495"/>
          </a:xfrm>
          <a:prstGeom prst="rect">
            <a:avLst/>
          </a:prstGeom>
        </p:spPr>
      </p:pic>
      <p:pic>
        <p:nvPicPr>
          <p:cNvPr id="22" name="Immagine 21" descr="Immagine che contiene fuoco, fiamma&#10;&#10;Descrizione generata automaticamente con attendibilità media">
            <a:extLst>
              <a:ext uri="{FF2B5EF4-FFF2-40B4-BE49-F238E27FC236}">
                <a16:creationId xmlns:a16="http://schemas.microsoft.com/office/drawing/2014/main" id="{F6829A41-8269-BA4B-AEE3-BF2A5E16F9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66" b="89844" l="7422" r="89844">
                        <a14:foregroundMark x1="18359" y1="14844" x2="18359" y2="14844"/>
                        <a14:foregroundMark x1="7422" y1="54297" x2="7422" y2="54297"/>
                        <a14:foregroundMark x1="16797" y1="76563" x2="16797" y2="76563"/>
                        <a14:foregroundMark x1="82031" y1="76563" x2="82031" y2="7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3213" y="1681177"/>
            <a:ext cx="2198395" cy="21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99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</Words>
  <Application>Microsoft Macintosh PowerPoint</Application>
  <PresentationFormat>Personalizzato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Magneto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Carla A</dc:creator>
  <cp:lastModifiedBy>Carla A</cp:lastModifiedBy>
  <cp:revision>9</cp:revision>
  <dcterms:created xsi:type="dcterms:W3CDTF">2023-08-05T17:36:45Z</dcterms:created>
  <dcterms:modified xsi:type="dcterms:W3CDTF">2023-08-06T17:04:50Z</dcterms:modified>
</cp:coreProperties>
</file>