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a A" initials="MOU" lastIdx="1" clrIdx="0">
    <p:extLst>
      <p:ext uri="{19B8F6BF-5375-455C-9EA6-DF929625EA0E}">
        <p15:presenceInfo xmlns:p15="http://schemas.microsoft.com/office/powerpoint/2012/main" userId="Carla 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6"/>
    <p:restoredTop sz="94694"/>
  </p:normalViewPr>
  <p:slideViewPr>
    <p:cSldViewPr snapToGrid="0" snapToObjects="1">
      <p:cViewPr>
        <p:scale>
          <a:sx n="113" d="100"/>
          <a:sy n="113" d="100"/>
        </p:scale>
        <p:origin x="14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326208-4D70-CA4B-B02B-ABC5408BC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E7AC70A-BECA-A349-8D37-B2094E13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E542B7-98BA-FB44-882F-D88D7D01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10F4-5657-1347-BCA0-301C7DEC4AA4}" type="datetimeFigureOut">
              <a:rPr lang="it-IT" smtClean="0"/>
              <a:t>10/09/23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186E2B-67A4-534E-AAC1-EE50CB8F5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B6CB30-8A6F-3443-8444-82E9ED0F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2D12-12DC-9240-B500-94047B069E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786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C90E54-D95B-C84B-8572-7083F6550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716B46C-AD92-5040-ACA0-495C7FE1E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B8CF5F-B99B-EE40-AF5F-697B4C2B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10F4-5657-1347-BCA0-301C7DEC4AA4}" type="datetimeFigureOut">
              <a:rPr lang="it-IT" smtClean="0"/>
              <a:t>10/09/23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5DA88E-334A-C644-B6E6-03500F4D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982E75-1280-064B-BF0B-FA429852A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2D12-12DC-9240-B500-94047B069E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339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B4C0D81-982A-9E4A-99BD-FBD9B46D9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788AE7D-2DD9-3C4A-93DE-399B98B8C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4DF4-B864-404E-A1E3-725F9F0B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10F4-5657-1347-BCA0-301C7DEC4AA4}" type="datetimeFigureOut">
              <a:rPr lang="it-IT" smtClean="0"/>
              <a:t>10/09/23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F95D62-F2AB-0745-AEEC-735F9FE07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C4CA9E-5358-8F42-91AB-30A9E02D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2D12-12DC-9240-B500-94047B069E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519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071FE4-9E7E-E747-B6DC-D40AD2DD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A0CFE6-DC3C-9546-A8E9-521457565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C7CF45-02A3-2C46-9226-D94375A4E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10F4-5657-1347-BCA0-301C7DEC4AA4}" type="datetimeFigureOut">
              <a:rPr lang="it-IT" smtClean="0"/>
              <a:t>10/09/23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3A15F5-5763-BB4A-9395-6B2795A30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46E51A-1006-D84E-AF89-4AA49A15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2D12-12DC-9240-B500-94047B069E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639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D6A46A-73E0-9B4A-820C-ECC724FB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0AAEF8-CF8D-5B4C-B844-C084A5D44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DE30D-7705-294B-91FC-0760AD6C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10F4-5657-1347-BCA0-301C7DEC4AA4}" type="datetimeFigureOut">
              <a:rPr lang="it-IT" smtClean="0"/>
              <a:t>10/09/23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6CFB7A-9742-DD45-88D8-F2A4EE6B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E15450-88EB-F246-9872-35056B51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2D12-12DC-9240-B500-94047B069E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12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FC01DA-9B47-DD48-A65C-1A5B351FA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0CEF57-949F-9842-8F17-AC05BA8D0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65E4281-8E56-FF4B-9A17-41D917F15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E7B282E-1D77-7743-B863-09A209CA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10F4-5657-1347-BCA0-301C7DEC4AA4}" type="datetimeFigureOut">
              <a:rPr lang="it-IT" smtClean="0"/>
              <a:t>10/09/23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9250EFE-D1C4-D440-AA7A-74DD1CEF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18E569F-F68E-0A43-8F91-59285DB7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2D12-12DC-9240-B500-94047B069E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005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54CA3E-D098-B845-8398-EAD8B36BF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49DB639-9530-E14C-BF3F-C73629C05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2CC209A-8118-5B4A-83EF-6584584DA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EAEDF42-69AA-A548-81CF-270FD0A8B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9BC04C0-EF34-9045-8BA3-C67D882FB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EBEA744-114A-2D44-BF49-E0E47B894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10F4-5657-1347-BCA0-301C7DEC4AA4}" type="datetimeFigureOut">
              <a:rPr lang="it-IT" smtClean="0"/>
              <a:t>10/09/23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15B266-486B-EB49-A6A8-2EF1B709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1B82C18-2AFB-184D-A920-446CF6DC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2D12-12DC-9240-B500-94047B069E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312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AC1A00-C65D-724C-9FD3-6933921D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7509A35-7F64-DB40-AC56-E8A793AA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10F4-5657-1347-BCA0-301C7DEC4AA4}" type="datetimeFigureOut">
              <a:rPr lang="it-IT" smtClean="0"/>
              <a:t>10/09/23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163ACBD-E3A8-7844-A7CD-2C55A9EE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5BB9918-AAF2-FF4C-B926-2C883049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2D12-12DC-9240-B500-94047B069E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483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941814A-4532-4E45-83F0-75271B519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10F4-5657-1347-BCA0-301C7DEC4AA4}" type="datetimeFigureOut">
              <a:rPr lang="it-IT" smtClean="0"/>
              <a:t>10/09/23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9DA8129-4372-814B-B5B4-5D1ECD04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ADF8DEA-04E8-9842-B30E-66E7302A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2D12-12DC-9240-B500-94047B069E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083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74D2A2-F168-7243-86FE-AAF44D4BC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AA9FF2-70F0-4344-A13E-0F6A050DD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7052699-2CF9-544D-B841-25DDCF6A1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B344C53-6D6A-0C4C-B09E-F4FB2AB3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10F4-5657-1347-BCA0-301C7DEC4AA4}" type="datetimeFigureOut">
              <a:rPr lang="it-IT" smtClean="0"/>
              <a:t>10/09/23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9942384-390C-984F-8C90-D61BB959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F1DF52D-E03C-CE46-A8B4-3EB28698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2D12-12DC-9240-B500-94047B069E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516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72C0D1-374A-7F46-A076-31E26948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F6DC28E-AE08-5043-A87D-3FDC658F1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4F89A07-355A-C741-B22F-637B8C6B6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59E0DA5-909B-B74B-9EF0-B9EB2614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10F4-5657-1347-BCA0-301C7DEC4AA4}" type="datetimeFigureOut">
              <a:rPr lang="it-IT" smtClean="0"/>
              <a:t>10/09/23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325AAD-D823-F744-9BE4-3D5616BF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7AD1556-C45E-9249-9246-FE2FF22C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2D12-12DC-9240-B500-94047B069E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696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502C953-219C-DC44-A5F7-DC43C3536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8BBEB74-1D44-4E46-A1BE-636314D33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1AF514-0FA0-3746-B83A-D11319D6A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710F4-5657-1347-BCA0-301C7DEC4AA4}" type="datetimeFigureOut">
              <a:rPr lang="it-IT" smtClean="0"/>
              <a:t>10/09/23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9FBBCB-97B3-0F4F-AAC9-717F945CB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82EA42-65F9-BF4D-AE8B-EF7F44EF5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42D12-12DC-9240-B500-94047B069E5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659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schermata, grafica, Elementi grafici, illustrazione&#10;&#10;Descrizione generata automaticamente">
            <a:extLst>
              <a:ext uri="{FF2B5EF4-FFF2-40B4-BE49-F238E27FC236}">
                <a16:creationId xmlns:a16="http://schemas.microsoft.com/office/drawing/2014/main" id="{F9C7C3B9-B43C-7447-BEE8-4252AC148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530" y="0"/>
            <a:ext cx="8773297" cy="68580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6572E1-4E35-7249-A3D7-4E02F285E7F7}"/>
              </a:ext>
            </a:extLst>
          </p:cNvPr>
          <p:cNvSpPr txBox="1"/>
          <p:nvPr/>
        </p:nvSpPr>
        <p:spPr>
          <a:xfrm>
            <a:off x="7068572" y="119724"/>
            <a:ext cx="2011680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/>
              <a:t>Helicopter</a:t>
            </a:r>
            <a:endParaRPr lang="it-IT" sz="28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85612E3-ED78-6F4A-92F7-3DBC88828D99}"/>
              </a:ext>
            </a:extLst>
          </p:cNvPr>
          <p:cNvSpPr txBox="1"/>
          <p:nvPr/>
        </p:nvSpPr>
        <p:spPr>
          <a:xfrm>
            <a:off x="2930435" y="1746069"/>
            <a:ext cx="2011680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/>
              <a:t>This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you</a:t>
            </a:r>
            <a:r>
              <a:rPr lang="it-IT" sz="2800" dirty="0"/>
              <a:t>!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838AD8A-39D5-424D-AA16-64426E9F9F84}"/>
              </a:ext>
            </a:extLst>
          </p:cNvPr>
          <p:cNvSpPr txBox="1"/>
          <p:nvPr/>
        </p:nvSpPr>
        <p:spPr>
          <a:xfrm>
            <a:off x="2930435" y="2951946"/>
            <a:ext cx="2011680" cy="95410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Anti-</a:t>
            </a:r>
            <a:r>
              <a:rPr lang="it-IT" sz="2800" dirty="0" err="1"/>
              <a:t>grav</a:t>
            </a:r>
            <a:r>
              <a:rPr lang="it-IT" sz="2800" dirty="0"/>
              <a:t> </a:t>
            </a:r>
            <a:r>
              <a:rPr lang="it-IT" sz="2800" dirty="0" err="1"/>
              <a:t>bombs</a:t>
            </a:r>
            <a:endParaRPr lang="it-IT" sz="28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5006914-BF12-274C-8196-913E595D2D4E}"/>
              </a:ext>
            </a:extLst>
          </p:cNvPr>
          <p:cNvSpPr txBox="1"/>
          <p:nvPr/>
        </p:nvSpPr>
        <p:spPr>
          <a:xfrm>
            <a:off x="4974357" y="4787360"/>
            <a:ext cx="2011680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Island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77EBF91-FA5C-1049-A514-EAE15FBC5A6B}"/>
              </a:ext>
            </a:extLst>
          </p:cNvPr>
          <p:cNvSpPr txBox="1"/>
          <p:nvPr/>
        </p:nvSpPr>
        <p:spPr>
          <a:xfrm>
            <a:off x="8188840" y="6278879"/>
            <a:ext cx="952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Hi-score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DE1B92B-33CF-D749-A58C-645BB686BFA8}"/>
              </a:ext>
            </a:extLst>
          </p:cNvPr>
          <p:cNvSpPr txBox="1"/>
          <p:nvPr/>
        </p:nvSpPr>
        <p:spPr>
          <a:xfrm>
            <a:off x="6505304" y="627887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 err="1">
                <a:solidFill>
                  <a:schemeClr val="bg1"/>
                </a:solidFill>
              </a:rPr>
              <a:t>Lives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4ED1DB6-DC1C-5E43-ABAD-41CE8316EA48}"/>
              </a:ext>
            </a:extLst>
          </p:cNvPr>
          <p:cNvSpPr txBox="1"/>
          <p:nvPr/>
        </p:nvSpPr>
        <p:spPr>
          <a:xfrm>
            <a:off x="5602308" y="6278879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Wind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4D25F5A-98A4-234F-A0A5-88810F09F232}"/>
              </a:ext>
            </a:extLst>
          </p:cNvPr>
          <p:cNvSpPr txBox="1"/>
          <p:nvPr/>
        </p:nvSpPr>
        <p:spPr>
          <a:xfrm>
            <a:off x="3885503" y="6278879"/>
            <a:ext cx="701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chemeClr val="bg1"/>
                </a:solidFill>
              </a:rPr>
              <a:t>Score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EF7FB421-40BE-F04B-9BCE-6DE188E9ADF9}"/>
              </a:ext>
            </a:extLst>
          </p:cNvPr>
          <p:cNvSpPr/>
          <p:nvPr/>
        </p:nvSpPr>
        <p:spPr>
          <a:xfrm>
            <a:off x="7715794" y="5846718"/>
            <a:ext cx="1898469" cy="910045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872B7B70-39A5-214A-BA60-BAFEADB078EA}"/>
              </a:ext>
            </a:extLst>
          </p:cNvPr>
          <p:cNvSpPr/>
          <p:nvPr/>
        </p:nvSpPr>
        <p:spPr>
          <a:xfrm>
            <a:off x="6485979" y="5848635"/>
            <a:ext cx="658668" cy="906210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86B7D57F-739C-094E-BFFA-79D98988D3D6}"/>
              </a:ext>
            </a:extLst>
          </p:cNvPr>
          <p:cNvSpPr/>
          <p:nvPr/>
        </p:nvSpPr>
        <p:spPr>
          <a:xfrm>
            <a:off x="5479298" y="5848635"/>
            <a:ext cx="986477" cy="906210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7CD0B4B3-D4C2-F14F-8D68-56BD42590555}"/>
              </a:ext>
            </a:extLst>
          </p:cNvPr>
          <p:cNvSpPr/>
          <p:nvPr/>
        </p:nvSpPr>
        <p:spPr>
          <a:xfrm>
            <a:off x="2873492" y="5846718"/>
            <a:ext cx="2547257" cy="910045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" name="Connettore 1 18">
            <a:extLst>
              <a:ext uri="{FF2B5EF4-FFF2-40B4-BE49-F238E27FC236}">
                <a16:creationId xmlns:a16="http://schemas.microsoft.com/office/drawing/2014/main" id="{F3426019-4CF5-A04F-8AE8-7AD3066437BA}"/>
              </a:ext>
            </a:extLst>
          </p:cNvPr>
          <p:cNvCxnSpPr>
            <a:cxnSpLocks/>
          </p:cNvCxnSpPr>
          <p:nvPr/>
        </p:nvCxnSpPr>
        <p:spPr>
          <a:xfrm>
            <a:off x="7061520" y="642944"/>
            <a:ext cx="2025082" cy="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>
            <a:extLst>
              <a:ext uri="{FF2B5EF4-FFF2-40B4-BE49-F238E27FC236}">
                <a16:creationId xmlns:a16="http://schemas.microsoft.com/office/drawing/2014/main" id="{0A6BAD15-9DEE-9C4A-897B-DA5CD3FAF5CE}"/>
              </a:ext>
            </a:extLst>
          </p:cNvPr>
          <p:cNvCxnSpPr/>
          <p:nvPr/>
        </p:nvCxnSpPr>
        <p:spPr>
          <a:xfrm>
            <a:off x="2930435" y="3906053"/>
            <a:ext cx="2025082" cy="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20">
            <a:extLst>
              <a:ext uri="{FF2B5EF4-FFF2-40B4-BE49-F238E27FC236}">
                <a16:creationId xmlns:a16="http://schemas.microsoft.com/office/drawing/2014/main" id="{DEE67E39-F365-684B-8E72-C8B2D248AC46}"/>
              </a:ext>
            </a:extLst>
          </p:cNvPr>
          <p:cNvCxnSpPr/>
          <p:nvPr/>
        </p:nvCxnSpPr>
        <p:spPr>
          <a:xfrm>
            <a:off x="4960955" y="5311512"/>
            <a:ext cx="2025082" cy="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2DE3BD73-45F2-F148-88ED-75631A5CE195}"/>
              </a:ext>
            </a:extLst>
          </p:cNvPr>
          <p:cNvCxnSpPr/>
          <p:nvPr/>
        </p:nvCxnSpPr>
        <p:spPr>
          <a:xfrm>
            <a:off x="2930435" y="2260985"/>
            <a:ext cx="2025082" cy="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C554C231-4F53-864E-B01A-359F976AB72D}"/>
              </a:ext>
            </a:extLst>
          </p:cNvPr>
          <p:cNvCxnSpPr>
            <a:cxnSpLocks/>
          </p:cNvCxnSpPr>
          <p:nvPr/>
        </p:nvCxnSpPr>
        <p:spPr>
          <a:xfrm flipV="1">
            <a:off x="4942115" y="1625601"/>
            <a:ext cx="405740" cy="643688"/>
          </a:xfrm>
          <a:prstGeom prst="line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1 25">
            <a:extLst>
              <a:ext uri="{FF2B5EF4-FFF2-40B4-BE49-F238E27FC236}">
                <a16:creationId xmlns:a16="http://schemas.microsoft.com/office/drawing/2014/main" id="{4AFF67B5-F3E0-4841-8C13-E047F2BB9FBB}"/>
              </a:ext>
            </a:extLst>
          </p:cNvPr>
          <p:cNvCxnSpPr>
            <a:cxnSpLocks/>
          </p:cNvCxnSpPr>
          <p:nvPr/>
        </p:nvCxnSpPr>
        <p:spPr>
          <a:xfrm flipH="1">
            <a:off x="6096000" y="640761"/>
            <a:ext cx="965520" cy="249182"/>
          </a:xfrm>
          <a:prstGeom prst="line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1 29">
            <a:extLst>
              <a:ext uri="{FF2B5EF4-FFF2-40B4-BE49-F238E27FC236}">
                <a16:creationId xmlns:a16="http://schemas.microsoft.com/office/drawing/2014/main" id="{7B623D4E-89C1-2E45-9CAC-5458D61E7D0A}"/>
              </a:ext>
            </a:extLst>
          </p:cNvPr>
          <p:cNvCxnSpPr>
            <a:cxnSpLocks/>
          </p:cNvCxnSpPr>
          <p:nvPr/>
        </p:nvCxnSpPr>
        <p:spPr>
          <a:xfrm flipV="1">
            <a:off x="4942115" y="2435523"/>
            <a:ext cx="821376" cy="1477327"/>
          </a:xfrm>
          <a:prstGeom prst="line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1 31">
            <a:extLst>
              <a:ext uri="{FF2B5EF4-FFF2-40B4-BE49-F238E27FC236}">
                <a16:creationId xmlns:a16="http://schemas.microsoft.com/office/drawing/2014/main" id="{9298BC00-E479-764D-924D-DAE09ADA0CEB}"/>
              </a:ext>
            </a:extLst>
          </p:cNvPr>
          <p:cNvCxnSpPr>
            <a:cxnSpLocks/>
          </p:cNvCxnSpPr>
          <p:nvPr/>
        </p:nvCxnSpPr>
        <p:spPr>
          <a:xfrm>
            <a:off x="4942115" y="3903870"/>
            <a:ext cx="1772721" cy="476823"/>
          </a:xfrm>
          <a:prstGeom prst="line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>
            <a:extLst>
              <a:ext uri="{FF2B5EF4-FFF2-40B4-BE49-F238E27FC236}">
                <a16:creationId xmlns:a16="http://schemas.microsoft.com/office/drawing/2014/main" id="{7D37B6DE-B3C1-B340-A20D-8D2E241A49EF}"/>
              </a:ext>
            </a:extLst>
          </p:cNvPr>
          <p:cNvCxnSpPr>
            <a:cxnSpLocks/>
          </p:cNvCxnSpPr>
          <p:nvPr/>
        </p:nvCxnSpPr>
        <p:spPr>
          <a:xfrm flipV="1">
            <a:off x="4942115" y="2137314"/>
            <a:ext cx="2307772" cy="1766556"/>
          </a:xfrm>
          <a:prstGeom prst="line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>
            <a:extLst>
              <a:ext uri="{FF2B5EF4-FFF2-40B4-BE49-F238E27FC236}">
                <a16:creationId xmlns:a16="http://schemas.microsoft.com/office/drawing/2014/main" id="{F73A6F07-7ECB-AC4B-A04F-15FBBF3D1437}"/>
              </a:ext>
            </a:extLst>
          </p:cNvPr>
          <p:cNvCxnSpPr>
            <a:cxnSpLocks/>
          </p:cNvCxnSpPr>
          <p:nvPr/>
        </p:nvCxnSpPr>
        <p:spPr>
          <a:xfrm>
            <a:off x="6986038" y="5311915"/>
            <a:ext cx="1202802" cy="229903"/>
          </a:xfrm>
          <a:prstGeom prst="line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1">
            <a:extLst>
              <a:ext uri="{FF2B5EF4-FFF2-40B4-BE49-F238E27FC236}">
                <a16:creationId xmlns:a16="http://schemas.microsoft.com/office/drawing/2014/main" id="{C0DD8F87-3E4C-F84A-B825-472760BAFE6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4ED2D3"/>
              </a:clrFrom>
              <a:clrTo>
                <a:srgbClr val="4ED2D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11061" y="2749530"/>
            <a:ext cx="342900" cy="330200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D74FAC3B-7B07-EA42-A04E-EF8D974E76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4ED2D3"/>
              </a:clrFrom>
              <a:clrTo>
                <a:srgbClr val="4ED2D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67437" y="4215593"/>
            <a:ext cx="342900" cy="330200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2467E24-8E1C-934C-923E-09CBFD5DD591}"/>
              </a:ext>
            </a:extLst>
          </p:cNvPr>
          <p:cNvSpPr txBox="1"/>
          <p:nvPr/>
        </p:nvSpPr>
        <p:spPr>
          <a:xfrm>
            <a:off x="7697103" y="3467918"/>
            <a:ext cx="2011680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Extra </a:t>
            </a:r>
            <a:r>
              <a:rPr lang="it-IT" sz="2800" dirty="0" err="1"/>
              <a:t>points</a:t>
            </a:r>
            <a:endParaRPr lang="it-IT" sz="2800" dirty="0"/>
          </a:p>
        </p:txBody>
      </p: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0EF948CF-7A52-FA40-8A0E-B142F6A8D948}"/>
              </a:ext>
            </a:extLst>
          </p:cNvPr>
          <p:cNvCxnSpPr>
            <a:cxnSpLocks/>
          </p:cNvCxnSpPr>
          <p:nvPr/>
        </p:nvCxnSpPr>
        <p:spPr>
          <a:xfrm flipH="1" flipV="1">
            <a:off x="7289685" y="3030891"/>
            <a:ext cx="407418" cy="960247"/>
          </a:xfrm>
          <a:prstGeom prst="line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1 30">
            <a:extLst>
              <a:ext uri="{FF2B5EF4-FFF2-40B4-BE49-F238E27FC236}">
                <a16:creationId xmlns:a16="http://schemas.microsoft.com/office/drawing/2014/main" id="{11CF303C-9F08-BA4D-AF46-BAD4B7D4C5AB}"/>
              </a:ext>
            </a:extLst>
          </p:cNvPr>
          <p:cNvCxnSpPr/>
          <p:nvPr/>
        </p:nvCxnSpPr>
        <p:spPr>
          <a:xfrm>
            <a:off x="7697103" y="3982088"/>
            <a:ext cx="2025082" cy="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magine 17">
            <a:extLst>
              <a:ext uri="{FF2B5EF4-FFF2-40B4-BE49-F238E27FC236}">
                <a16:creationId xmlns:a16="http://schemas.microsoft.com/office/drawing/2014/main" id="{59A3B3C4-C8A8-C441-83C4-372C3F2D50C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4ED2D3"/>
              </a:clrFrom>
              <a:clrTo>
                <a:srgbClr val="4ED2D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90314" y="2037654"/>
            <a:ext cx="482600" cy="381000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45B881A1-660D-3F48-9387-CDD1F60B497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4ED2D3"/>
              </a:clrFrom>
              <a:clrTo>
                <a:srgbClr val="4ED2D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07129" y="2418390"/>
            <a:ext cx="342900" cy="419100"/>
          </a:xfrm>
          <a:prstGeom prst="rect">
            <a:avLst/>
          </a:prstGeom>
        </p:spPr>
      </p:pic>
      <p:pic>
        <p:nvPicPr>
          <p:cNvPr id="34" name="Immagine 33" descr="Immagine che contiene schermata, grafica, Elementi grafici, illustrazione&#10;&#10;Descrizione generata automaticamente">
            <a:extLst>
              <a:ext uri="{FF2B5EF4-FFF2-40B4-BE49-F238E27FC236}">
                <a16:creationId xmlns:a16="http://schemas.microsoft.com/office/drawing/2014/main" id="{7F53E65D-A650-A840-92AE-320F0B8D72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BDBE"/>
              </a:clrFrom>
              <a:clrTo>
                <a:srgbClr val="00BDBE">
                  <a:alpha val="0"/>
                </a:srgbClr>
              </a:clrTo>
            </a:clrChange>
          </a:blip>
          <a:srcRect l="9616" t="19310" r="86191" b="75019"/>
          <a:stretch/>
        </p:blipFill>
        <p:spPr>
          <a:xfrm>
            <a:off x="9749994" y="1729970"/>
            <a:ext cx="367862" cy="388883"/>
          </a:xfrm>
          <a:prstGeom prst="rect">
            <a:avLst/>
          </a:prstGeom>
        </p:spPr>
      </p:pic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FF9A3249-AE15-2747-9F86-8C9CE550A9D3}"/>
              </a:ext>
            </a:extLst>
          </p:cNvPr>
          <p:cNvSpPr/>
          <p:nvPr/>
        </p:nvSpPr>
        <p:spPr>
          <a:xfrm>
            <a:off x="9397650" y="1362711"/>
            <a:ext cx="1016564" cy="1474780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45B6EF3E-A815-3F44-AC90-1A4EC25E4530}"/>
              </a:ext>
            </a:extLst>
          </p:cNvPr>
          <p:cNvSpPr txBox="1"/>
          <p:nvPr/>
        </p:nvSpPr>
        <p:spPr>
          <a:xfrm>
            <a:off x="9500139" y="1376737"/>
            <a:ext cx="8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 err="1">
                <a:solidFill>
                  <a:schemeClr val="bg1"/>
                </a:solidFill>
              </a:rPr>
              <a:t>Bombs</a:t>
            </a:r>
            <a:endParaRPr lang="it-IT" b="1" i="1" dirty="0">
              <a:solidFill>
                <a:schemeClr val="bg1"/>
              </a:solidFill>
            </a:endParaRPr>
          </a:p>
        </p:txBody>
      </p:sp>
      <p:cxnSp>
        <p:nvCxnSpPr>
          <p:cNvPr id="33" name="Connettore 1 32">
            <a:extLst>
              <a:ext uri="{FF2B5EF4-FFF2-40B4-BE49-F238E27FC236}">
                <a16:creationId xmlns:a16="http://schemas.microsoft.com/office/drawing/2014/main" id="{F47E304E-3A94-4F41-9CF1-4F88CDBFE213}"/>
              </a:ext>
            </a:extLst>
          </p:cNvPr>
          <p:cNvCxnSpPr/>
          <p:nvPr/>
        </p:nvCxnSpPr>
        <p:spPr>
          <a:xfrm>
            <a:off x="5453898" y="705477"/>
            <a:ext cx="3074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320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1DBD921-B55C-9F44-A553-8E9F64927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473" y="14121"/>
            <a:ext cx="8783053" cy="68580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6572E1-4E35-7249-A3D7-4E02F285E7F7}"/>
              </a:ext>
            </a:extLst>
          </p:cNvPr>
          <p:cNvSpPr txBox="1"/>
          <p:nvPr/>
        </p:nvSpPr>
        <p:spPr>
          <a:xfrm>
            <a:off x="5894867" y="46519"/>
            <a:ext cx="2011680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/>
              <a:t>Helicopter</a:t>
            </a:r>
            <a:endParaRPr lang="it-IT" sz="28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838AD8A-39D5-424D-AA16-64426E9F9F84}"/>
              </a:ext>
            </a:extLst>
          </p:cNvPr>
          <p:cNvSpPr txBox="1"/>
          <p:nvPr/>
        </p:nvSpPr>
        <p:spPr>
          <a:xfrm>
            <a:off x="3581586" y="1213261"/>
            <a:ext cx="2011680" cy="95410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Anti-</a:t>
            </a:r>
            <a:r>
              <a:rPr lang="it-IT" sz="2800" dirty="0" err="1"/>
              <a:t>grav</a:t>
            </a:r>
            <a:r>
              <a:rPr lang="it-IT" sz="2800" dirty="0"/>
              <a:t> </a:t>
            </a:r>
            <a:r>
              <a:rPr lang="it-IT" sz="2800" dirty="0" err="1"/>
              <a:t>bombs</a:t>
            </a:r>
            <a:endParaRPr lang="it-IT" sz="28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5006914-BF12-274C-8196-913E595D2D4E}"/>
              </a:ext>
            </a:extLst>
          </p:cNvPr>
          <p:cNvSpPr txBox="1"/>
          <p:nvPr/>
        </p:nvSpPr>
        <p:spPr>
          <a:xfrm>
            <a:off x="4037317" y="5020394"/>
            <a:ext cx="2011680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Island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77EBF91-FA5C-1049-A514-EAE15FBC5A6B}"/>
              </a:ext>
            </a:extLst>
          </p:cNvPr>
          <p:cNvSpPr txBox="1"/>
          <p:nvPr/>
        </p:nvSpPr>
        <p:spPr>
          <a:xfrm>
            <a:off x="8494199" y="6404430"/>
            <a:ext cx="1127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b="1" i="1" dirty="0">
                <a:solidFill>
                  <a:schemeClr val="bg1"/>
                </a:solidFill>
              </a:rPr>
              <a:t>Hi-score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DE1B92B-33CF-D749-A58C-645BB686BFA8}"/>
              </a:ext>
            </a:extLst>
          </p:cNvPr>
          <p:cNvSpPr txBox="1"/>
          <p:nvPr/>
        </p:nvSpPr>
        <p:spPr>
          <a:xfrm>
            <a:off x="6857531" y="6404430"/>
            <a:ext cx="7537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b="1" i="1" dirty="0" err="1">
                <a:solidFill>
                  <a:schemeClr val="bg1"/>
                </a:solidFill>
              </a:rPr>
              <a:t>Lives</a:t>
            </a:r>
            <a:endParaRPr lang="it-IT" sz="2200" b="1" i="1" dirty="0">
              <a:solidFill>
                <a:schemeClr val="bg1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4ED1DB6-DC1C-5E43-ABAD-41CE8316EA48}"/>
              </a:ext>
            </a:extLst>
          </p:cNvPr>
          <p:cNvSpPr txBox="1"/>
          <p:nvPr/>
        </p:nvSpPr>
        <p:spPr>
          <a:xfrm>
            <a:off x="5745285" y="6410737"/>
            <a:ext cx="8082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b="1" i="1" dirty="0">
                <a:solidFill>
                  <a:schemeClr val="bg1"/>
                </a:solidFill>
              </a:rPr>
              <a:t>Wind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4D25F5A-98A4-234F-A0A5-88810F09F232}"/>
              </a:ext>
            </a:extLst>
          </p:cNvPr>
          <p:cNvSpPr txBox="1"/>
          <p:nvPr/>
        </p:nvSpPr>
        <p:spPr>
          <a:xfrm>
            <a:off x="3188630" y="6430243"/>
            <a:ext cx="17551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b="1" i="1" dirty="0" err="1">
                <a:solidFill>
                  <a:schemeClr val="bg1"/>
                </a:solidFill>
              </a:rPr>
              <a:t>Current</a:t>
            </a:r>
            <a:r>
              <a:rPr lang="it-IT" sz="2200" b="1" i="1" dirty="0">
                <a:solidFill>
                  <a:schemeClr val="bg1"/>
                </a:solidFill>
              </a:rPr>
              <a:t> Score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EF7FB421-40BE-F04B-9BCE-6DE188E9ADF9}"/>
              </a:ext>
            </a:extLst>
          </p:cNvPr>
          <p:cNvSpPr/>
          <p:nvPr/>
        </p:nvSpPr>
        <p:spPr>
          <a:xfrm>
            <a:off x="7990223" y="5920288"/>
            <a:ext cx="2135760" cy="910045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872B7B70-39A5-214A-BA60-BAFEADB078EA}"/>
              </a:ext>
            </a:extLst>
          </p:cNvPr>
          <p:cNvSpPr/>
          <p:nvPr/>
        </p:nvSpPr>
        <p:spPr>
          <a:xfrm>
            <a:off x="6834688" y="5922205"/>
            <a:ext cx="799418" cy="906210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86B7D57F-739C-094E-BFFA-79D98988D3D6}"/>
              </a:ext>
            </a:extLst>
          </p:cNvPr>
          <p:cNvSpPr/>
          <p:nvPr/>
        </p:nvSpPr>
        <p:spPr>
          <a:xfrm>
            <a:off x="5601803" y="5922205"/>
            <a:ext cx="1095198" cy="906210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7CD0B4B3-D4C2-F14F-8D68-56BD42590555}"/>
              </a:ext>
            </a:extLst>
          </p:cNvPr>
          <p:cNvSpPr/>
          <p:nvPr/>
        </p:nvSpPr>
        <p:spPr>
          <a:xfrm>
            <a:off x="2711670" y="5920288"/>
            <a:ext cx="2709080" cy="910045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" name="Connettore 1 18">
            <a:extLst>
              <a:ext uri="{FF2B5EF4-FFF2-40B4-BE49-F238E27FC236}">
                <a16:creationId xmlns:a16="http://schemas.microsoft.com/office/drawing/2014/main" id="{F3426019-4CF5-A04F-8AE8-7AD3066437BA}"/>
              </a:ext>
            </a:extLst>
          </p:cNvPr>
          <p:cNvCxnSpPr>
            <a:cxnSpLocks/>
          </p:cNvCxnSpPr>
          <p:nvPr/>
        </p:nvCxnSpPr>
        <p:spPr>
          <a:xfrm>
            <a:off x="5884357" y="567556"/>
            <a:ext cx="2025082" cy="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>
            <a:extLst>
              <a:ext uri="{FF2B5EF4-FFF2-40B4-BE49-F238E27FC236}">
                <a16:creationId xmlns:a16="http://schemas.microsoft.com/office/drawing/2014/main" id="{0A6BAD15-9DEE-9C4A-897B-DA5CD3FAF5CE}"/>
              </a:ext>
            </a:extLst>
          </p:cNvPr>
          <p:cNvCxnSpPr/>
          <p:nvPr/>
        </p:nvCxnSpPr>
        <p:spPr>
          <a:xfrm>
            <a:off x="3576720" y="2165185"/>
            <a:ext cx="2025082" cy="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20">
            <a:extLst>
              <a:ext uri="{FF2B5EF4-FFF2-40B4-BE49-F238E27FC236}">
                <a16:creationId xmlns:a16="http://schemas.microsoft.com/office/drawing/2014/main" id="{DEE67E39-F365-684B-8E72-C8B2D248AC46}"/>
              </a:ext>
            </a:extLst>
          </p:cNvPr>
          <p:cNvCxnSpPr/>
          <p:nvPr/>
        </p:nvCxnSpPr>
        <p:spPr>
          <a:xfrm>
            <a:off x="4023915" y="5544546"/>
            <a:ext cx="2025082" cy="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1 25">
            <a:extLst>
              <a:ext uri="{FF2B5EF4-FFF2-40B4-BE49-F238E27FC236}">
                <a16:creationId xmlns:a16="http://schemas.microsoft.com/office/drawing/2014/main" id="{4AFF67B5-F3E0-4841-8C13-E047F2BB9FBB}"/>
              </a:ext>
            </a:extLst>
          </p:cNvPr>
          <p:cNvCxnSpPr>
            <a:cxnSpLocks/>
          </p:cNvCxnSpPr>
          <p:nvPr/>
        </p:nvCxnSpPr>
        <p:spPr>
          <a:xfrm flipH="1">
            <a:off x="4922295" y="567556"/>
            <a:ext cx="965520" cy="249182"/>
          </a:xfrm>
          <a:prstGeom prst="line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1 29">
            <a:extLst>
              <a:ext uri="{FF2B5EF4-FFF2-40B4-BE49-F238E27FC236}">
                <a16:creationId xmlns:a16="http://schemas.microsoft.com/office/drawing/2014/main" id="{7B623D4E-89C1-2E45-9CAC-5458D61E7D0A}"/>
              </a:ext>
            </a:extLst>
          </p:cNvPr>
          <p:cNvCxnSpPr>
            <a:cxnSpLocks/>
          </p:cNvCxnSpPr>
          <p:nvPr/>
        </p:nvCxnSpPr>
        <p:spPr>
          <a:xfrm flipH="1" flipV="1">
            <a:off x="3167437" y="2056403"/>
            <a:ext cx="405613" cy="107851"/>
          </a:xfrm>
          <a:prstGeom prst="line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>
            <a:extLst>
              <a:ext uri="{FF2B5EF4-FFF2-40B4-BE49-F238E27FC236}">
                <a16:creationId xmlns:a16="http://schemas.microsoft.com/office/drawing/2014/main" id="{7D37B6DE-B3C1-B340-A20D-8D2E241A49EF}"/>
              </a:ext>
            </a:extLst>
          </p:cNvPr>
          <p:cNvCxnSpPr>
            <a:cxnSpLocks/>
          </p:cNvCxnSpPr>
          <p:nvPr/>
        </p:nvCxnSpPr>
        <p:spPr>
          <a:xfrm flipH="1">
            <a:off x="3313888" y="2167368"/>
            <a:ext cx="251245" cy="991069"/>
          </a:xfrm>
          <a:prstGeom prst="line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>
            <a:extLst>
              <a:ext uri="{FF2B5EF4-FFF2-40B4-BE49-F238E27FC236}">
                <a16:creationId xmlns:a16="http://schemas.microsoft.com/office/drawing/2014/main" id="{F73A6F07-7ECB-AC4B-A04F-15FBBF3D1437}"/>
              </a:ext>
            </a:extLst>
          </p:cNvPr>
          <p:cNvCxnSpPr>
            <a:cxnSpLocks/>
          </p:cNvCxnSpPr>
          <p:nvPr/>
        </p:nvCxnSpPr>
        <p:spPr>
          <a:xfrm>
            <a:off x="6048998" y="5544949"/>
            <a:ext cx="1202802" cy="229903"/>
          </a:xfrm>
          <a:prstGeom prst="line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1">
            <a:extLst>
              <a:ext uri="{FF2B5EF4-FFF2-40B4-BE49-F238E27FC236}">
                <a16:creationId xmlns:a16="http://schemas.microsoft.com/office/drawing/2014/main" id="{C0DD8F87-3E4C-F84A-B825-472760BAFE6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4ED2D3"/>
              </a:clrFrom>
              <a:clrTo>
                <a:srgbClr val="4ED2D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11061" y="2749530"/>
            <a:ext cx="342900" cy="330200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D74FAC3B-7B07-EA42-A04E-EF8D974E76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4ED2D3"/>
              </a:clrFrom>
              <a:clrTo>
                <a:srgbClr val="4ED2D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67437" y="4215593"/>
            <a:ext cx="342900" cy="330200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2467E24-8E1C-934C-923E-09CBFD5DD591}"/>
              </a:ext>
            </a:extLst>
          </p:cNvPr>
          <p:cNvSpPr txBox="1"/>
          <p:nvPr/>
        </p:nvSpPr>
        <p:spPr>
          <a:xfrm>
            <a:off x="8188840" y="3987090"/>
            <a:ext cx="2011680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Extra </a:t>
            </a:r>
            <a:r>
              <a:rPr lang="it-IT" sz="2800" dirty="0" err="1"/>
              <a:t>points</a:t>
            </a:r>
            <a:endParaRPr lang="it-IT" sz="2800" dirty="0"/>
          </a:p>
        </p:txBody>
      </p: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0EF948CF-7A52-FA40-8A0E-B142F6A8D948}"/>
              </a:ext>
            </a:extLst>
          </p:cNvPr>
          <p:cNvCxnSpPr>
            <a:cxnSpLocks/>
          </p:cNvCxnSpPr>
          <p:nvPr/>
        </p:nvCxnSpPr>
        <p:spPr>
          <a:xfrm flipH="1" flipV="1">
            <a:off x="7781422" y="3550063"/>
            <a:ext cx="407418" cy="960247"/>
          </a:xfrm>
          <a:prstGeom prst="line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1 30">
            <a:extLst>
              <a:ext uri="{FF2B5EF4-FFF2-40B4-BE49-F238E27FC236}">
                <a16:creationId xmlns:a16="http://schemas.microsoft.com/office/drawing/2014/main" id="{11CF303C-9F08-BA4D-AF46-BAD4B7D4C5AB}"/>
              </a:ext>
            </a:extLst>
          </p:cNvPr>
          <p:cNvCxnSpPr/>
          <p:nvPr/>
        </p:nvCxnSpPr>
        <p:spPr>
          <a:xfrm>
            <a:off x="8188840" y="4501260"/>
            <a:ext cx="2025082" cy="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magine 17">
            <a:extLst>
              <a:ext uri="{FF2B5EF4-FFF2-40B4-BE49-F238E27FC236}">
                <a16:creationId xmlns:a16="http://schemas.microsoft.com/office/drawing/2014/main" id="{59A3B3C4-C8A8-C441-83C4-372C3F2D50C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4ED2D3"/>
              </a:clrFrom>
              <a:clrTo>
                <a:srgbClr val="4ED2D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34738" y="2942267"/>
            <a:ext cx="482600" cy="381000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45B881A1-660D-3F48-9387-CDD1F60B497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4ED2D3"/>
              </a:clrFrom>
              <a:clrTo>
                <a:srgbClr val="4ED2D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51553" y="3323003"/>
            <a:ext cx="342900" cy="419100"/>
          </a:xfrm>
          <a:prstGeom prst="rect">
            <a:avLst/>
          </a:prstGeom>
        </p:spPr>
      </p:pic>
      <p:pic>
        <p:nvPicPr>
          <p:cNvPr id="34" name="Immagine 33" descr="Immagine che contiene schermata, grafica, Elementi grafici, illustrazione&#10;&#10;Descrizione generata automaticamente">
            <a:extLst>
              <a:ext uri="{FF2B5EF4-FFF2-40B4-BE49-F238E27FC236}">
                <a16:creationId xmlns:a16="http://schemas.microsoft.com/office/drawing/2014/main" id="{7F53E65D-A650-A840-92AE-320F0B8D726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00BDBE"/>
              </a:clrFrom>
              <a:clrTo>
                <a:srgbClr val="00BDBE">
                  <a:alpha val="0"/>
                </a:srgbClr>
              </a:clrTo>
            </a:clrChange>
          </a:blip>
          <a:srcRect l="9616" t="19310" r="86191" b="75019"/>
          <a:stretch/>
        </p:blipFill>
        <p:spPr>
          <a:xfrm>
            <a:off x="9794418" y="2634583"/>
            <a:ext cx="367862" cy="388883"/>
          </a:xfrm>
          <a:prstGeom prst="rect">
            <a:avLst/>
          </a:prstGeom>
        </p:spPr>
      </p:pic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FF9A3249-AE15-2747-9F86-8C9CE550A9D3}"/>
              </a:ext>
            </a:extLst>
          </p:cNvPr>
          <p:cNvSpPr/>
          <p:nvPr/>
        </p:nvSpPr>
        <p:spPr>
          <a:xfrm>
            <a:off x="9441909" y="2267324"/>
            <a:ext cx="1016564" cy="1474780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45B6EF3E-A815-3F44-AC90-1A4EC25E4530}"/>
              </a:ext>
            </a:extLst>
          </p:cNvPr>
          <p:cNvSpPr txBox="1"/>
          <p:nvPr/>
        </p:nvSpPr>
        <p:spPr>
          <a:xfrm>
            <a:off x="9461788" y="2281350"/>
            <a:ext cx="9768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200" b="1" i="1" dirty="0" err="1">
                <a:solidFill>
                  <a:schemeClr val="bg1"/>
                </a:solidFill>
              </a:rPr>
              <a:t>Bombs</a:t>
            </a:r>
            <a:endParaRPr lang="it-IT" sz="2200" b="1" i="1" dirty="0">
              <a:solidFill>
                <a:schemeClr val="bg1"/>
              </a:solidFill>
            </a:endParaRPr>
          </a:p>
        </p:txBody>
      </p:sp>
      <p:cxnSp>
        <p:nvCxnSpPr>
          <p:cNvPr id="33" name="Connettore 1 32">
            <a:extLst>
              <a:ext uri="{FF2B5EF4-FFF2-40B4-BE49-F238E27FC236}">
                <a16:creationId xmlns:a16="http://schemas.microsoft.com/office/drawing/2014/main" id="{F47E304E-3A94-4F41-9CF1-4F88CDBFE213}"/>
              </a:ext>
            </a:extLst>
          </p:cNvPr>
          <p:cNvCxnSpPr/>
          <p:nvPr/>
        </p:nvCxnSpPr>
        <p:spPr>
          <a:xfrm>
            <a:off x="4433680" y="676750"/>
            <a:ext cx="3074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85612E3-ED78-6F4A-92F7-3DBC88828D99}"/>
              </a:ext>
            </a:extLst>
          </p:cNvPr>
          <p:cNvSpPr txBox="1"/>
          <p:nvPr/>
        </p:nvSpPr>
        <p:spPr>
          <a:xfrm>
            <a:off x="2873492" y="4162649"/>
            <a:ext cx="2011680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/>
              <a:t>This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you</a:t>
            </a:r>
            <a:r>
              <a:rPr lang="it-IT" sz="2800" dirty="0"/>
              <a:t>!</a:t>
            </a:r>
          </a:p>
        </p:txBody>
      </p:sp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2DE3BD73-45F2-F148-88ED-75631A5CE195}"/>
              </a:ext>
            </a:extLst>
          </p:cNvPr>
          <p:cNvCxnSpPr/>
          <p:nvPr/>
        </p:nvCxnSpPr>
        <p:spPr>
          <a:xfrm>
            <a:off x="2873492" y="4677565"/>
            <a:ext cx="2025082" cy="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C554C231-4F53-864E-B01A-359F976AB72D}"/>
              </a:ext>
            </a:extLst>
          </p:cNvPr>
          <p:cNvCxnSpPr>
            <a:cxnSpLocks/>
          </p:cNvCxnSpPr>
          <p:nvPr/>
        </p:nvCxnSpPr>
        <p:spPr>
          <a:xfrm flipV="1">
            <a:off x="4885172" y="4042181"/>
            <a:ext cx="405740" cy="643688"/>
          </a:xfrm>
          <a:prstGeom prst="line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1 38">
            <a:extLst>
              <a:ext uri="{FF2B5EF4-FFF2-40B4-BE49-F238E27FC236}">
                <a16:creationId xmlns:a16="http://schemas.microsoft.com/office/drawing/2014/main" id="{410DF4A7-9E28-A340-943F-8D47A7AD9364}"/>
              </a:ext>
            </a:extLst>
          </p:cNvPr>
          <p:cNvCxnSpPr>
            <a:cxnSpLocks/>
          </p:cNvCxnSpPr>
          <p:nvPr/>
        </p:nvCxnSpPr>
        <p:spPr>
          <a:xfrm flipH="1" flipV="1">
            <a:off x="5781454" y="2550813"/>
            <a:ext cx="2424201" cy="1950448"/>
          </a:xfrm>
          <a:prstGeom prst="line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2963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31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Carla A</dc:creator>
  <cp:lastModifiedBy>Massimiliano Arca</cp:lastModifiedBy>
  <cp:revision>7</cp:revision>
  <dcterms:created xsi:type="dcterms:W3CDTF">2023-08-07T09:49:08Z</dcterms:created>
  <dcterms:modified xsi:type="dcterms:W3CDTF">2023-09-10T18:02:59Z</dcterms:modified>
</cp:coreProperties>
</file>