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9" r:id="rId3"/>
    <p:sldId id="257" r:id="rId4"/>
    <p:sldId id="258" r:id="rId5"/>
  </p:sldIdLst>
  <p:sldSz cx="14630400" cy="151495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1E20"/>
    <a:srgbClr val="F7C611"/>
    <a:srgbClr val="45A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8"/>
    <p:restoredTop sz="94694"/>
  </p:normalViewPr>
  <p:slideViewPr>
    <p:cSldViewPr snapToGrid="0" snapToObjects="1">
      <p:cViewPr>
        <p:scale>
          <a:sx n="58" d="100"/>
          <a:sy n="58" d="100"/>
        </p:scale>
        <p:origin x="283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79331"/>
            <a:ext cx="12435840" cy="5274275"/>
          </a:xfrm>
        </p:spPr>
        <p:txBody>
          <a:bodyPr anchor="b"/>
          <a:lstStyle>
            <a:lvl1pPr algn="ctr">
              <a:defRPr sz="9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28800" y="7957002"/>
            <a:ext cx="10972800" cy="3657624"/>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06/09/25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9420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06/09/25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26968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806571"/>
            <a:ext cx="3154680" cy="1283851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05841" y="806571"/>
            <a:ext cx="9281160" cy="1283851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06/09/25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84263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06/09/25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41559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98221" y="3776862"/>
            <a:ext cx="12618720" cy="6301775"/>
          </a:xfrm>
        </p:spPr>
        <p:txBody>
          <a:bodyPr anchor="b"/>
          <a:lstStyle>
            <a:lvl1pPr>
              <a:defRPr sz="9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8221" y="10138255"/>
            <a:ext cx="12618720" cy="3313955"/>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2E5334-5A8C-F14D-8ED5-E89CD0B816F6}" type="datetimeFigureOut">
              <a:rPr lang="it-IT" smtClean="0"/>
              <a:t>06/09/25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42637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05840" y="4032856"/>
            <a:ext cx="6217920" cy="961222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406640" y="4032856"/>
            <a:ext cx="6217920" cy="961222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D2E5334-5A8C-F14D-8ED5-E89CD0B816F6}" type="datetimeFigureOut">
              <a:rPr lang="it-IT" smtClean="0"/>
              <a:t>06/09/25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95610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007746" y="806574"/>
            <a:ext cx="12618720" cy="292820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7747" y="3713736"/>
            <a:ext cx="6189344" cy="1820045"/>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it-IT"/>
              <a:t>Fare clic per modificare gli stili del testo dello schema</a:t>
            </a:r>
          </a:p>
        </p:txBody>
      </p:sp>
      <p:sp>
        <p:nvSpPr>
          <p:cNvPr id="4" name="Content Placeholder 3"/>
          <p:cNvSpPr>
            <a:spLocks noGrp="1"/>
          </p:cNvSpPr>
          <p:nvPr>
            <p:ph sz="half" idx="2"/>
          </p:nvPr>
        </p:nvSpPr>
        <p:spPr>
          <a:xfrm>
            <a:off x="1007747" y="5533780"/>
            <a:ext cx="6189344" cy="813935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406641" y="3713736"/>
            <a:ext cx="6219826" cy="1820045"/>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it-IT"/>
              <a:t>Fare clic per modificare gli stili del testo dello schema</a:t>
            </a:r>
          </a:p>
        </p:txBody>
      </p:sp>
      <p:sp>
        <p:nvSpPr>
          <p:cNvPr id="6" name="Content Placeholder 5"/>
          <p:cNvSpPr>
            <a:spLocks noGrp="1"/>
          </p:cNvSpPr>
          <p:nvPr>
            <p:ph sz="quarter" idx="4"/>
          </p:nvPr>
        </p:nvSpPr>
        <p:spPr>
          <a:xfrm>
            <a:off x="7406641" y="5533780"/>
            <a:ext cx="6219826" cy="813935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D2E5334-5A8C-F14D-8ED5-E89CD0B816F6}" type="datetimeFigureOut">
              <a:rPr lang="it-IT" smtClean="0"/>
              <a:t>06/09/25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97902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D2E5334-5A8C-F14D-8ED5-E89CD0B816F6}" type="datetimeFigureOut">
              <a:rPr lang="it-IT" smtClean="0"/>
              <a:t>06/09/25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03627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E5334-5A8C-F14D-8ED5-E89CD0B816F6}" type="datetimeFigureOut">
              <a:rPr lang="it-IT" smtClean="0"/>
              <a:t>06/09/25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3126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07746" y="1009968"/>
            <a:ext cx="4718685" cy="3534886"/>
          </a:xfrm>
        </p:spPr>
        <p:txBody>
          <a:bodyPr anchor="b"/>
          <a:lstStyle>
            <a:lvl1pPr>
              <a:defRPr sz="512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19826" y="2181253"/>
            <a:ext cx="7406640" cy="10765973"/>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07746" y="4544854"/>
            <a:ext cx="4718685" cy="8419904"/>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2E5334-5A8C-F14D-8ED5-E89CD0B816F6}" type="datetimeFigureOut">
              <a:rPr lang="it-IT" smtClean="0"/>
              <a:t>06/09/25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34352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07746" y="1009968"/>
            <a:ext cx="4718685" cy="3534886"/>
          </a:xfrm>
        </p:spPr>
        <p:txBody>
          <a:bodyPr anchor="b"/>
          <a:lstStyle>
            <a:lvl1pPr>
              <a:defRPr sz="512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219826" y="2181253"/>
            <a:ext cx="7406640" cy="10765973"/>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07746" y="4544854"/>
            <a:ext cx="4718685" cy="8419904"/>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2E5334-5A8C-F14D-8ED5-E89CD0B816F6}" type="datetimeFigureOut">
              <a:rPr lang="it-IT" smtClean="0"/>
              <a:t>06/09/25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73708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806574"/>
            <a:ext cx="12618720" cy="292820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40" y="4032856"/>
            <a:ext cx="12618720" cy="961222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05840" y="14041358"/>
            <a:ext cx="3291840" cy="806571"/>
          </a:xfrm>
          <a:prstGeom prst="rect">
            <a:avLst/>
          </a:prstGeom>
        </p:spPr>
        <p:txBody>
          <a:bodyPr vert="horz" lIns="91440" tIns="45720" rIns="91440" bIns="45720" rtlCol="0" anchor="ctr"/>
          <a:lstStyle>
            <a:lvl1pPr algn="l">
              <a:defRPr sz="1920">
                <a:solidFill>
                  <a:schemeClr val="tx1">
                    <a:tint val="75000"/>
                  </a:schemeClr>
                </a:solidFill>
              </a:defRPr>
            </a:lvl1pPr>
          </a:lstStyle>
          <a:p>
            <a:fld id="{3D2E5334-5A8C-F14D-8ED5-E89CD0B816F6}" type="datetimeFigureOut">
              <a:rPr lang="it-IT" smtClean="0"/>
              <a:t>06/09/25</a:t>
            </a:fld>
            <a:endParaRPr lang="it-IT"/>
          </a:p>
        </p:txBody>
      </p:sp>
      <p:sp>
        <p:nvSpPr>
          <p:cNvPr id="5" name="Footer Placeholder 4"/>
          <p:cNvSpPr>
            <a:spLocks noGrp="1"/>
          </p:cNvSpPr>
          <p:nvPr>
            <p:ph type="ftr" sz="quarter" idx="3"/>
          </p:nvPr>
        </p:nvSpPr>
        <p:spPr>
          <a:xfrm>
            <a:off x="4846320" y="14041358"/>
            <a:ext cx="4937760" cy="806571"/>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332720" y="14041358"/>
            <a:ext cx="3291840" cy="806571"/>
          </a:xfrm>
          <a:prstGeom prst="rect">
            <a:avLst/>
          </a:prstGeom>
        </p:spPr>
        <p:txBody>
          <a:bodyPr vert="horz" lIns="91440" tIns="45720" rIns="91440" bIns="45720" rtlCol="0" anchor="ctr"/>
          <a:lstStyle>
            <a:lvl1pPr algn="r">
              <a:defRPr sz="1920">
                <a:solidFill>
                  <a:schemeClr val="tx1">
                    <a:tint val="75000"/>
                  </a:schemeClr>
                </a:solidFill>
              </a:defRPr>
            </a:lvl1pPr>
          </a:lstStyle>
          <a:p>
            <a:fld id="{2F3EFC35-AD27-4C4F-A2BC-DD04FF848F70}" type="slidenum">
              <a:rPr lang="it-IT" smtClean="0"/>
              <a:t>‹N›</a:t>
            </a:fld>
            <a:endParaRPr lang="it-IT"/>
          </a:p>
        </p:txBody>
      </p:sp>
    </p:spTree>
    <p:extLst>
      <p:ext uri="{BB962C8B-B14F-4D97-AF65-F5344CB8AC3E}">
        <p14:creationId xmlns:p14="http://schemas.microsoft.com/office/powerpoint/2010/main" val="4022723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18" Type="http://schemas.openxmlformats.org/officeDocument/2006/relationships/image" Target="../media/image11.sv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emf"/><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openxmlformats.org/officeDocument/2006/relationships/image" Target="../media/image8.svg"/><Relationship Id="rId10" Type="http://schemas.openxmlformats.org/officeDocument/2006/relationships/image" Target="../media/image5.png"/><Relationship Id="rId19" Type="http://schemas.openxmlformats.org/officeDocument/2006/relationships/image" Target="../media/image12.emf"/><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18" Type="http://schemas.openxmlformats.org/officeDocument/2006/relationships/image" Target="../media/image11.sv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emf"/><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openxmlformats.org/officeDocument/2006/relationships/image" Target="../media/image8.svg"/><Relationship Id="rId10" Type="http://schemas.openxmlformats.org/officeDocument/2006/relationships/image" Target="../media/image5.png"/><Relationship Id="rId19" Type="http://schemas.openxmlformats.org/officeDocument/2006/relationships/image" Target="../media/image12.emf"/><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13A5E1B-890B-6C4B-80AD-A960E60BF92B}"/>
              </a:ext>
            </a:extLst>
          </p:cNvPr>
          <p:cNvSpPr/>
          <p:nvPr/>
        </p:nvSpPr>
        <p:spPr>
          <a:xfrm>
            <a:off x="10119" y="7"/>
            <a:ext cx="14610163" cy="1514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49"/>
          </a:p>
        </p:txBody>
      </p:sp>
      <p:sp>
        <p:nvSpPr>
          <p:cNvPr id="10" name="Rettangolo 9">
            <a:extLst>
              <a:ext uri="{FF2B5EF4-FFF2-40B4-BE49-F238E27FC236}">
                <a16:creationId xmlns:a16="http://schemas.microsoft.com/office/drawing/2014/main" id="{BFF75E11-76EF-4D4A-9C96-AE3FC869DB0B}"/>
              </a:ext>
            </a:extLst>
          </p:cNvPr>
          <p:cNvSpPr/>
          <p:nvPr/>
        </p:nvSpPr>
        <p:spPr>
          <a:xfrm>
            <a:off x="4779700" y="3021592"/>
            <a:ext cx="9829190" cy="2460446"/>
          </a:xfrm>
          <a:prstGeom prst="rect">
            <a:avLst/>
          </a:prstGeom>
          <a:solidFill>
            <a:schemeClr val="tx1"/>
          </a:solidFill>
        </p:spPr>
        <p:txBody>
          <a:bodyPr wrap="square" lIns="913730" tIns="456865" rIns="913730" bIns="456865">
            <a:spAutoFit/>
          </a:bodyPr>
          <a:lstStyle/>
          <a:p>
            <a:r>
              <a:rPr lang="it-IT" sz="9993"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9993"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13" name="Immagine 12" descr="Immagine che contiene nuvola, Cumulo, nuvole, giornata&#10;&#10;Descrizione generata automaticamente">
            <a:extLst>
              <a:ext uri="{FF2B5EF4-FFF2-40B4-BE49-F238E27FC236}">
                <a16:creationId xmlns:a16="http://schemas.microsoft.com/office/drawing/2014/main" id="{FBD54575-B59A-A147-8493-BF9108BCC760}"/>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colorTemperature colorTemp="5300"/>
                    </a14:imgEffect>
                  </a14:imgLayer>
                </a14:imgProps>
              </a:ext>
            </a:extLst>
          </a:blip>
          <a:stretch>
            <a:fillRect/>
          </a:stretch>
        </p:blipFill>
        <p:spPr>
          <a:xfrm>
            <a:off x="5350806" y="5501847"/>
            <a:ext cx="9269491" cy="9647683"/>
          </a:xfrm>
          <a:prstGeom prst="rect">
            <a:avLst/>
          </a:prstGeom>
        </p:spPr>
      </p:pic>
      <p:pic>
        <p:nvPicPr>
          <p:cNvPr id="15" name="Immagine 14" descr="Immagine che contiene aeromobile, trasporto, cielo, elicottero&#10;&#10;Descrizione generata automaticamente">
            <a:extLst>
              <a:ext uri="{FF2B5EF4-FFF2-40B4-BE49-F238E27FC236}">
                <a16:creationId xmlns:a16="http://schemas.microsoft.com/office/drawing/2014/main" id="{24A51668-F6C9-A548-9462-5D95FA157AE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43359" y1="8594" x2="43359" y2="8594"/>
                        <a14:backgroundMark x1="87500" y1="40625" x2="87500" y2="40625"/>
                      </a14:backgroundRemoval>
                    </a14:imgEffect>
                  </a14:imgLayer>
                </a14:imgProps>
              </a:ext>
            </a:extLst>
          </a:blip>
          <a:stretch>
            <a:fillRect/>
          </a:stretch>
        </p:blipFill>
        <p:spPr>
          <a:xfrm>
            <a:off x="5345175" y="5162026"/>
            <a:ext cx="2892538" cy="2892538"/>
          </a:xfrm>
          <a:prstGeom prst="rect">
            <a:avLst/>
          </a:prstGeom>
        </p:spPr>
      </p:pic>
      <p:pic>
        <p:nvPicPr>
          <p:cNvPr id="16" name="Immagine 15" descr="Immagine che contiene arte, Arte frattale, Elementi grafici, Policromia&#10;&#10;Descrizione generata automaticamente">
            <a:extLst>
              <a:ext uri="{FF2B5EF4-FFF2-40B4-BE49-F238E27FC236}">
                <a16:creationId xmlns:a16="http://schemas.microsoft.com/office/drawing/2014/main" id="{573E0F2D-9DF6-8C46-8741-72E8BA1270A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88" b="92188" l="9766" r="89844">
                        <a14:foregroundMark x1="19141" y1="12109" x2="19141" y2="12109"/>
                        <a14:foregroundMark x1="18359" y1="17969" x2="18359" y2="17969"/>
                        <a14:foregroundMark x1="21484" y1="92578" x2="21484" y2="92578"/>
                        <a14:foregroundMark x1="69531" y1="5859" x2="69531" y2="5859"/>
                        <a14:foregroundMark x1="28125" y1="4688" x2="28125" y2="4688"/>
                        <a14:foregroundMark x1="13672" y1="53125" x2="13672" y2="53125"/>
                        <a14:foregroundMark x1="70313" y1="83984" x2="70313" y2="83984"/>
                        <a14:foregroundMark x1="55469" y1="87891" x2="55469" y2="87891"/>
                        <a14:foregroundMark x1="40625" y1="82422" x2="40625" y2="82422"/>
                        <a14:foregroundMark x1="30078" y1="79297" x2="30078" y2="79297"/>
                        <a14:foregroundMark x1="26172" y1="66016" x2="26172" y2="66016"/>
                        <a14:foregroundMark x1="64453" y1="16016" x2="64453" y2="16016"/>
                        <a14:foregroundMark x1="46875" y1="10938" x2="46875" y2="10938"/>
                        <a14:foregroundMark x1="78516" y1="62109" x2="78516" y2="62109"/>
                        <a14:foregroundMark x1="70703" y1="74219" x2="70703" y2="74219"/>
                        <a14:foregroundMark x1="56641" y1="76172" x2="56641" y2="76172"/>
                        <a14:foregroundMark x1="72656" y1="36328" x2="72656" y2="36328"/>
                        <a14:foregroundMark x1="79297" y1="39063" x2="79297" y2="39063"/>
                        <a14:foregroundMark x1="32422" y1="19922" x2="32422" y2="19922"/>
                        <a14:backgroundMark x1="30078" y1="25781" x2="30078" y2="25781"/>
                        <a14:backgroundMark x1="32031" y1="30469" x2="32031" y2="30469"/>
                        <a14:backgroundMark x1="66797" y1="25391" x2="66797" y2="25391"/>
                        <a14:backgroundMark x1="50000" y1="25391" x2="50000" y2="25391"/>
                        <a14:backgroundMark x1="66797" y1="71875" x2="66797" y2="71875"/>
                        <a14:backgroundMark x1="78906" y1="60938" x2="78906" y2="60938"/>
                        <a14:backgroundMark x1="32422" y1="64063" x2="32422" y2="64063"/>
                        <a14:backgroundMark x1="44141" y1="69922" x2="44141" y2="69922"/>
                      </a14:backgroundRemoval>
                    </a14:imgEffect>
                  </a14:imgLayer>
                </a14:imgProps>
              </a:ext>
            </a:extLst>
          </a:blip>
          <a:stretch>
            <a:fillRect/>
          </a:stretch>
        </p:blipFill>
        <p:spPr>
          <a:xfrm flipH="1">
            <a:off x="5738142" y="8727645"/>
            <a:ext cx="2106625" cy="2106625"/>
          </a:xfrm>
          <a:prstGeom prst="rect">
            <a:avLst/>
          </a:prstGeom>
        </p:spPr>
      </p:pic>
      <p:pic>
        <p:nvPicPr>
          <p:cNvPr id="17" name="Immagine 16" descr="Immagine che contiene fiore, Policromia, arte&#10;&#10;Descrizione generata automaticamente">
            <a:extLst>
              <a:ext uri="{FF2B5EF4-FFF2-40B4-BE49-F238E27FC236}">
                <a16:creationId xmlns:a16="http://schemas.microsoft.com/office/drawing/2014/main" id="{EA3E5235-6B55-F24A-8EEC-1654EF398C28}"/>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16797" y1="67188" x2="16797" y2="67188"/>
                        <a14:foregroundMark x1="23047" y1="80469" x2="23047" y2="80469"/>
                        <a14:foregroundMark x1="12891" y1="32813" x2="12891" y2="32813"/>
                        <a14:foregroundMark x1="66406" y1="85938" x2="66406" y2="85938"/>
                        <a14:backgroundMark x1="62891" y1="21484" x2="62891" y2="21484"/>
                        <a14:backgroundMark x1="76563" y1="28906" x2="76563" y2="28906"/>
                        <a14:backgroundMark x1="75781" y1="30469" x2="75781" y2="30469"/>
                        <a14:backgroundMark x1="73047" y1="32813" x2="73047" y2="32813"/>
                      </a14:backgroundRemoval>
                    </a14:imgEffect>
                  </a14:imgLayer>
                </a14:imgProps>
              </a:ext>
            </a:extLst>
          </a:blip>
          <a:srcRect l="7449" t="8606" r="11728" b="8054"/>
          <a:stretch/>
        </p:blipFill>
        <p:spPr>
          <a:xfrm flipH="1">
            <a:off x="11311758" y="5847703"/>
            <a:ext cx="2935087" cy="3026480"/>
          </a:xfrm>
          <a:prstGeom prst="rect">
            <a:avLst/>
          </a:prstGeom>
        </p:spPr>
      </p:pic>
      <p:pic>
        <p:nvPicPr>
          <p:cNvPr id="18" name="Immagine 17" descr="Immagine che contiene cielo, acqua, aqua, isola&#10;&#10;Descrizione generata automaticamente">
            <a:extLst>
              <a:ext uri="{FF2B5EF4-FFF2-40B4-BE49-F238E27FC236}">
                <a16:creationId xmlns:a16="http://schemas.microsoft.com/office/drawing/2014/main" id="{8DA500EE-557D-F242-A5AE-35448FE5B38C}"/>
              </a:ext>
            </a:extLst>
          </p:cNvPr>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11200"/>
                    </a14:imgEffect>
                  </a14:imgLayer>
                </a14:imgProps>
              </a:ext>
            </a:extLst>
          </a:blip>
          <a:srcRect l="14032" t="54656" r="10740" b="12665"/>
          <a:stretch/>
        </p:blipFill>
        <p:spPr>
          <a:xfrm>
            <a:off x="5350791" y="12246519"/>
            <a:ext cx="9253592" cy="2892538"/>
          </a:xfrm>
          <a:prstGeom prst="rect">
            <a:avLst/>
          </a:prstGeom>
          <a:ln>
            <a:noFill/>
          </a:ln>
        </p:spPr>
      </p:pic>
      <p:pic>
        <p:nvPicPr>
          <p:cNvPr id="19" name="Immagine 18" descr="Immagine che contiene paracadute, Paracadutismo, Sport dell'aria, cielo&#10;&#10;Descrizione generata automaticamente">
            <a:extLst>
              <a:ext uri="{FF2B5EF4-FFF2-40B4-BE49-F238E27FC236}">
                <a16:creationId xmlns:a16="http://schemas.microsoft.com/office/drawing/2014/main" id="{4DA3D342-1EF8-174F-A13C-48224F41A68F}"/>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backgroundMark x1="51660" y1="45117" x2="51660" y2="45117"/>
                        <a14:backgroundMark x1="57324" y1="42773" x2="57324" y2="42773"/>
                        <a14:backgroundMark x1="68262" y1="41211" x2="68262" y2="41211"/>
                        <a14:backgroundMark x1="42578" y1="42871" x2="42578" y2="42871"/>
                        <a14:backgroundMark x1="38574" y1="41797" x2="38574" y2="41797"/>
                        <a14:backgroundMark x1="42383" y1="51367" x2="42383" y2="51367"/>
                        <a14:backgroundMark x1="29199" y1="39648" x2="30566" y2="42773"/>
                        <a14:backgroundMark x1="33984" y1="41406" x2="33984" y2="41406"/>
                        <a14:backgroundMark x1="36426" y1="45801" x2="38281" y2="50000"/>
                        <a14:backgroundMark x1="43750" y1="58594" x2="44727" y2="59668"/>
                      </a14:backgroundRemoval>
                    </a14:imgEffect>
                  </a14:imgLayer>
                </a14:imgProps>
              </a:ext>
            </a:extLst>
          </a:blip>
          <a:stretch>
            <a:fillRect/>
          </a:stretch>
        </p:blipFill>
        <p:spPr>
          <a:xfrm>
            <a:off x="7307246" y="7612618"/>
            <a:ext cx="4605722" cy="4605722"/>
          </a:xfrm>
          <a:prstGeom prst="rect">
            <a:avLst/>
          </a:prstGeom>
        </p:spPr>
      </p:pic>
      <p:sp>
        <p:nvSpPr>
          <p:cNvPr id="20" name="Rettangolo 19">
            <a:extLst>
              <a:ext uri="{FF2B5EF4-FFF2-40B4-BE49-F238E27FC236}">
                <a16:creationId xmlns:a16="http://schemas.microsoft.com/office/drawing/2014/main" id="{4F5506E0-7CBA-4940-8037-6F516ABD1E79}"/>
              </a:ext>
            </a:extLst>
          </p:cNvPr>
          <p:cNvSpPr/>
          <p:nvPr/>
        </p:nvSpPr>
        <p:spPr>
          <a:xfrm rot="5400000">
            <a:off x="-139017" y="8748740"/>
            <a:ext cx="9291355" cy="2152862"/>
          </a:xfrm>
          <a:prstGeom prst="rect">
            <a:avLst/>
          </a:prstGeom>
          <a:noFill/>
        </p:spPr>
        <p:txBody>
          <a:bodyPr wrap="square" lIns="913730" tIns="456865" rIns="913730" bIns="456865">
            <a:spAutoFit/>
          </a:bodyPr>
          <a:lstStyle/>
          <a:p>
            <a:pPr algn="ct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7994"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24" name="Elemento grafico 23">
            <a:extLst>
              <a:ext uri="{FF2B5EF4-FFF2-40B4-BE49-F238E27FC236}">
                <a16:creationId xmlns:a16="http://schemas.microsoft.com/office/drawing/2014/main" id="{BB7CB35C-16A9-5C4A-AD68-72F23DD79F52}"/>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a:off x="5823215" y="1776074"/>
            <a:ext cx="5798886" cy="980711"/>
          </a:xfrm>
          <a:prstGeom prst="rect">
            <a:avLst/>
          </a:prstGeom>
        </p:spPr>
      </p:pic>
      <p:cxnSp>
        <p:nvCxnSpPr>
          <p:cNvPr id="27" name="Connettore 1 26">
            <a:extLst>
              <a:ext uri="{FF2B5EF4-FFF2-40B4-BE49-F238E27FC236}">
                <a16:creationId xmlns:a16="http://schemas.microsoft.com/office/drawing/2014/main" id="{3348991B-1B41-AA44-86AD-7F7991970E4C}"/>
              </a:ext>
            </a:extLst>
          </p:cNvPr>
          <p:cNvCxnSpPr>
            <a:cxnSpLocks/>
          </p:cNvCxnSpPr>
          <p:nvPr/>
        </p:nvCxnSpPr>
        <p:spPr>
          <a:xfrm>
            <a:off x="5823219" y="2994636"/>
            <a:ext cx="6089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Elemento grafico 34">
            <a:extLst>
              <a:ext uri="{FF2B5EF4-FFF2-40B4-BE49-F238E27FC236}">
                <a16:creationId xmlns:a16="http://schemas.microsoft.com/office/drawing/2014/main" id="{FB5CC951-9D6C-AF46-ABE3-7B11A28EF64D}"/>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rot="5400000">
            <a:off x="2351231" y="2261498"/>
            <a:ext cx="3597361" cy="608384"/>
          </a:xfrm>
          <a:prstGeom prst="rect">
            <a:avLst/>
          </a:prstGeom>
        </p:spPr>
      </p:pic>
      <p:pic>
        <p:nvPicPr>
          <p:cNvPr id="36" name="Immagine 35">
            <a:extLst>
              <a:ext uri="{FF2B5EF4-FFF2-40B4-BE49-F238E27FC236}">
                <a16:creationId xmlns:a16="http://schemas.microsoft.com/office/drawing/2014/main" id="{4AE68A95-AB33-0948-B902-D72E7BECF405}"/>
              </a:ext>
            </a:extLst>
          </p:cNvPr>
          <p:cNvPicPr>
            <a:picLocks noChangeAspect="1"/>
          </p:cNvPicPr>
          <p:nvPr/>
        </p:nvPicPr>
        <p:blipFill rotWithShape="1">
          <a:blip r:embed="rId16"/>
          <a:srcRect l="27006" r="9847"/>
          <a:stretch/>
        </p:blipFill>
        <p:spPr>
          <a:xfrm>
            <a:off x="3545240" y="3834869"/>
            <a:ext cx="1818356" cy="1941756"/>
          </a:xfrm>
          <a:prstGeom prst="rect">
            <a:avLst/>
          </a:prstGeom>
        </p:spPr>
      </p:pic>
      <p:pic>
        <p:nvPicPr>
          <p:cNvPr id="34" name="Elemento grafico 33">
            <a:extLst>
              <a:ext uri="{FF2B5EF4-FFF2-40B4-BE49-F238E27FC236}">
                <a16:creationId xmlns:a16="http://schemas.microsoft.com/office/drawing/2014/main" id="{2045F366-6A8D-814C-9C80-CD22EB8378C1}"/>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rot="5400000">
            <a:off x="2515456" y="2655894"/>
            <a:ext cx="4473988" cy="675764"/>
          </a:xfrm>
          <a:prstGeom prst="rect">
            <a:avLst/>
          </a:prstGeom>
        </p:spPr>
      </p:pic>
      <p:pic>
        <p:nvPicPr>
          <p:cNvPr id="37" name="Immagine 36">
            <a:extLst>
              <a:ext uri="{FF2B5EF4-FFF2-40B4-BE49-F238E27FC236}">
                <a16:creationId xmlns:a16="http://schemas.microsoft.com/office/drawing/2014/main" id="{11A966D3-2A13-3547-A2D0-43C23C3B413F}"/>
              </a:ext>
            </a:extLst>
          </p:cNvPr>
          <p:cNvPicPr>
            <a:picLocks noChangeAspect="1"/>
          </p:cNvPicPr>
          <p:nvPr/>
        </p:nvPicPr>
        <p:blipFill rotWithShape="1">
          <a:blip r:embed="rId19"/>
          <a:srcRect l="3569" t="25611" r="36889" b="7552"/>
          <a:stretch/>
        </p:blipFill>
        <p:spPr>
          <a:xfrm>
            <a:off x="9951231" y="2"/>
            <a:ext cx="4684894" cy="7040116"/>
          </a:xfrm>
          <a:prstGeom prst="rect">
            <a:avLst/>
          </a:prstGeom>
        </p:spPr>
      </p:pic>
      <p:pic>
        <p:nvPicPr>
          <p:cNvPr id="23" name="Elemento grafico 22">
            <a:extLst>
              <a:ext uri="{FF2B5EF4-FFF2-40B4-BE49-F238E27FC236}">
                <a16:creationId xmlns:a16="http://schemas.microsoft.com/office/drawing/2014/main" id="{AF7A6D53-656F-E14D-901A-4EB8BE4D84A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a:off x="5823215" y="584748"/>
            <a:ext cx="7573784" cy="1143971"/>
          </a:xfrm>
          <a:prstGeom prst="rect">
            <a:avLst/>
          </a:prstGeom>
        </p:spPr>
      </p:pic>
      <p:sp>
        <p:nvSpPr>
          <p:cNvPr id="49" name="CasellaDiTesto 48">
            <a:extLst>
              <a:ext uri="{FF2B5EF4-FFF2-40B4-BE49-F238E27FC236}">
                <a16:creationId xmlns:a16="http://schemas.microsoft.com/office/drawing/2014/main" id="{66E39CC6-5795-314A-89D8-D99CA4BDBBE1}"/>
              </a:ext>
            </a:extLst>
          </p:cNvPr>
          <p:cNvSpPr txBox="1"/>
          <p:nvPr/>
        </p:nvSpPr>
        <p:spPr>
          <a:xfrm>
            <a:off x="3728012" y="14233135"/>
            <a:ext cx="3710159" cy="923330"/>
          </a:xfrm>
          <a:prstGeom prst="rect">
            <a:avLst/>
          </a:prstGeom>
          <a:noFill/>
        </p:spPr>
        <p:txBody>
          <a:bodyPr wrap="square" rtlCol="0">
            <a:spAutoFit/>
          </a:bodyPr>
          <a:lstStyle/>
          <a:p>
            <a:r>
              <a:rPr lang="it-IT" sz="5400" dirty="0">
                <a:solidFill>
                  <a:schemeClr val="bg1"/>
                </a:solidFill>
              </a:rPr>
              <a:t>2023</a:t>
            </a:r>
          </a:p>
        </p:txBody>
      </p:sp>
      <p:sp>
        <p:nvSpPr>
          <p:cNvPr id="50" name="CasellaDiTesto 49">
            <a:extLst>
              <a:ext uri="{FF2B5EF4-FFF2-40B4-BE49-F238E27FC236}">
                <a16:creationId xmlns:a16="http://schemas.microsoft.com/office/drawing/2014/main" id="{6D431233-FA25-D848-B19B-20D59B0BD9A7}"/>
              </a:ext>
            </a:extLst>
          </p:cNvPr>
          <p:cNvSpPr txBox="1"/>
          <p:nvPr/>
        </p:nvSpPr>
        <p:spPr>
          <a:xfrm>
            <a:off x="275363" y="2144130"/>
            <a:ext cx="3139023" cy="10433625"/>
          </a:xfrm>
          <a:prstGeom prst="rect">
            <a:avLst/>
          </a:prstGeom>
          <a:noFill/>
        </p:spPr>
        <p:txBody>
          <a:bodyPr wrap="square" rtlCol="0">
            <a:spAutoFit/>
          </a:bodyPr>
          <a:lstStyle/>
          <a:p>
            <a:r>
              <a:rPr lang="en-GB" sz="3200" dirty="0">
                <a:solidFill>
                  <a:schemeClr val="bg1"/>
                </a:solidFill>
              </a:rPr>
              <a:t>Ever wanted to launch from a helicopter onto a tiny island, falling between anti-</a:t>
            </a:r>
            <a:r>
              <a:rPr lang="en-GB" sz="3200" dirty="0" err="1">
                <a:solidFill>
                  <a:schemeClr val="bg1"/>
                </a:solidFill>
              </a:rPr>
              <a:t>grav</a:t>
            </a:r>
            <a:r>
              <a:rPr lang="en-GB" sz="3200" dirty="0">
                <a:solidFill>
                  <a:schemeClr val="bg1"/>
                </a:solidFill>
              </a:rPr>
              <a:t> bombs? </a:t>
            </a:r>
            <a:r>
              <a:rPr lang="en-GB" sz="3200" b="1" dirty="0" err="1">
                <a:solidFill>
                  <a:schemeClr val="bg1"/>
                </a:solidFill>
              </a:rPr>
              <a:t>ParaZXland</a:t>
            </a:r>
            <a:r>
              <a:rPr lang="en-GB" sz="3200" dirty="0">
                <a:solidFill>
                  <a:schemeClr val="bg1"/>
                </a:solidFill>
              </a:rPr>
              <a:t> places you under the parachute! You’ll need one eye on the target and one on the bombs as you fight against the wind. Avoid the hazards, reach your target, save the world!</a:t>
            </a:r>
          </a:p>
          <a:p>
            <a:r>
              <a:rPr lang="en-GB" sz="3200" dirty="0">
                <a:solidFill>
                  <a:schemeClr val="bg1"/>
                </a:solidFill>
              </a:rPr>
              <a:t>An exciting full colour </a:t>
            </a:r>
            <a:r>
              <a:rPr lang="en-GB" sz="3200" dirty="0" err="1">
                <a:solidFill>
                  <a:schemeClr val="bg1"/>
                </a:solidFill>
              </a:rPr>
              <a:t>Boriel</a:t>
            </a:r>
            <a:r>
              <a:rPr lang="en-GB" sz="3200" dirty="0">
                <a:solidFill>
                  <a:schemeClr val="bg1"/>
                </a:solidFill>
              </a:rPr>
              <a:t> ZX Basic game. </a:t>
            </a:r>
          </a:p>
        </p:txBody>
      </p:sp>
    </p:spTree>
    <p:extLst>
      <p:ext uri="{BB962C8B-B14F-4D97-AF65-F5344CB8AC3E}">
        <p14:creationId xmlns:p14="http://schemas.microsoft.com/office/powerpoint/2010/main" val="200929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E5A89-962D-A3A9-1BA5-AEEE41C801C4}"/>
            </a:ext>
          </a:extLst>
        </p:cNvPr>
        <p:cNvGrpSpPr/>
        <p:nvPr/>
      </p:nvGrpSpPr>
      <p:grpSpPr>
        <a:xfrm>
          <a:off x="0" y="0"/>
          <a:ext cx="0" cy="0"/>
          <a:chOff x="0" y="0"/>
          <a:chExt cx="0" cy="0"/>
        </a:xfrm>
      </p:grpSpPr>
      <p:sp>
        <p:nvSpPr>
          <p:cNvPr id="9" name="Rettangolo 8">
            <a:extLst>
              <a:ext uri="{FF2B5EF4-FFF2-40B4-BE49-F238E27FC236}">
                <a16:creationId xmlns:a16="http://schemas.microsoft.com/office/drawing/2014/main" id="{0B904807-6484-202D-A45B-8188E1D30198}"/>
              </a:ext>
            </a:extLst>
          </p:cNvPr>
          <p:cNvSpPr/>
          <p:nvPr/>
        </p:nvSpPr>
        <p:spPr>
          <a:xfrm>
            <a:off x="1702860" y="3753"/>
            <a:ext cx="12916800" cy="1514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79749" dirty="0"/>
          </a:p>
        </p:txBody>
      </p:sp>
      <p:sp>
        <p:nvSpPr>
          <p:cNvPr id="10" name="Rettangolo 9">
            <a:extLst>
              <a:ext uri="{FF2B5EF4-FFF2-40B4-BE49-F238E27FC236}">
                <a16:creationId xmlns:a16="http://schemas.microsoft.com/office/drawing/2014/main" id="{DFB22926-75FA-0E04-49DB-2843DB810369}"/>
              </a:ext>
            </a:extLst>
          </p:cNvPr>
          <p:cNvSpPr/>
          <p:nvPr/>
        </p:nvSpPr>
        <p:spPr>
          <a:xfrm>
            <a:off x="4779700" y="3021592"/>
            <a:ext cx="9829190" cy="2460446"/>
          </a:xfrm>
          <a:prstGeom prst="rect">
            <a:avLst/>
          </a:prstGeom>
          <a:solidFill>
            <a:schemeClr val="tx1"/>
          </a:solidFill>
        </p:spPr>
        <p:txBody>
          <a:bodyPr wrap="square" lIns="913730" tIns="456865" rIns="913730" bIns="456865">
            <a:spAutoFit/>
          </a:bodyPr>
          <a:lstStyle/>
          <a:p>
            <a:r>
              <a:rPr lang="it-IT" sz="9993"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9993"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13" name="Immagine 12" descr="Immagine che contiene nuvola, Cumulo, nuvole, giornata&#10;&#10;Descrizione generata automaticamente">
            <a:extLst>
              <a:ext uri="{FF2B5EF4-FFF2-40B4-BE49-F238E27FC236}">
                <a16:creationId xmlns:a16="http://schemas.microsoft.com/office/drawing/2014/main" id="{6138377C-68F3-DE2D-93B7-4DA67848C100}"/>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colorTemperature colorTemp="5300"/>
                    </a14:imgEffect>
                  </a14:imgLayer>
                </a14:imgProps>
              </a:ext>
            </a:extLst>
          </a:blip>
          <a:stretch>
            <a:fillRect/>
          </a:stretch>
        </p:blipFill>
        <p:spPr>
          <a:xfrm>
            <a:off x="5350806" y="5501847"/>
            <a:ext cx="9269491" cy="9647683"/>
          </a:xfrm>
          <a:prstGeom prst="rect">
            <a:avLst/>
          </a:prstGeom>
        </p:spPr>
      </p:pic>
      <p:pic>
        <p:nvPicPr>
          <p:cNvPr id="15" name="Immagine 14" descr="Immagine che contiene aeromobile, trasporto, cielo, elicottero&#10;&#10;Descrizione generata automaticamente">
            <a:extLst>
              <a:ext uri="{FF2B5EF4-FFF2-40B4-BE49-F238E27FC236}">
                <a16:creationId xmlns:a16="http://schemas.microsoft.com/office/drawing/2014/main" id="{5521CA76-4128-79D9-8893-8F6EEC15851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43359" y1="8594" x2="43359" y2="8594"/>
                        <a14:backgroundMark x1="87500" y1="40625" x2="87500" y2="40625"/>
                      </a14:backgroundRemoval>
                    </a14:imgEffect>
                  </a14:imgLayer>
                </a14:imgProps>
              </a:ext>
            </a:extLst>
          </a:blip>
          <a:stretch>
            <a:fillRect/>
          </a:stretch>
        </p:blipFill>
        <p:spPr>
          <a:xfrm>
            <a:off x="5345175" y="5162026"/>
            <a:ext cx="2892538" cy="2892538"/>
          </a:xfrm>
          <a:prstGeom prst="rect">
            <a:avLst/>
          </a:prstGeom>
        </p:spPr>
      </p:pic>
      <p:pic>
        <p:nvPicPr>
          <p:cNvPr id="16" name="Immagine 15" descr="Immagine che contiene arte, Arte frattale, Elementi grafici, Policromia&#10;&#10;Descrizione generata automaticamente">
            <a:extLst>
              <a:ext uri="{FF2B5EF4-FFF2-40B4-BE49-F238E27FC236}">
                <a16:creationId xmlns:a16="http://schemas.microsoft.com/office/drawing/2014/main" id="{D657C81D-FE42-7EE8-3BAC-2AD70875B3F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88" b="92188" l="9766" r="89844">
                        <a14:foregroundMark x1="19141" y1="12109" x2="19141" y2="12109"/>
                        <a14:foregroundMark x1="18359" y1="17969" x2="18359" y2="17969"/>
                        <a14:foregroundMark x1="21484" y1="92578" x2="21484" y2="92578"/>
                        <a14:foregroundMark x1="69531" y1="5859" x2="69531" y2="5859"/>
                        <a14:foregroundMark x1="28125" y1="4688" x2="28125" y2="4688"/>
                        <a14:foregroundMark x1="13672" y1="53125" x2="13672" y2="53125"/>
                        <a14:foregroundMark x1="70313" y1="83984" x2="70313" y2="83984"/>
                        <a14:foregroundMark x1="55469" y1="87891" x2="55469" y2="87891"/>
                        <a14:foregroundMark x1="40625" y1="82422" x2="40625" y2="82422"/>
                        <a14:foregroundMark x1="30078" y1="79297" x2="30078" y2="79297"/>
                        <a14:foregroundMark x1="26172" y1="66016" x2="26172" y2="66016"/>
                        <a14:foregroundMark x1="64453" y1="16016" x2="64453" y2="16016"/>
                        <a14:foregroundMark x1="46875" y1="10938" x2="46875" y2="10938"/>
                        <a14:foregroundMark x1="78516" y1="62109" x2="78516" y2="62109"/>
                        <a14:foregroundMark x1="70703" y1="74219" x2="70703" y2="74219"/>
                        <a14:foregroundMark x1="56641" y1="76172" x2="56641" y2="76172"/>
                        <a14:foregroundMark x1="72656" y1="36328" x2="72656" y2="36328"/>
                        <a14:foregroundMark x1="79297" y1="39063" x2="79297" y2="39063"/>
                        <a14:foregroundMark x1="32422" y1="19922" x2="32422" y2="19922"/>
                        <a14:backgroundMark x1="30078" y1="25781" x2="30078" y2="25781"/>
                        <a14:backgroundMark x1="32031" y1="30469" x2="32031" y2="30469"/>
                        <a14:backgroundMark x1="66797" y1="25391" x2="66797" y2="25391"/>
                        <a14:backgroundMark x1="50000" y1="25391" x2="50000" y2="25391"/>
                        <a14:backgroundMark x1="66797" y1="71875" x2="66797" y2="71875"/>
                        <a14:backgroundMark x1="78906" y1="60938" x2="78906" y2="60938"/>
                        <a14:backgroundMark x1="32422" y1="64063" x2="32422" y2="64063"/>
                        <a14:backgroundMark x1="44141" y1="69922" x2="44141" y2="69922"/>
                      </a14:backgroundRemoval>
                    </a14:imgEffect>
                  </a14:imgLayer>
                </a14:imgProps>
              </a:ext>
            </a:extLst>
          </a:blip>
          <a:stretch>
            <a:fillRect/>
          </a:stretch>
        </p:blipFill>
        <p:spPr>
          <a:xfrm flipH="1">
            <a:off x="5738142" y="8727645"/>
            <a:ext cx="2106625" cy="2106625"/>
          </a:xfrm>
          <a:prstGeom prst="rect">
            <a:avLst/>
          </a:prstGeom>
        </p:spPr>
      </p:pic>
      <p:pic>
        <p:nvPicPr>
          <p:cNvPr id="17" name="Immagine 16" descr="Immagine che contiene fiore, Policromia, arte&#10;&#10;Descrizione generata automaticamente">
            <a:extLst>
              <a:ext uri="{FF2B5EF4-FFF2-40B4-BE49-F238E27FC236}">
                <a16:creationId xmlns:a16="http://schemas.microsoft.com/office/drawing/2014/main" id="{FF5501B8-3603-D858-D069-79306E61524C}"/>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16797" y1="67188" x2="16797" y2="67188"/>
                        <a14:foregroundMark x1="23047" y1="80469" x2="23047" y2="80469"/>
                        <a14:foregroundMark x1="12891" y1="32813" x2="12891" y2="32813"/>
                        <a14:foregroundMark x1="66406" y1="85938" x2="66406" y2="85938"/>
                        <a14:backgroundMark x1="62891" y1="21484" x2="62891" y2="21484"/>
                        <a14:backgroundMark x1="76563" y1="28906" x2="76563" y2="28906"/>
                        <a14:backgroundMark x1="75781" y1="30469" x2="75781" y2="30469"/>
                        <a14:backgroundMark x1="73047" y1="32813" x2="73047" y2="32813"/>
                      </a14:backgroundRemoval>
                    </a14:imgEffect>
                  </a14:imgLayer>
                </a14:imgProps>
              </a:ext>
            </a:extLst>
          </a:blip>
          <a:srcRect l="7449" t="8606" r="11728" b="8054"/>
          <a:stretch/>
        </p:blipFill>
        <p:spPr>
          <a:xfrm flipH="1">
            <a:off x="11311758" y="5847703"/>
            <a:ext cx="2935087" cy="3026480"/>
          </a:xfrm>
          <a:prstGeom prst="rect">
            <a:avLst/>
          </a:prstGeom>
        </p:spPr>
      </p:pic>
      <p:pic>
        <p:nvPicPr>
          <p:cNvPr id="18" name="Immagine 17" descr="Immagine che contiene cielo, acqua, aqua, isola&#10;&#10;Descrizione generata automaticamente">
            <a:extLst>
              <a:ext uri="{FF2B5EF4-FFF2-40B4-BE49-F238E27FC236}">
                <a16:creationId xmlns:a16="http://schemas.microsoft.com/office/drawing/2014/main" id="{4461F75C-EC47-8C11-2E5A-A46DAAE84171}"/>
              </a:ext>
            </a:extLst>
          </p:cNvPr>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11200"/>
                    </a14:imgEffect>
                  </a14:imgLayer>
                </a14:imgProps>
              </a:ext>
            </a:extLst>
          </a:blip>
          <a:srcRect l="14032" t="54656" r="10740" b="12665"/>
          <a:stretch/>
        </p:blipFill>
        <p:spPr>
          <a:xfrm>
            <a:off x="5350791" y="12246519"/>
            <a:ext cx="9253592" cy="2892538"/>
          </a:xfrm>
          <a:prstGeom prst="rect">
            <a:avLst/>
          </a:prstGeom>
          <a:ln>
            <a:noFill/>
          </a:ln>
        </p:spPr>
      </p:pic>
      <p:pic>
        <p:nvPicPr>
          <p:cNvPr id="19" name="Immagine 18" descr="Immagine che contiene paracadute, Paracadutismo, Sport dell'aria, cielo&#10;&#10;Descrizione generata automaticamente">
            <a:extLst>
              <a:ext uri="{FF2B5EF4-FFF2-40B4-BE49-F238E27FC236}">
                <a16:creationId xmlns:a16="http://schemas.microsoft.com/office/drawing/2014/main" id="{87171354-EE43-E0AE-3B0B-D656C902CD14}"/>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backgroundMark x1="51660" y1="45117" x2="51660" y2="45117"/>
                        <a14:backgroundMark x1="57324" y1="42773" x2="57324" y2="42773"/>
                        <a14:backgroundMark x1="68262" y1="41211" x2="68262" y2="41211"/>
                        <a14:backgroundMark x1="42578" y1="42871" x2="42578" y2="42871"/>
                        <a14:backgroundMark x1="38574" y1="41797" x2="38574" y2="41797"/>
                        <a14:backgroundMark x1="42383" y1="51367" x2="42383" y2="51367"/>
                        <a14:backgroundMark x1="29199" y1="39648" x2="30566" y2="42773"/>
                        <a14:backgroundMark x1="33984" y1="41406" x2="33984" y2="41406"/>
                        <a14:backgroundMark x1="36426" y1="45801" x2="38281" y2="50000"/>
                        <a14:backgroundMark x1="43750" y1="58594" x2="44727" y2="59668"/>
                      </a14:backgroundRemoval>
                    </a14:imgEffect>
                  </a14:imgLayer>
                </a14:imgProps>
              </a:ext>
            </a:extLst>
          </a:blip>
          <a:stretch>
            <a:fillRect/>
          </a:stretch>
        </p:blipFill>
        <p:spPr>
          <a:xfrm>
            <a:off x="7307246" y="7612618"/>
            <a:ext cx="4605722" cy="4605722"/>
          </a:xfrm>
          <a:prstGeom prst="rect">
            <a:avLst/>
          </a:prstGeom>
        </p:spPr>
      </p:pic>
      <p:sp>
        <p:nvSpPr>
          <p:cNvPr id="20" name="Rettangolo 19">
            <a:extLst>
              <a:ext uri="{FF2B5EF4-FFF2-40B4-BE49-F238E27FC236}">
                <a16:creationId xmlns:a16="http://schemas.microsoft.com/office/drawing/2014/main" id="{8579E035-B00F-4E08-09AC-E18DBCF9DBA4}"/>
              </a:ext>
            </a:extLst>
          </p:cNvPr>
          <p:cNvSpPr/>
          <p:nvPr/>
        </p:nvSpPr>
        <p:spPr>
          <a:xfrm rot="5400000">
            <a:off x="-139017" y="8748740"/>
            <a:ext cx="9291355" cy="2152862"/>
          </a:xfrm>
          <a:prstGeom prst="rect">
            <a:avLst/>
          </a:prstGeom>
          <a:noFill/>
        </p:spPr>
        <p:txBody>
          <a:bodyPr wrap="square" lIns="913730" tIns="456865" rIns="913730" bIns="456865">
            <a:spAutoFit/>
          </a:bodyPr>
          <a:lstStyle/>
          <a:p>
            <a:pPr algn="ct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7994"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24" name="Elemento grafico 23">
            <a:extLst>
              <a:ext uri="{FF2B5EF4-FFF2-40B4-BE49-F238E27FC236}">
                <a16:creationId xmlns:a16="http://schemas.microsoft.com/office/drawing/2014/main" id="{465C7520-B82F-D687-17D3-7607A757DE0F}"/>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a:off x="5823215" y="1776074"/>
            <a:ext cx="5798886" cy="980711"/>
          </a:xfrm>
          <a:prstGeom prst="rect">
            <a:avLst/>
          </a:prstGeom>
        </p:spPr>
      </p:pic>
      <p:cxnSp>
        <p:nvCxnSpPr>
          <p:cNvPr id="27" name="Connettore 1 26">
            <a:extLst>
              <a:ext uri="{FF2B5EF4-FFF2-40B4-BE49-F238E27FC236}">
                <a16:creationId xmlns:a16="http://schemas.microsoft.com/office/drawing/2014/main" id="{AEC47781-FF33-B886-6508-9A7AA1E7D4D9}"/>
              </a:ext>
            </a:extLst>
          </p:cNvPr>
          <p:cNvCxnSpPr>
            <a:cxnSpLocks/>
          </p:cNvCxnSpPr>
          <p:nvPr/>
        </p:nvCxnSpPr>
        <p:spPr>
          <a:xfrm>
            <a:off x="5823219" y="2994636"/>
            <a:ext cx="6089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Elemento grafico 34">
            <a:extLst>
              <a:ext uri="{FF2B5EF4-FFF2-40B4-BE49-F238E27FC236}">
                <a16:creationId xmlns:a16="http://schemas.microsoft.com/office/drawing/2014/main" id="{0C6D292A-FB3C-C409-5385-79897A64F385}"/>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rot="5400000">
            <a:off x="2351231" y="2261498"/>
            <a:ext cx="3597361" cy="608384"/>
          </a:xfrm>
          <a:prstGeom prst="rect">
            <a:avLst/>
          </a:prstGeom>
        </p:spPr>
      </p:pic>
      <p:pic>
        <p:nvPicPr>
          <p:cNvPr id="36" name="Immagine 35">
            <a:extLst>
              <a:ext uri="{FF2B5EF4-FFF2-40B4-BE49-F238E27FC236}">
                <a16:creationId xmlns:a16="http://schemas.microsoft.com/office/drawing/2014/main" id="{83F03E43-A7F7-0287-0D5E-71269DC22A27}"/>
              </a:ext>
            </a:extLst>
          </p:cNvPr>
          <p:cNvPicPr>
            <a:picLocks noChangeAspect="1"/>
          </p:cNvPicPr>
          <p:nvPr/>
        </p:nvPicPr>
        <p:blipFill rotWithShape="1">
          <a:blip r:embed="rId16"/>
          <a:srcRect l="27006" r="9847"/>
          <a:stretch/>
        </p:blipFill>
        <p:spPr>
          <a:xfrm>
            <a:off x="3545240" y="3834869"/>
            <a:ext cx="1818356" cy="1941756"/>
          </a:xfrm>
          <a:prstGeom prst="rect">
            <a:avLst/>
          </a:prstGeom>
        </p:spPr>
      </p:pic>
      <p:pic>
        <p:nvPicPr>
          <p:cNvPr id="34" name="Elemento grafico 33">
            <a:extLst>
              <a:ext uri="{FF2B5EF4-FFF2-40B4-BE49-F238E27FC236}">
                <a16:creationId xmlns:a16="http://schemas.microsoft.com/office/drawing/2014/main" id="{D3F1365D-0E55-C192-2130-4F5333D17ACC}"/>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rot="5400000">
            <a:off x="2515456" y="2655894"/>
            <a:ext cx="4473988" cy="675764"/>
          </a:xfrm>
          <a:prstGeom prst="rect">
            <a:avLst/>
          </a:prstGeom>
        </p:spPr>
      </p:pic>
      <p:pic>
        <p:nvPicPr>
          <p:cNvPr id="37" name="Immagine 36">
            <a:extLst>
              <a:ext uri="{FF2B5EF4-FFF2-40B4-BE49-F238E27FC236}">
                <a16:creationId xmlns:a16="http://schemas.microsoft.com/office/drawing/2014/main" id="{E850491B-D63A-D12E-2724-6081B0F75693}"/>
              </a:ext>
            </a:extLst>
          </p:cNvPr>
          <p:cNvPicPr>
            <a:picLocks noChangeAspect="1"/>
          </p:cNvPicPr>
          <p:nvPr/>
        </p:nvPicPr>
        <p:blipFill rotWithShape="1">
          <a:blip r:embed="rId19"/>
          <a:srcRect l="3569" t="25611" r="36889" b="7552"/>
          <a:stretch/>
        </p:blipFill>
        <p:spPr>
          <a:xfrm>
            <a:off x="9951231" y="2"/>
            <a:ext cx="4684894" cy="7040116"/>
          </a:xfrm>
          <a:prstGeom prst="rect">
            <a:avLst/>
          </a:prstGeom>
        </p:spPr>
      </p:pic>
      <p:pic>
        <p:nvPicPr>
          <p:cNvPr id="23" name="Elemento grafico 22">
            <a:extLst>
              <a:ext uri="{FF2B5EF4-FFF2-40B4-BE49-F238E27FC236}">
                <a16:creationId xmlns:a16="http://schemas.microsoft.com/office/drawing/2014/main" id="{C5907222-6F0A-2FD7-FBF2-3FEAB955CD33}"/>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a:off x="5823215" y="584748"/>
            <a:ext cx="7573784" cy="1143971"/>
          </a:xfrm>
          <a:prstGeom prst="rect">
            <a:avLst/>
          </a:prstGeom>
        </p:spPr>
      </p:pic>
      <p:sp>
        <p:nvSpPr>
          <p:cNvPr id="49" name="CasellaDiTesto 48">
            <a:extLst>
              <a:ext uri="{FF2B5EF4-FFF2-40B4-BE49-F238E27FC236}">
                <a16:creationId xmlns:a16="http://schemas.microsoft.com/office/drawing/2014/main" id="{FE158293-5DD6-FC5C-A412-8D6819B092B2}"/>
              </a:ext>
            </a:extLst>
          </p:cNvPr>
          <p:cNvSpPr txBox="1"/>
          <p:nvPr/>
        </p:nvSpPr>
        <p:spPr>
          <a:xfrm>
            <a:off x="3728012" y="14233135"/>
            <a:ext cx="3710159" cy="923330"/>
          </a:xfrm>
          <a:prstGeom prst="rect">
            <a:avLst/>
          </a:prstGeom>
          <a:noFill/>
        </p:spPr>
        <p:txBody>
          <a:bodyPr wrap="square" rtlCol="0">
            <a:spAutoFit/>
          </a:bodyPr>
          <a:lstStyle/>
          <a:p>
            <a:r>
              <a:rPr lang="it-IT" sz="5400" dirty="0">
                <a:solidFill>
                  <a:schemeClr val="bg1"/>
                </a:solidFill>
              </a:rPr>
              <a:t>2023</a:t>
            </a:r>
          </a:p>
        </p:txBody>
      </p:sp>
      <p:sp>
        <p:nvSpPr>
          <p:cNvPr id="50" name="CasellaDiTesto 49">
            <a:extLst>
              <a:ext uri="{FF2B5EF4-FFF2-40B4-BE49-F238E27FC236}">
                <a16:creationId xmlns:a16="http://schemas.microsoft.com/office/drawing/2014/main" id="{5EAAC042-0BFA-6F94-7B6A-5512337BEE70}"/>
              </a:ext>
            </a:extLst>
          </p:cNvPr>
          <p:cNvSpPr txBox="1"/>
          <p:nvPr/>
        </p:nvSpPr>
        <p:spPr>
          <a:xfrm rot="5400000">
            <a:off x="-4904695" y="6974593"/>
            <a:ext cx="15149514" cy="1200329"/>
          </a:xfrm>
          <a:prstGeom prst="rect">
            <a:avLst/>
          </a:prstGeom>
          <a:noFill/>
        </p:spPr>
        <p:txBody>
          <a:bodyPr wrap="square" rtlCol="0">
            <a:spAutoFit/>
          </a:bodyPr>
          <a:lstStyle/>
          <a:p>
            <a:pPr algn="just"/>
            <a:r>
              <a:rPr lang="en-GB" sz="3600" dirty="0">
                <a:solidFill>
                  <a:schemeClr val="bg1"/>
                </a:solidFill>
              </a:rPr>
              <a:t>Ever wanted to launch from a helicopter onto a tiny island, falling between anti-</a:t>
            </a:r>
            <a:r>
              <a:rPr lang="en-GB" sz="3600" dirty="0" err="1">
                <a:solidFill>
                  <a:schemeClr val="bg1"/>
                </a:solidFill>
              </a:rPr>
              <a:t>grav</a:t>
            </a:r>
            <a:r>
              <a:rPr lang="en-GB" sz="3600" dirty="0">
                <a:solidFill>
                  <a:schemeClr val="bg1"/>
                </a:solidFill>
              </a:rPr>
              <a:t> bombs? </a:t>
            </a:r>
            <a:r>
              <a:rPr lang="en-GB" sz="3600" b="1" dirty="0" err="1">
                <a:solidFill>
                  <a:schemeClr val="bg1"/>
                </a:solidFill>
              </a:rPr>
              <a:t>ParaZXland</a:t>
            </a:r>
            <a:r>
              <a:rPr lang="en-GB" sz="3600" dirty="0">
                <a:solidFill>
                  <a:schemeClr val="bg1"/>
                </a:solidFill>
              </a:rPr>
              <a:t> places you under the parachute! </a:t>
            </a:r>
          </a:p>
        </p:txBody>
      </p:sp>
    </p:spTree>
    <p:extLst>
      <p:ext uri="{BB962C8B-B14F-4D97-AF65-F5344CB8AC3E}">
        <p14:creationId xmlns:p14="http://schemas.microsoft.com/office/powerpoint/2010/main" val="264331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magine 47" descr="Immagine che contiene testo, grafica, poster, Elementi grafici&#10;&#10;Descrizione generata automaticamente">
            <a:extLst>
              <a:ext uri="{FF2B5EF4-FFF2-40B4-BE49-F238E27FC236}">
                <a16:creationId xmlns:a16="http://schemas.microsoft.com/office/drawing/2014/main" id="{75853718-55DF-8B4A-AB22-D254278348B7}"/>
              </a:ext>
            </a:extLst>
          </p:cNvPr>
          <p:cNvPicPr>
            <a:picLocks noChangeAspect="1"/>
          </p:cNvPicPr>
          <p:nvPr/>
        </p:nvPicPr>
        <p:blipFill>
          <a:blip r:embed="rId2"/>
          <a:stretch>
            <a:fillRect/>
          </a:stretch>
        </p:blipFill>
        <p:spPr>
          <a:xfrm rot="5400000">
            <a:off x="-236678" y="272568"/>
            <a:ext cx="15148800" cy="14603659"/>
          </a:xfrm>
          <a:prstGeom prst="rect">
            <a:avLst/>
          </a:prstGeom>
        </p:spPr>
      </p:pic>
    </p:spTree>
    <p:extLst>
      <p:ext uri="{BB962C8B-B14F-4D97-AF65-F5344CB8AC3E}">
        <p14:creationId xmlns:p14="http://schemas.microsoft.com/office/powerpoint/2010/main" val="34471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lemento grafico 2">
            <a:extLst>
              <a:ext uri="{FF2B5EF4-FFF2-40B4-BE49-F238E27FC236}">
                <a16:creationId xmlns:a16="http://schemas.microsoft.com/office/drawing/2014/main" id="{685718C1-FE25-2D49-A63F-BFDEAB911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9" y="10644010"/>
            <a:ext cx="14610163" cy="4505525"/>
          </a:xfrm>
          <a:prstGeom prst="rect">
            <a:avLst/>
          </a:prstGeom>
        </p:spPr>
      </p:pic>
      <p:grpSp>
        <p:nvGrpSpPr>
          <p:cNvPr id="4" name="Gruppo 3">
            <a:extLst>
              <a:ext uri="{FF2B5EF4-FFF2-40B4-BE49-F238E27FC236}">
                <a16:creationId xmlns:a16="http://schemas.microsoft.com/office/drawing/2014/main" id="{EF04FF63-1EA9-6144-95E2-CC1FB13C9B47}"/>
              </a:ext>
            </a:extLst>
          </p:cNvPr>
          <p:cNvGrpSpPr/>
          <p:nvPr/>
        </p:nvGrpSpPr>
        <p:grpSpPr>
          <a:xfrm>
            <a:off x="5807316" y="-814465"/>
            <a:ext cx="1960082" cy="11767298"/>
            <a:chOff x="1205771" y="-272051"/>
            <a:chExt cx="196152" cy="1177593"/>
          </a:xfrm>
        </p:grpSpPr>
        <p:sp>
          <p:nvSpPr>
            <p:cNvPr id="5" name="Rettangolo 4">
              <a:extLst>
                <a:ext uri="{FF2B5EF4-FFF2-40B4-BE49-F238E27FC236}">
                  <a16:creationId xmlns:a16="http://schemas.microsoft.com/office/drawing/2014/main" id="{F18DF864-BEC3-1342-B795-6AA5B1E2DB8F}"/>
                </a:ext>
              </a:extLst>
            </p:cNvPr>
            <p:cNvSpPr/>
            <p:nvPr/>
          </p:nvSpPr>
          <p:spPr>
            <a:xfrm rot="19660673">
              <a:off x="1205771" y="-177385"/>
              <a:ext cx="57150" cy="1082927"/>
            </a:xfrm>
            <a:prstGeom prst="rect">
              <a:avLst/>
            </a:prstGeom>
            <a:solidFill>
              <a:srgbClr val="F21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6" name="Rettangolo 5">
              <a:extLst>
                <a:ext uri="{FF2B5EF4-FFF2-40B4-BE49-F238E27FC236}">
                  <a16:creationId xmlns:a16="http://schemas.microsoft.com/office/drawing/2014/main" id="{9AB982F2-0792-8649-9FE8-910C4A98E205}"/>
                </a:ext>
              </a:extLst>
            </p:cNvPr>
            <p:cNvSpPr/>
            <p:nvPr/>
          </p:nvSpPr>
          <p:spPr>
            <a:xfrm rot="19660673">
              <a:off x="1251933" y="-209727"/>
              <a:ext cx="57150" cy="1082927"/>
            </a:xfrm>
            <a:prstGeom prst="rect">
              <a:avLst/>
            </a:prstGeom>
            <a:solidFill>
              <a:srgbClr val="F7C6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7" name="Rettangolo 6">
              <a:extLst>
                <a:ext uri="{FF2B5EF4-FFF2-40B4-BE49-F238E27FC236}">
                  <a16:creationId xmlns:a16="http://schemas.microsoft.com/office/drawing/2014/main" id="{E447AAEB-945E-5B46-AFEA-E5005A2EEC21}"/>
                </a:ext>
              </a:extLst>
            </p:cNvPr>
            <p:cNvSpPr/>
            <p:nvPr/>
          </p:nvSpPr>
          <p:spPr>
            <a:xfrm rot="19660673">
              <a:off x="1297494" y="-242070"/>
              <a:ext cx="57150" cy="10829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8" name="Rettangolo 7">
              <a:extLst>
                <a:ext uri="{FF2B5EF4-FFF2-40B4-BE49-F238E27FC236}">
                  <a16:creationId xmlns:a16="http://schemas.microsoft.com/office/drawing/2014/main" id="{AB2404BA-7C00-6A4F-888D-7FCD7797C2F3}"/>
                </a:ext>
              </a:extLst>
            </p:cNvPr>
            <p:cNvSpPr/>
            <p:nvPr/>
          </p:nvSpPr>
          <p:spPr>
            <a:xfrm rot="19660673">
              <a:off x="1344773" y="-272051"/>
              <a:ext cx="57150" cy="1082927"/>
            </a:xfrm>
            <a:prstGeom prst="rect">
              <a:avLst/>
            </a:prstGeom>
            <a:solidFill>
              <a:srgbClr val="45A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grpSp>
    </p:spTree>
    <p:extLst>
      <p:ext uri="{BB962C8B-B14F-4D97-AF65-F5344CB8AC3E}">
        <p14:creationId xmlns:p14="http://schemas.microsoft.com/office/powerpoint/2010/main" val="304092537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98</Words>
  <Application>Microsoft Macintosh PowerPoint</Application>
  <PresentationFormat>Personalizzato</PresentationFormat>
  <Paragraphs>9</Paragraphs>
  <Slides>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vt:i4>
      </vt:variant>
    </vt:vector>
  </HeadingPairs>
  <TitlesOfParts>
    <vt:vector size="10" baseType="lpstr">
      <vt:lpstr>Arial</vt:lpstr>
      <vt:lpstr>Bauhaus 93</vt:lpstr>
      <vt:lpstr>Calibri</vt:lpstr>
      <vt:lpstr>Calibri Light</vt:lpstr>
      <vt:lpstr>Magneto</vt:lpstr>
      <vt:lpstr>Tema di Office</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Carla A</dc:creator>
  <cp:lastModifiedBy>Massimiliano Arca</cp:lastModifiedBy>
  <cp:revision>12</cp:revision>
  <dcterms:created xsi:type="dcterms:W3CDTF">2023-08-08T08:20:51Z</dcterms:created>
  <dcterms:modified xsi:type="dcterms:W3CDTF">2025-09-06T07:50:29Z</dcterms:modified>
</cp:coreProperties>
</file>