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244104-91BB-4A09-88F0-9E5F3EA32540}">
  <a:tblStyle styleId="{0E244104-91BB-4A09-88F0-9E5F3EA325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5.xml"/><Relationship Id="rId41" Type="http://schemas.openxmlformats.org/officeDocument/2006/relationships/font" Target="fonts/Karl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Karla-bold.fntdata"/><Relationship Id="rId16" Type="http://schemas.openxmlformats.org/officeDocument/2006/relationships/slide" Target="slides/slide11.xml"/><Relationship Id="rId38" Type="http://schemas.openxmlformats.org/officeDocument/2006/relationships/font" Target="fonts/Karl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8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3"/>
          </a:xfrm>
          <a:custGeom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5" y="301575"/>
            <a:ext cx="9150050" cy="4496748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3"/>
            <a:ext cx="9144000" cy="3341668"/>
          </a:xfrm>
          <a:custGeom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2" cy="4453148"/>
          </a:xfrm>
          <a:custGeom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355" y="0"/>
            <a:ext cx="5209571" cy="983354"/>
          </a:xfrm>
          <a:custGeom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6025" y="2"/>
            <a:ext cx="4445394" cy="1085644"/>
          </a:xfrm>
          <a:custGeom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6375475" y="4745747"/>
            <a:ext cx="2548913" cy="400879"/>
          </a:xfrm>
          <a:custGeom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7341180" y="4767304"/>
            <a:ext cx="1821096" cy="395811"/>
          </a:xfrm>
          <a:custGeom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8340717" y="4204075"/>
            <a:ext cx="818444" cy="959061"/>
          </a:xfrm>
          <a:custGeom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1559025" y="-6025"/>
            <a:ext cx="4116775" cy="944875"/>
          </a:xfrm>
          <a:custGeom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Raleway:400,700%7CKarla:400,700,400italic,700italic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800" cy="35688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  <a:endParaRPr sz="1800">
              <a:solidFill>
                <a:srgbClr val="004C5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776500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5226775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186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{0E244104-91BB-4A09-88F0-9E5F3EA32540}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90925" y="942584"/>
            <a:ext cx="8171736" cy="3892835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</a:endParaRPr>
          </a:p>
        </p:txBody>
      </p:sp>
      <p:sp>
        <p:nvSpPr>
          <p:cNvPr id="192" name="Shape 192"/>
          <p:cNvSpPr txBox="1"/>
          <p:nvPr>
            <p:ph idx="4294967295" type="title"/>
          </p:nvPr>
        </p:nvSpPr>
        <p:spPr>
          <a:xfrm>
            <a:off x="886650" y="1698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909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BE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b="1" sz="10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E9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  <a:endParaRPr sz="96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5" name="Shape 20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Whoa! That’s a big number, aren’t you proud?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4294967295" type="ctrTitle"/>
          </p:nvPr>
        </p:nvSpPr>
        <p:spPr>
          <a:xfrm>
            <a:off x="1599425" y="1029000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  <a:endParaRPr sz="60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1" name="Shape 211"/>
          <p:cNvSpPr txBox="1"/>
          <p:nvPr>
            <p:ph idx="4294967295" type="subTitle"/>
          </p:nvPr>
        </p:nvSpPr>
        <p:spPr>
          <a:xfrm>
            <a:off x="1599425" y="1792307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  <a:endParaRPr sz="2000">
              <a:solidFill>
                <a:srgbClr val="ABE33F"/>
              </a:solidFill>
            </a:endParaRPr>
          </a:p>
        </p:txBody>
      </p:sp>
      <p:sp>
        <p:nvSpPr>
          <p:cNvPr id="212" name="Shape 212"/>
          <p:cNvSpPr txBox="1"/>
          <p:nvPr>
            <p:ph idx="4294967295" type="ctrTitle"/>
          </p:nvPr>
        </p:nvSpPr>
        <p:spPr>
          <a:xfrm>
            <a:off x="1599425" y="3657894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sz="60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3" name="Shape 213"/>
          <p:cNvSpPr txBox="1"/>
          <p:nvPr>
            <p:ph idx="4294967295" type="subTitle"/>
          </p:nvPr>
        </p:nvSpPr>
        <p:spPr>
          <a:xfrm>
            <a:off x="1599425" y="4421201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1599425" y="2343447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  <a:endParaRPr sz="6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5" name="Shape 215"/>
          <p:cNvSpPr txBox="1"/>
          <p:nvPr>
            <p:ph idx="4294967295" type="subTitle"/>
          </p:nvPr>
        </p:nvSpPr>
        <p:spPr>
          <a:xfrm>
            <a:off x="1599425" y="3106754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  <a:endParaRPr sz="2000">
              <a:solidFill>
                <a:srgbClr val="00AE9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899824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2893237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0460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336817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Shape 231"/>
          <p:cNvSpPr txBox="1"/>
          <p:nvPr>
            <p:ph idx="3" type="body"/>
          </p:nvPr>
        </p:nvSpPr>
        <p:spPr>
          <a:xfrm>
            <a:off x="583174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0460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336817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4" name="Shape 234"/>
          <p:cNvSpPr txBox="1"/>
          <p:nvPr>
            <p:ph idx="3" type="body"/>
          </p:nvPr>
        </p:nvSpPr>
        <p:spPr>
          <a:xfrm>
            <a:off x="583174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6000" cy="3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886650" y="1556150"/>
            <a:ext cx="31509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GOOGLE SLIDES</a:t>
            </a:r>
            <a:endParaRPr sz="1200">
              <a:solidFill>
                <a:srgbClr val="00AE9D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243071" y="1556150"/>
            <a:ext cx="35097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POWERPOINT®</a:t>
            </a:r>
            <a:endParaRPr sz="1200">
              <a:solidFill>
                <a:srgbClr val="00AE9D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886650" y="3753525"/>
            <a:ext cx="6866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AE9D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00AE9D"/>
                </a:solidFill>
                <a:hlinkClick r:id="rId4"/>
              </a:rPr>
              <a:t>www.slidescarnival.com/help-use-presentation-template</a:t>
            </a:r>
            <a:endParaRPr b="1" i="1" sz="1000">
              <a:solidFill>
                <a:srgbClr val="00AE9D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AE9D"/>
                </a:solidFill>
              </a:rPr>
              <a:t>This template is free to use under </a:t>
            </a:r>
            <a:r>
              <a:rPr i="1" lang="en" sz="1000" u="sng">
                <a:solidFill>
                  <a:srgbClr val="00AE9D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00AE9D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53754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47" name="Shape 247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534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4" name="Shape 254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7877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1" name="Shape 261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126200" y="1078126"/>
            <a:ext cx="4609969" cy="358891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19121" y="1268722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4294967295" type="ctrTitle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/>
          <p:nvPr>
            <p:ph idx="4294967295" type="subTitle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grpSp>
        <p:nvGrpSpPr>
          <p:cNvPr id="275" name="Shape 275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8" cy="115980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86650" y="1984501"/>
            <a:ext cx="73707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</a:t>
            </a:r>
            <a:r>
              <a:rPr b="1" lang="en" sz="2400"/>
              <a:t>awesome resources</a:t>
            </a:r>
            <a:r>
              <a:rPr lang="en" sz="2400"/>
              <a:t>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886650" y="1657350"/>
            <a:ext cx="78000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Titles: </a:t>
            </a:r>
            <a:r>
              <a:rPr b="1" lang="en" sz="1200"/>
              <a:t>Raleway</a:t>
            </a:r>
            <a:endParaRPr b="1"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Body copy: </a:t>
            </a:r>
            <a:r>
              <a:rPr b="1" lang="en" sz="1200"/>
              <a:t>Karla</a:t>
            </a:r>
            <a:endParaRPr b="1" sz="1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3"/>
              </a:rPr>
              <a:t>https://www.google.com/fonts#UsePlace:use/Collection:Raleway:400,700|Karla:400,700,400italic,700italic</a:t>
            </a:r>
            <a:endParaRPr sz="1200">
              <a:solidFill>
                <a:srgbClr val="00AE9D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green </a:t>
            </a:r>
            <a:r>
              <a:rPr b="1" lang="en" sz="1200"/>
              <a:t>#004c52</a:t>
            </a:r>
            <a:r>
              <a:rPr lang="en" sz="1200"/>
              <a:t> / Aqua green </a:t>
            </a:r>
            <a:r>
              <a:rPr b="1" lang="en" sz="1200">
                <a:solidFill>
                  <a:srgbClr val="00AE9D"/>
                </a:solidFill>
              </a:rPr>
              <a:t>#00ae9d</a:t>
            </a:r>
            <a:r>
              <a:rPr lang="en" sz="1200"/>
              <a:t> / Lime green </a:t>
            </a:r>
            <a:r>
              <a:rPr b="1" lang="en" sz="1200">
                <a:solidFill>
                  <a:srgbClr val="ABE33F"/>
                </a:solidFill>
              </a:rPr>
              <a:t>#abe33f</a:t>
            </a:r>
            <a:endParaRPr b="1" sz="1200">
              <a:solidFill>
                <a:srgbClr val="ABE33F"/>
              </a:solidFill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886650" y="4171650"/>
            <a:ext cx="6148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21" y="3134232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4C5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9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8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1" y="890659"/>
            <a:ext cx="257557" cy="296407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40" y="891565"/>
            <a:ext cx="222333" cy="294594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8" y="886149"/>
            <a:ext cx="361490" cy="305454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2" y="890201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9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6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7" y="1383582"/>
            <a:ext cx="309986" cy="308173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5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8" y="1401212"/>
            <a:ext cx="300033" cy="27291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3"/>
            <a:ext cx="280164" cy="26751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3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3" y="1358306"/>
            <a:ext cx="357864" cy="358771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7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6" y="1867519"/>
            <a:ext cx="345210" cy="337977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4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1" y="1887827"/>
            <a:ext cx="297332" cy="297314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7" y="1848982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300" y="1876991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9" y="1867519"/>
            <a:ext cx="317201" cy="337977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6" y="1863449"/>
            <a:ext cx="355589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80"/>
            <a:ext cx="268398" cy="288286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3" y="2393847"/>
            <a:ext cx="282865" cy="282865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60" y="2393847"/>
            <a:ext cx="282865" cy="282865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6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3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1"/>
            <a:ext cx="128353" cy="373238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4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6" y="2383040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4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9" y="2843870"/>
            <a:ext cx="296407" cy="380453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70"/>
            <a:ext cx="219595" cy="38045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7"/>
            <a:ext cx="366004" cy="231343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5"/>
            <a:ext cx="314500" cy="314482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5" y="2894065"/>
            <a:ext cx="378658" cy="280146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3" y="2877804"/>
            <a:ext cx="306360" cy="312669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7" y="3398249"/>
            <a:ext cx="342491" cy="269305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4" y="2873271"/>
            <a:ext cx="234062" cy="332575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90"/>
            <a:ext cx="333481" cy="224128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2"/>
            <a:ext cx="324416" cy="258908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2"/>
            <a:ext cx="318089" cy="266604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8" y="3372087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9"/>
            <a:ext cx="335257" cy="245810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50" y="3410049"/>
            <a:ext cx="335257" cy="245810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3" y="3385203"/>
            <a:ext cx="311762" cy="295501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5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8" y="3381577"/>
            <a:ext cx="302734" cy="302753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9"/>
            <a:ext cx="328042" cy="328061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90"/>
            <a:ext cx="355163" cy="200633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6"/>
            <a:ext cx="238576" cy="376827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6" y="3848314"/>
            <a:ext cx="281496" cy="366911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4" y="3881238"/>
            <a:ext cx="300921" cy="30094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8"/>
            <a:ext cx="300921" cy="262978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7"/>
            <a:ext cx="303659" cy="30364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3"/>
            <a:ext cx="347911" cy="294613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3" y="3875373"/>
            <a:ext cx="312687" cy="312669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4"/>
            <a:ext cx="320827" cy="342491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30"/>
            <a:ext cx="328949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1" y="4358433"/>
            <a:ext cx="270211" cy="344304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9" y="4371531"/>
            <a:ext cx="309986" cy="318552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5" y="4345779"/>
            <a:ext cx="406667" cy="369612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3" y="4366573"/>
            <a:ext cx="281940" cy="327580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8"/>
            <a:ext cx="399434" cy="383154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8" y="4433359"/>
            <a:ext cx="351537" cy="194306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7" cy="294613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9"/>
            <a:ext cx="432570" cy="421334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8" y="26470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4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6" y="26264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5" y="3139421"/>
            <a:ext cx="1075937" cy="1047989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BE3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AE9D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  <a:endParaRPr sz="9600">
              <a:solidFill>
                <a:srgbClr val="ABE3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ctrTitle"/>
          </p:nvPr>
        </p:nvSpPr>
        <p:spPr>
          <a:xfrm>
            <a:off x="2988250" y="1354750"/>
            <a:ext cx="5351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/>
          <p:nvPr>
            <p:ph idx="4294967295" type="subTitle"/>
          </p:nvPr>
        </p:nvSpPr>
        <p:spPr>
          <a:xfrm>
            <a:off x="2988250" y="2478173"/>
            <a:ext cx="53517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grpSp>
        <p:nvGrpSpPr>
          <p:cNvPr id="102" name="Shape 102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03" name="Shape 10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1850372" y="1562101"/>
            <a:ext cx="957630" cy="859666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  <a:endParaRPr>
              <a:solidFill>
                <a:srgbClr val="ABE33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815375" y="29162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/>
          <p:nvPr>
            <p:ph idx="4294967295" type="subTitle"/>
          </p:nvPr>
        </p:nvSpPr>
        <p:spPr>
          <a:xfrm>
            <a:off x="685800" y="3335350"/>
            <a:ext cx="5991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pathLst>
              <a:path extrusionOk="0" h="151586" w="171613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4"/>
            <a:ext cx="177684" cy="16965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9"/>
            <a:ext cx="914124" cy="914076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2"/>
            <a:ext cx="280162" cy="26750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9"/>
            <a:ext cx="280176" cy="26752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1" y="1454163"/>
            <a:ext cx="192944" cy="1842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70750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3357262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x="5843775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