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256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1C003-C65A-48B3-8C67-AB7D8BEA034A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1B36A-BFE8-42CB-BF93-06492D00C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92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1C003-C65A-48B3-8C67-AB7D8BEA034A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1B36A-BFE8-42CB-BF93-06492D00C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22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1C003-C65A-48B3-8C67-AB7D8BEA034A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1B36A-BFE8-42CB-BF93-06492D00C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92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1C003-C65A-48B3-8C67-AB7D8BEA034A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1B36A-BFE8-42CB-BF93-06492D00C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34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1C003-C65A-48B3-8C67-AB7D8BEA034A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1B36A-BFE8-42CB-BF93-06492D00C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70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1C003-C65A-48B3-8C67-AB7D8BEA034A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1B36A-BFE8-42CB-BF93-06492D00C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08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1C003-C65A-48B3-8C67-AB7D8BEA034A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1B36A-BFE8-42CB-BF93-06492D00C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30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1C003-C65A-48B3-8C67-AB7D8BEA034A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1B36A-BFE8-42CB-BF93-06492D00C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12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1C003-C65A-48B3-8C67-AB7D8BEA034A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1B36A-BFE8-42CB-BF93-06492D00C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4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1C003-C65A-48B3-8C67-AB7D8BEA034A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1B36A-BFE8-42CB-BF93-06492D00C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53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1C003-C65A-48B3-8C67-AB7D8BEA034A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1B36A-BFE8-42CB-BF93-06492D00C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36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1C003-C65A-48B3-8C67-AB7D8BEA034A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1B36A-BFE8-42CB-BF93-06492D00C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017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510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VOLKSWAGEN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Silva, Ronaldo Mendes Reis Da (EXTERN: GI GROUP)</dc:creator>
  <cp:lastModifiedBy>Silva, Ronaldo Mendes Reis Da (EXTERN: GI GROUP)</cp:lastModifiedBy>
  <cp:revision>2</cp:revision>
  <dcterms:created xsi:type="dcterms:W3CDTF">2020-08-30T16:59:25Z</dcterms:created>
  <dcterms:modified xsi:type="dcterms:W3CDTF">2020-08-30T17:01:22Z</dcterms:modified>
</cp:coreProperties>
</file>