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C003-C65A-48B3-8C67-AB7D8BEA034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B36A-BFE8-42CB-BF93-06492D00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57150"/>
            <a:ext cx="122936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Ronaldo Mendes Reis Da (EXTERN: GI GROUP)</dc:creator>
  <cp:lastModifiedBy>Silva, Ronaldo Mendes Reis Da (EXTERN: GI GROUP)</cp:lastModifiedBy>
  <cp:revision>1</cp:revision>
  <dcterms:created xsi:type="dcterms:W3CDTF">2020-08-30T16:59:25Z</dcterms:created>
  <dcterms:modified xsi:type="dcterms:W3CDTF">2020-08-30T17:00:04Z</dcterms:modified>
</cp:coreProperties>
</file>