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0"/>
  </p:notesMasterIdLst>
  <p:sldIdLst>
    <p:sldId id="310" r:id="rId2"/>
    <p:sldId id="312" r:id="rId3"/>
    <p:sldId id="257" r:id="rId4"/>
    <p:sldId id="259" r:id="rId5"/>
    <p:sldId id="296" r:id="rId6"/>
    <p:sldId id="295" r:id="rId7"/>
    <p:sldId id="274" r:id="rId8"/>
    <p:sldId id="290" r:id="rId9"/>
    <p:sldId id="293" r:id="rId10"/>
    <p:sldId id="313" r:id="rId11"/>
    <p:sldId id="276" r:id="rId12"/>
    <p:sldId id="277" r:id="rId13"/>
    <p:sldId id="282" r:id="rId14"/>
    <p:sldId id="283" r:id="rId15"/>
    <p:sldId id="279" r:id="rId16"/>
    <p:sldId id="280" r:id="rId17"/>
    <p:sldId id="286" r:id="rId18"/>
    <p:sldId id="29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10" autoAdjust="0"/>
  </p:normalViewPr>
  <p:slideViewPr>
    <p:cSldViewPr snapToGrid="0" snapToObjects="1">
      <p:cViewPr varScale="1">
        <p:scale>
          <a:sx n="68" d="100"/>
          <a:sy n="68" d="100"/>
        </p:scale>
        <p:origin x="14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FE6865-26C0-B740-8716-B43008CA613D}" type="datetimeFigureOut">
              <a:rPr lang="en-US" smtClean="0"/>
              <a:t>8/16/2016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52879C-B207-6A47-871B-87315C13A627}" type="slidenum">
              <a:rPr lang="en-US" smtClean="0"/>
              <a:t>‹#›</a:t>
            </a:fld>
            <a:endParaRPr lang="en-US"/>
          </a:p>
        </p:txBody>
      </p:sp>
    </p:spTree>
    <p:extLst>
      <p:ext uri="{BB962C8B-B14F-4D97-AF65-F5344CB8AC3E}">
        <p14:creationId xmlns:p14="http://schemas.microsoft.com/office/powerpoint/2010/main" val="336972634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52879C-B207-6A47-871B-87315C13A627}" type="slidenum">
              <a:rPr lang="en-US" smtClean="0"/>
              <a:t>18</a:t>
            </a:fld>
            <a:endParaRPr lang="en-US"/>
          </a:p>
        </p:txBody>
      </p:sp>
    </p:spTree>
    <p:extLst>
      <p:ext uri="{BB962C8B-B14F-4D97-AF65-F5344CB8AC3E}">
        <p14:creationId xmlns:p14="http://schemas.microsoft.com/office/powerpoint/2010/main" val="2735028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CA"/>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CA"/>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CA"/>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CA"/>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8/16/2016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8/16/2016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8/16/2016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CA"/>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CA"/>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a:t>Drag picture to placeholder or click icon to add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CA"/>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8/16/2016</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2198" y="-125439"/>
            <a:ext cx="10190484" cy="716571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2487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Some examples</a:t>
            </a:r>
          </a:p>
        </p:txBody>
      </p:sp>
    </p:spTree>
    <p:extLst>
      <p:ext uri="{BB962C8B-B14F-4D97-AF65-F5344CB8AC3E}">
        <p14:creationId xmlns:p14="http://schemas.microsoft.com/office/powerpoint/2010/main" val="2191410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3074974541"/>
              </p:ext>
            </p:extLst>
          </p:nvPr>
        </p:nvGraphicFramePr>
        <p:xfrm>
          <a:off x="985838" y="3368676"/>
          <a:ext cx="7180263" cy="2371725"/>
        </p:xfrm>
        <a:graphic>
          <a:graphicData uri="http://schemas.openxmlformats.org/drawingml/2006/table">
            <a:tbl>
              <a:tblPr firstRow="1" bandRow="1">
                <a:effectLst>
                  <a:innerShdw blurRad="63500" dist="50800" dir="13500000">
                    <a:srgbClr val="000000">
                      <a:alpha val="50000"/>
                    </a:srgbClr>
                  </a:innerShdw>
                </a:effectLst>
                <a:tableStyleId>{2D5ABB26-0587-4C30-8999-92F81FD0307C}</a:tableStyleId>
              </a:tblPr>
              <a:tblGrid>
                <a:gridCol w="797807">
                  <a:extLst>
                    <a:ext uri="{9D8B030D-6E8A-4147-A177-3AD203B41FA5}">
                      <a16:colId xmlns:a16="http://schemas.microsoft.com/office/drawing/2014/main" val="20000"/>
                    </a:ext>
                  </a:extLst>
                </a:gridCol>
                <a:gridCol w="797807">
                  <a:extLst>
                    <a:ext uri="{9D8B030D-6E8A-4147-A177-3AD203B41FA5}">
                      <a16:colId xmlns:a16="http://schemas.microsoft.com/office/drawing/2014/main" val="20001"/>
                    </a:ext>
                  </a:extLst>
                </a:gridCol>
                <a:gridCol w="797807">
                  <a:extLst>
                    <a:ext uri="{9D8B030D-6E8A-4147-A177-3AD203B41FA5}">
                      <a16:colId xmlns:a16="http://schemas.microsoft.com/office/drawing/2014/main" val="20002"/>
                    </a:ext>
                  </a:extLst>
                </a:gridCol>
                <a:gridCol w="797807">
                  <a:extLst>
                    <a:ext uri="{9D8B030D-6E8A-4147-A177-3AD203B41FA5}">
                      <a16:colId xmlns:a16="http://schemas.microsoft.com/office/drawing/2014/main" val="20003"/>
                    </a:ext>
                  </a:extLst>
                </a:gridCol>
                <a:gridCol w="797807">
                  <a:extLst>
                    <a:ext uri="{9D8B030D-6E8A-4147-A177-3AD203B41FA5}">
                      <a16:colId xmlns:a16="http://schemas.microsoft.com/office/drawing/2014/main" val="20004"/>
                    </a:ext>
                  </a:extLst>
                </a:gridCol>
                <a:gridCol w="797807">
                  <a:extLst>
                    <a:ext uri="{9D8B030D-6E8A-4147-A177-3AD203B41FA5}">
                      <a16:colId xmlns:a16="http://schemas.microsoft.com/office/drawing/2014/main" val="20005"/>
                    </a:ext>
                  </a:extLst>
                </a:gridCol>
                <a:gridCol w="797807">
                  <a:extLst>
                    <a:ext uri="{9D8B030D-6E8A-4147-A177-3AD203B41FA5}">
                      <a16:colId xmlns:a16="http://schemas.microsoft.com/office/drawing/2014/main" val="20006"/>
                    </a:ext>
                  </a:extLst>
                </a:gridCol>
                <a:gridCol w="797807">
                  <a:extLst>
                    <a:ext uri="{9D8B030D-6E8A-4147-A177-3AD203B41FA5}">
                      <a16:colId xmlns:a16="http://schemas.microsoft.com/office/drawing/2014/main" val="20007"/>
                    </a:ext>
                  </a:extLst>
                </a:gridCol>
                <a:gridCol w="797807">
                  <a:extLst>
                    <a:ext uri="{9D8B030D-6E8A-4147-A177-3AD203B41FA5}">
                      <a16:colId xmlns:a16="http://schemas.microsoft.com/office/drawing/2014/main" val="20008"/>
                    </a:ext>
                  </a:extLst>
                </a:gridCol>
              </a:tblGrid>
              <a:tr h="790575">
                <a:tc>
                  <a:txBody>
                    <a:bodyPr/>
                    <a:lstStyle/>
                    <a:p>
                      <a:pPr algn="ctr"/>
                      <a:r>
                        <a:rPr lang="en-US" sz="4000" b="1" dirty="0">
                          <a:solidFill>
                            <a:srgbClr val="FF0000"/>
                          </a:solidFill>
                        </a:rPr>
                        <a:t>C </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cell3D prstMaterial="dkEdge">
                      <a:bevel/>
                      <a:lightRig rig="flood" dir="t"/>
                    </a:cell3D>
                    <a:solidFill>
                      <a:srgbClr val="FFFF00"/>
                    </a:solidFill>
                  </a:tcPr>
                </a:tc>
                <a:tc>
                  <a:txBody>
                    <a:bodyPr/>
                    <a:lstStyle/>
                    <a:p>
                      <a:pPr algn="ctr"/>
                      <a:r>
                        <a:rPr lang="en-US" sz="4000" b="1" dirty="0">
                          <a:solidFill>
                            <a:srgbClr val="FF0000"/>
                          </a:solidFill>
                        </a:rPr>
                        <a:t>D</a:t>
                      </a:r>
                    </a:p>
                  </a:txBody>
                  <a:tcPr>
                    <a:lnL w="28575" cap="flat" cmpd="sng" algn="ctr">
                      <a:solidFill>
                        <a:prstClr val="black"/>
                      </a:solidFill>
                      <a:prstDash val="solid"/>
                      <a:round/>
                      <a:headEnd type="none" w="med" len="med"/>
                      <a:tailEnd type="none" w="med" len="med"/>
                    </a:lnL>
                    <a:noFill/>
                  </a:tcPr>
                </a:tc>
                <a:tc>
                  <a:txBody>
                    <a:bodyPr/>
                    <a:lstStyle/>
                    <a:p>
                      <a:pPr algn="ctr"/>
                      <a:r>
                        <a:rPr lang="en-US" sz="4000" b="1" dirty="0">
                          <a:solidFill>
                            <a:srgbClr val="FF0000"/>
                          </a:solidFill>
                        </a:rPr>
                        <a:t>E</a:t>
                      </a:r>
                    </a:p>
                  </a:txBody>
                  <a:tcPr>
                    <a:lnB w="28575" cap="flat" cmpd="sng" algn="ctr">
                      <a:solidFill>
                        <a:prstClr val="black"/>
                      </a:solidFill>
                      <a:prstDash val="solid"/>
                      <a:round/>
                      <a:headEnd type="none" w="med" len="med"/>
                      <a:tailEnd type="none" w="med" len="med"/>
                    </a:lnB>
                    <a:noFill/>
                  </a:tcPr>
                </a:tc>
                <a:tc>
                  <a:txBody>
                    <a:bodyPr/>
                    <a:lstStyle/>
                    <a:p>
                      <a:pPr algn="ctr"/>
                      <a:r>
                        <a:rPr lang="en-US" sz="4000" b="1" dirty="0">
                          <a:solidFill>
                            <a:srgbClr val="FF0000"/>
                          </a:solidFill>
                        </a:rPr>
                        <a:t>D</a:t>
                      </a:r>
                    </a:p>
                  </a:txBody>
                  <a:tcPr>
                    <a:noFill/>
                  </a:tcPr>
                </a:tc>
                <a:tc>
                  <a:txBody>
                    <a:bodyPr/>
                    <a:lstStyle/>
                    <a:p>
                      <a:pPr algn="ctr"/>
                      <a:r>
                        <a:rPr lang="en-US" sz="4000" b="1" dirty="0">
                          <a:solidFill>
                            <a:srgbClr val="FF0000"/>
                          </a:solidFill>
                        </a:rPr>
                        <a:t>F</a:t>
                      </a:r>
                    </a:p>
                  </a:txBody>
                  <a:tcPr>
                    <a:noFill/>
                  </a:tcPr>
                </a:tc>
                <a:tc>
                  <a:txBody>
                    <a:bodyPr/>
                    <a:lstStyle/>
                    <a:p>
                      <a:pPr algn="ctr"/>
                      <a:r>
                        <a:rPr lang="en-US" sz="4000" b="1" dirty="0">
                          <a:solidFill>
                            <a:srgbClr val="FF0000"/>
                          </a:solidFill>
                        </a:rPr>
                        <a:t>E</a:t>
                      </a:r>
                    </a:p>
                  </a:txBody>
                  <a:tcPr>
                    <a:lnB w="28575" cap="flat" cmpd="sng" algn="ctr">
                      <a:solidFill>
                        <a:prstClr val="black"/>
                      </a:solidFill>
                      <a:prstDash val="solid"/>
                      <a:round/>
                      <a:headEnd type="none" w="med" len="med"/>
                      <a:tailEnd type="none" w="med" len="med"/>
                    </a:lnB>
                    <a:noFill/>
                  </a:tcPr>
                </a:tc>
                <a:tc>
                  <a:txBody>
                    <a:bodyPr/>
                    <a:lstStyle/>
                    <a:p>
                      <a:pPr algn="ctr"/>
                      <a:r>
                        <a:rPr lang="en-US" sz="4000" b="1" dirty="0">
                          <a:solidFill>
                            <a:srgbClr val="FF0000"/>
                          </a:solidFill>
                        </a:rPr>
                        <a:t>D</a:t>
                      </a:r>
                    </a:p>
                  </a:txBody>
                  <a:tcPr>
                    <a:noFill/>
                  </a:tcPr>
                </a:tc>
                <a:tc>
                  <a:txBody>
                    <a:bodyPr/>
                    <a:lstStyle/>
                    <a:p>
                      <a:pPr algn="ctr"/>
                      <a:r>
                        <a:rPr lang="en-US" sz="4000" b="1" dirty="0">
                          <a:solidFill>
                            <a:srgbClr val="FF0000"/>
                          </a:solidFill>
                        </a:rPr>
                        <a:t>B</a:t>
                      </a:r>
                    </a:p>
                  </a:txBody>
                  <a:tcPr>
                    <a:lnR w="28575" cap="flat" cmpd="sng" algn="ctr">
                      <a:solidFill>
                        <a:prstClr val="black"/>
                      </a:solid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a:txBody>
                    <a:bodyPr/>
                    <a:lstStyle/>
                    <a:p>
                      <a:pPr algn="ctr"/>
                      <a:r>
                        <a:rPr lang="en-US" sz="4000" b="1" dirty="0">
                          <a:solidFill>
                            <a:srgbClr val="FF0000"/>
                          </a:solidFill>
                        </a:rPr>
                        <a:t>C</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cell3D prstMaterial="dkEdge">
                      <a:bevel/>
                      <a:lightRig rig="flood" dir="t"/>
                    </a:cell3D>
                    <a:solidFill>
                      <a:srgbClr val="FFFF00"/>
                    </a:solidFill>
                  </a:tcPr>
                </a:tc>
                <a:extLst>
                  <a:ext uri="{0D108BD9-81ED-4DB2-BD59-A6C34878D82A}">
                    <a16:rowId xmlns:a16="http://schemas.microsoft.com/office/drawing/2014/main" val="10000"/>
                  </a:ext>
                </a:extLst>
              </a:tr>
              <a:tr h="790575">
                <a:tc>
                  <a:txBody>
                    <a:bodyPr/>
                    <a:lstStyle/>
                    <a:p>
                      <a:pPr algn="ctr"/>
                      <a:r>
                        <a:rPr lang="en-US" sz="4000" dirty="0"/>
                        <a:t>A</a:t>
                      </a:r>
                    </a:p>
                  </a:txBody>
                  <a:tcPr>
                    <a:lnT w="28575" cap="flat" cmpd="sng" algn="ctr">
                      <a:solidFill>
                        <a:prstClr val="black"/>
                      </a:solidFill>
                      <a:prstDash val="solid"/>
                      <a:round/>
                      <a:headEnd type="none" w="med" len="med"/>
                      <a:tailEnd type="none" w="med" len="med"/>
                    </a:lnT>
                    <a:noFill/>
                  </a:tcPr>
                </a:tc>
                <a:tc>
                  <a:txBody>
                    <a:bodyPr/>
                    <a:lstStyle/>
                    <a:p>
                      <a:pPr algn="ctr"/>
                      <a:r>
                        <a:rPr lang="en-US" sz="4000" dirty="0"/>
                        <a:t>B</a:t>
                      </a:r>
                    </a:p>
                  </a:txBody>
                  <a:tcPr>
                    <a:lnR w="28575" cap="flat" cmpd="sng" algn="ctr">
                      <a:solidFill>
                        <a:prstClr val="black"/>
                      </a:solid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a:txBody>
                    <a:bodyPr/>
                    <a:lstStyle/>
                    <a:p>
                      <a:pPr algn="ctr"/>
                      <a:r>
                        <a:rPr lang="en-US" sz="4000" dirty="0"/>
                        <a:t>C</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4000" dirty="0"/>
                        <a:t>B</a:t>
                      </a:r>
                    </a:p>
                  </a:txBody>
                  <a:tcPr>
                    <a:lnL w="28575" cap="flat" cmpd="sng" algn="ctr">
                      <a:solidFill>
                        <a:prstClr val="black"/>
                      </a:solidFill>
                      <a:prstDash val="solid"/>
                      <a:round/>
                      <a:headEnd type="none" w="med" len="med"/>
                      <a:tailEnd type="none" w="med" len="med"/>
                    </a:lnL>
                    <a:lnB w="28575" cap="flat" cmpd="sng" algn="ctr">
                      <a:solidFill>
                        <a:prstClr val="black"/>
                      </a:solidFill>
                      <a:prstDash val="solid"/>
                      <a:round/>
                      <a:headEnd type="none" w="med" len="med"/>
                      <a:tailEnd type="none" w="med" len="med"/>
                    </a:lnB>
                    <a:noFill/>
                  </a:tcPr>
                </a:tc>
                <a:tc>
                  <a:txBody>
                    <a:bodyPr/>
                    <a:lstStyle/>
                    <a:p>
                      <a:pPr algn="ctr"/>
                      <a:r>
                        <a:rPr lang="en-US" sz="4000" dirty="0"/>
                        <a:t>D</a:t>
                      </a:r>
                    </a:p>
                  </a:txBody>
                  <a:tcPr>
                    <a:lnR w="28575" cap="flat" cmpd="sng" algn="ctr">
                      <a:solidFill>
                        <a:prstClr val="black"/>
                      </a:solid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a:txBody>
                    <a:bodyPr/>
                    <a:lstStyle/>
                    <a:p>
                      <a:pPr algn="ctr"/>
                      <a:r>
                        <a:rPr lang="en-US" sz="4000" dirty="0"/>
                        <a:t>C</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4000" dirty="0"/>
                        <a:t>B</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a:txBody>
                    <a:bodyPr/>
                    <a:lstStyle/>
                    <a:p>
                      <a:pPr algn="ctr"/>
                      <a:r>
                        <a:rPr lang="en-US" sz="4000" dirty="0"/>
                        <a:t>G</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4000" dirty="0"/>
                        <a:t>A</a:t>
                      </a:r>
                    </a:p>
                  </a:txBody>
                  <a:tcPr>
                    <a:lnL w="28575" cap="flat" cmpd="sng" algn="ctr">
                      <a:solidFill>
                        <a:prstClr val="black"/>
                      </a:solidFill>
                      <a:prstDash val="solid"/>
                      <a:round/>
                      <a:headEnd type="none" w="med" len="med"/>
                      <a:tailEnd type="none" w="med" len="med"/>
                    </a:lnL>
                    <a:lnT w="28575" cap="flat" cmpd="sng" algn="ctr">
                      <a:solidFill>
                        <a:prstClr val="black"/>
                      </a:solidFill>
                      <a:prstDash val="solid"/>
                      <a:round/>
                      <a:headEnd type="none" w="med" len="med"/>
                      <a:tailEnd type="none" w="med" len="med"/>
                    </a:lnT>
                    <a:noFill/>
                  </a:tcPr>
                </a:tc>
                <a:extLst>
                  <a:ext uri="{0D108BD9-81ED-4DB2-BD59-A6C34878D82A}">
                    <a16:rowId xmlns:a16="http://schemas.microsoft.com/office/drawing/2014/main" val="10001"/>
                  </a:ext>
                </a:extLst>
              </a:tr>
              <a:tr h="790575">
                <a:tc>
                  <a:txBody>
                    <a:bodyPr/>
                    <a:lstStyle/>
                    <a:p>
                      <a:pPr algn="ctr"/>
                      <a:r>
                        <a:rPr lang="en-US" sz="4000" dirty="0"/>
                        <a:t>F</a:t>
                      </a:r>
                    </a:p>
                  </a:txBody>
                  <a:tcPr>
                    <a:lnR w="28575" cap="flat" cmpd="sng" algn="ctr">
                      <a:solidFill>
                        <a:prstClr val="black"/>
                      </a:solidFill>
                      <a:prstDash val="solid"/>
                      <a:round/>
                      <a:headEnd type="none" w="med" len="med"/>
                      <a:tailEnd type="none" w="med" len="med"/>
                    </a:lnR>
                    <a:noFill/>
                  </a:tcPr>
                </a:tc>
                <a:tc>
                  <a:txBody>
                    <a:bodyPr/>
                    <a:lstStyle/>
                    <a:p>
                      <a:pPr algn="ctr"/>
                      <a:r>
                        <a:rPr lang="en-US" sz="4000" dirty="0"/>
                        <a:t>G</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4000" dirty="0"/>
                        <a:t>A</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noFill/>
                  </a:tcPr>
                </a:tc>
                <a:tc>
                  <a:txBody>
                    <a:bodyPr/>
                    <a:lstStyle/>
                    <a:p>
                      <a:pPr algn="ctr"/>
                      <a:r>
                        <a:rPr lang="en-US" sz="4000" dirty="0"/>
                        <a:t>G</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4000" dirty="0"/>
                        <a:t>B</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6">
                        <a:lumMod val="60000"/>
                        <a:lumOff val="40000"/>
                      </a:schemeClr>
                    </a:solidFill>
                  </a:tcPr>
                </a:tc>
                <a:tc>
                  <a:txBody>
                    <a:bodyPr/>
                    <a:lstStyle/>
                    <a:p>
                      <a:pPr algn="ctr"/>
                      <a:r>
                        <a:rPr lang="en-US" sz="4000" dirty="0"/>
                        <a:t>A</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noFill/>
                  </a:tcPr>
                </a:tc>
                <a:tc>
                  <a:txBody>
                    <a:bodyPr/>
                    <a:lstStyle/>
                    <a:p>
                      <a:pPr algn="ctr"/>
                      <a:r>
                        <a:rPr lang="en-US" sz="4000" dirty="0"/>
                        <a:t>G</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4000" dirty="0"/>
                        <a:t>E</a:t>
                      </a:r>
                    </a:p>
                  </a:txBody>
                  <a:tcPr>
                    <a:lnL w="28575" cap="flat" cmpd="sng" algn="ctr">
                      <a:solidFill>
                        <a:prstClr val="black"/>
                      </a:solidFill>
                      <a:prstDash val="solid"/>
                      <a:round/>
                      <a:headEnd type="none" w="med" len="med"/>
                      <a:tailEnd type="none" w="med" len="med"/>
                    </a:lnL>
                    <a:lnT w="28575" cap="flat" cmpd="sng" algn="ctr">
                      <a:solidFill>
                        <a:prstClr val="black"/>
                      </a:solidFill>
                      <a:prstDash val="solid"/>
                      <a:round/>
                      <a:headEnd type="none" w="med" len="med"/>
                      <a:tailEnd type="none" w="med" len="med"/>
                    </a:lnT>
                    <a:noFill/>
                  </a:tcPr>
                </a:tc>
                <a:tc>
                  <a:txBody>
                    <a:bodyPr/>
                    <a:lstStyle/>
                    <a:p>
                      <a:pPr algn="ctr"/>
                      <a:r>
                        <a:rPr lang="en-US" sz="4000" dirty="0"/>
                        <a:t>F</a:t>
                      </a:r>
                    </a:p>
                  </a:txBody>
                  <a:tcPr>
                    <a:noFill/>
                  </a:tcPr>
                </a:tc>
                <a:extLst>
                  <a:ext uri="{0D108BD9-81ED-4DB2-BD59-A6C34878D82A}">
                    <a16:rowId xmlns:a16="http://schemas.microsoft.com/office/drawing/2014/main" val="10002"/>
                  </a:ext>
                </a:extLst>
              </a:tr>
            </a:tbl>
          </a:graphicData>
        </a:graphic>
      </p:graphicFrame>
      <p:sp>
        <p:nvSpPr>
          <p:cNvPr id="5" name="TextBox 4"/>
          <p:cNvSpPr txBox="1"/>
          <p:nvPr/>
        </p:nvSpPr>
        <p:spPr>
          <a:xfrm>
            <a:off x="4282907" y="2653914"/>
            <a:ext cx="558142" cy="707886"/>
          </a:xfrm>
          <a:prstGeom prst="rect">
            <a:avLst/>
          </a:prstGeom>
          <a:noFill/>
        </p:spPr>
        <p:txBody>
          <a:bodyPr wrap="square" rtlCol="0">
            <a:spAutoFit/>
          </a:bodyPr>
          <a:lstStyle/>
          <a:p>
            <a:pPr algn="ctr"/>
            <a:r>
              <a:rPr lang="en-US" sz="4000" b="1" dirty="0">
                <a:solidFill>
                  <a:srgbClr val="FF0000"/>
                </a:solidFill>
              </a:rPr>
              <a:t>6</a:t>
            </a:r>
          </a:p>
        </p:txBody>
      </p:sp>
      <p:sp>
        <p:nvSpPr>
          <p:cNvPr id="2" name="TextBox 1"/>
          <p:cNvSpPr txBox="1"/>
          <p:nvPr/>
        </p:nvSpPr>
        <p:spPr>
          <a:xfrm>
            <a:off x="275779" y="459389"/>
            <a:ext cx="8499382" cy="738664"/>
          </a:xfrm>
          <a:prstGeom prst="rect">
            <a:avLst/>
          </a:prstGeom>
          <a:noFill/>
        </p:spPr>
        <p:txBody>
          <a:bodyPr wrap="square" rtlCol="0">
            <a:spAutoFit/>
          </a:bodyPr>
          <a:lstStyle/>
          <a:p>
            <a:r>
              <a:rPr lang="en-US" sz="1400" dirty="0">
                <a:solidFill>
                  <a:schemeClr val="bg1"/>
                </a:solidFill>
              </a:rPr>
              <a:t>In red the given melody, in blue the bass line obtain through the algorithm, in yellow the imposed harmonic functions for a smooth tonal harmonization. In the next examples, sometimes the second last chord is in blue as it is not necessary to “impose” a dominant function (this is generated by the algorithm). </a:t>
            </a:r>
          </a:p>
        </p:txBody>
      </p:sp>
    </p:spTree>
    <p:extLst>
      <p:ext uri="{BB962C8B-B14F-4D97-AF65-F5344CB8AC3E}">
        <p14:creationId xmlns:p14="http://schemas.microsoft.com/office/powerpoint/2010/main" val="335689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32"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47535887"/>
              </p:ext>
            </p:extLst>
          </p:nvPr>
        </p:nvGraphicFramePr>
        <p:xfrm>
          <a:off x="1709738" y="3432176"/>
          <a:ext cx="5719763" cy="2308224"/>
        </p:xfrm>
        <a:graphic>
          <a:graphicData uri="http://schemas.openxmlformats.org/drawingml/2006/table">
            <a:tbl>
              <a:tblPr firstRow="1" bandRow="1">
                <a:effectLst>
                  <a:innerShdw blurRad="63500" dist="50800" dir="13500000">
                    <a:srgbClr val="000000">
                      <a:alpha val="50000"/>
                    </a:srgbClr>
                  </a:innerShdw>
                </a:effectLst>
                <a:tableStyleId>{2D5ABB26-0587-4C30-8999-92F81FD0307C}</a:tableStyleId>
              </a:tblPr>
              <a:tblGrid>
                <a:gridCol w="817109">
                  <a:extLst>
                    <a:ext uri="{9D8B030D-6E8A-4147-A177-3AD203B41FA5}">
                      <a16:colId xmlns:a16="http://schemas.microsoft.com/office/drawing/2014/main" val="20000"/>
                    </a:ext>
                  </a:extLst>
                </a:gridCol>
                <a:gridCol w="817109">
                  <a:extLst>
                    <a:ext uri="{9D8B030D-6E8A-4147-A177-3AD203B41FA5}">
                      <a16:colId xmlns:a16="http://schemas.microsoft.com/office/drawing/2014/main" val="20001"/>
                    </a:ext>
                  </a:extLst>
                </a:gridCol>
                <a:gridCol w="817109">
                  <a:extLst>
                    <a:ext uri="{9D8B030D-6E8A-4147-A177-3AD203B41FA5}">
                      <a16:colId xmlns:a16="http://schemas.microsoft.com/office/drawing/2014/main" val="20002"/>
                    </a:ext>
                  </a:extLst>
                </a:gridCol>
                <a:gridCol w="817109">
                  <a:extLst>
                    <a:ext uri="{9D8B030D-6E8A-4147-A177-3AD203B41FA5}">
                      <a16:colId xmlns:a16="http://schemas.microsoft.com/office/drawing/2014/main" val="20003"/>
                    </a:ext>
                  </a:extLst>
                </a:gridCol>
                <a:gridCol w="817109">
                  <a:extLst>
                    <a:ext uri="{9D8B030D-6E8A-4147-A177-3AD203B41FA5}">
                      <a16:colId xmlns:a16="http://schemas.microsoft.com/office/drawing/2014/main" val="20004"/>
                    </a:ext>
                  </a:extLst>
                </a:gridCol>
                <a:gridCol w="817109">
                  <a:extLst>
                    <a:ext uri="{9D8B030D-6E8A-4147-A177-3AD203B41FA5}">
                      <a16:colId xmlns:a16="http://schemas.microsoft.com/office/drawing/2014/main" val="20005"/>
                    </a:ext>
                  </a:extLst>
                </a:gridCol>
                <a:gridCol w="817109">
                  <a:extLst>
                    <a:ext uri="{9D8B030D-6E8A-4147-A177-3AD203B41FA5}">
                      <a16:colId xmlns:a16="http://schemas.microsoft.com/office/drawing/2014/main" val="20006"/>
                    </a:ext>
                  </a:extLst>
                </a:gridCol>
              </a:tblGrid>
              <a:tr h="769408">
                <a:tc>
                  <a:txBody>
                    <a:bodyPr/>
                    <a:lstStyle/>
                    <a:p>
                      <a:pPr algn="ctr"/>
                      <a:r>
                        <a:rPr lang="en-US" sz="4000" b="1" dirty="0">
                          <a:solidFill>
                            <a:srgbClr val="FF0000"/>
                          </a:solidFill>
                        </a:rPr>
                        <a:t>E</a:t>
                      </a:r>
                    </a:p>
                  </a:txBody>
                  <a:tcPr>
                    <a:lnB w="28575" cap="flat" cmpd="sng" algn="ctr">
                      <a:solidFill>
                        <a:prstClr val="black"/>
                      </a:solidFill>
                      <a:prstDash val="solid"/>
                      <a:round/>
                      <a:headEnd type="none" w="med" len="med"/>
                      <a:tailEnd type="none" w="med" len="med"/>
                    </a:lnB>
                    <a:noFill/>
                  </a:tcPr>
                </a:tc>
                <a:tc>
                  <a:txBody>
                    <a:bodyPr/>
                    <a:lstStyle/>
                    <a:p>
                      <a:pPr algn="ctr"/>
                      <a:r>
                        <a:rPr lang="en-US" sz="4000" b="1" dirty="0">
                          <a:solidFill>
                            <a:srgbClr val="FF0000"/>
                          </a:solidFill>
                        </a:rPr>
                        <a:t>A</a:t>
                      </a:r>
                    </a:p>
                  </a:txBody>
                  <a:tcPr>
                    <a:lnR w="28575" cap="flat" cmpd="sng" algn="ctr">
                      <a:solidFill>
                        <a:prstClr val="black"/>
                      </a:solidFill>
                      <a:prstDash val="solid"/>
                      <a:round/>
                      <a:headEnd type="none" w="med" len="med"/>
                      <a:tailEnd type="none" w="med" len="med"/>
                    </a:lnR>
                    <a:lnB w="28575" cap="flat" cmpd="sng" algn="ctr">
                      <a:solidFill>
                        <a:prstClr val="black"/>
                      </a:solidFill>
                      <a:prstDash val="solid"/>
                      <a:round/>
                      <a:headEnd type="none" w="med" len="med"/>
                      <a:tailEnd type="none" w="med" len="med"/>
                    </a:lnB>
                  </a:tcPr>
                </a:tc>
                <a:tc>
                  <a:txBody>
                    <a:bodyPr/>
                    <a:lstStyle/>
                    <a:p>
                      <a:pPr algn="ctr"/>
                      <a:r>
                        <a:rPr lang="en-US" sz="4000" b="1" dirty="0">
                          <a:solidFill>
                            <a:srgbClr val="FF0000"/>
                          </a:solidFill>
                        </a:rPr>
                        <a:t>F</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5AFBF8"/>
                    </a:solidFill>
                  </a:tcPr>
                </a:tc>
                <a:tc>
                  <a:txBody>
                    <a:bodyPr/>
                    <a:lstStyle/>
                    <a:p>
                      <a:pPr algn="ctr"/>
                      <a:r>
                        <a:rPr lang="en-US" sz="4000" b="1" dirty="0">
                          <a:solidFill>
                            <a:srgbClr val="FF0000"/>
                          </a:solidFill>
                        </a:rPr>
                        <a:t>B</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sz="4000" b="1" dirty="0">
                          <a:solidFill>
                            <a:srgbClr val="FF0000"/>
                          </a:solidFill>
                        </a:rPr>
                        <a:t>D</a:t>
                      </a:r>
                    </a:p>
                  </a:txBody>
                  <a:tcPr>
                    <a:lnL w="28575" cap="flat" cmpd="sng" algn="ctr">
                      <a:solidFill>
                        <a:prstClr val="black"/>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1" dirty="0">
                          <a:solidFill>
                            <a:srgbClr val="FF0000"/>
                          </a:solidFill>
                        </a:rPr>
                        <a:t>G</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cell3D prstMaterial="dkEdge">
                      <a:bevel/>
                      <a:lightRig rig="flood" dir="t"/>
                    </a:cell3D>
                    <a:solidFill>
                      <a:srgbClr val="FFFF00"/>
                    </a:solidFill>
                  </a:tcPr>
                </a:tc>
                <a:tc>
                  <a:txBody>
                    <a:bodyPr/>
                    <a:lstStyle/>
                    <a:p>
                      <a:pPr algn="ctr"/>
                      <a:r>
                        <a:rPr lang="en-US" sz="4000" b="1" dirty="0">
                          <a:solidFill>
                            <a:srgbClr val="FF0000"/>
                          </a:solidFill>
                        </a:rPr>
                        <a:t>E</a:t>
                      </a:r>
                    </a:p>
                  </a:txBody>
                  <a:tcPr>
                    <a:lnL w="28575" cap="flat" cmpd="sng" algn="ctr">
                      <a:noFill/>
                      <a:prstDash val="solid"/>
                      <a:round/>
                      <a:headEnd type="none" w="med" len="med"/>
                      <a:tailEnd type="none" w="med" len="med"/>
                    </a:lnL>
                    <a:lnB w="28575" cap="flat" cmpd="sng" algn="ctr">
                      <a:solidFill>
                        <a:prstClr val="black"/>
                      </a:solidFill>
                      <a:prstDash val="solid"/>
                      <a:round/>
                      <a:headEnd type="none" w="med" len="med"/>
                      <a:tailEnd type="none" w="med" len="med"/>
                    </a:lnB>
                    <a:noFill/>
                  </a:tcPr>
                </a:tc>
                <a:extLst>
                  <a:ext uri="{0D108BD9-81ED-4DB2-BD59-A6C34878D82A}">
                    <a16:rowId xmlns:a16="http://schemas.microsoft.com/office/drawing/2014/main" val="10000"/>
                  </a:ext>
                </a:extLst>
              </a:tr>
              <a:tr h="769408">
                <a:tc>
                  <a:txBody>
                    <a:bodyPr/>
                    <a:lstStyle/>
                    <a:p>
                      <a:pPr algn="ctr"/>
                      <a:r>
                        <a:rPr lang="en-US" sz="4000" dirty="0"/>
                        <a:t>C</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cell3D prstMaterial="dkEdge">
                      <a:bevel/>
                      <a:lightRig rig="flood" dir="t"/>
                    </a:cell3D>
                    <a:solidFill>
                      <a:srgbClr val="FFFF00"/>
                    </a:solidFill>
                  </a:tcPr>
                </a:tc>
                <a:tc>
                  <a:txBody>
                    <a:bodyPr/>
                    <a:lstStyle/>
                    <a:p>
                      <a:pPr algn="ctr"/>
                      <a:r>
                        <a:rPr lang="en-US" sz="4000" dirty="0"/>
                        <a:t>F</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4000" dirty="0"/>
                        <a:t>D</a:t>
                      </a:r>
                    </a:p>
                  </a:txBody>
                  <a:tcPr>
                    <a:lnL w="28575" cap="flat" cmpd="sng" algn="ctr">
                      <a:solidFill>
                        <a:prstClr val="black"/>
                      </a:solidFill>
                      <a:prstDash val="solid"/>
                      <a:round/>
                      <a:headEnd type="none" w="med" len="med"/>
                      <a:tailEnd type="none" w="med" len="med"/>
                    </a:lnL>
                    <a:lnT w="28575" cap="flat" cmpd="sng" algn="ctr">
                      <a:solidFill>
                        <a:prstClr val="black"/>
                      </a:solidFill>
                      <a:prstDash val="solid"/>
                      <a:round/>
                      <a:headEnd type="none" w="med" len="med"/>
                      <a:tailEnd type="none" w="med" len="med"/>
                    </a:lnT>
                  </a:tcPr>
                </a:tc>
                <a:tc>
                  <a:txBody>
                    <a:bodyPr/>
                    <a:lstStyle/>
                    <a:p>
                      <a:pPr algn="ctr"/>
                      <a:r>
                        <a:rPr lang="en-US" sz="4000" dirty="0"/>
                        <a:t>G</a:t>
                      </a:r>
                    </a:p>
                  </a:txBody>
                  <a:tcPr>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noFill/>
                  </a:tcPr>
                </a:tc>
                <a:tc>
                  <a:txBody>
                    <a:bodyPr/>
                    <a:lstStyle/>
                    <a:p>
                      <a:pPr algn="ctr"/>
                      <a:r>
                        <a:rPr lang="en-US" sz="4000" dirty="0"/>
                        <a:t>B</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6">
                        <a:lumMod val="60000"/>
                        <a:lumOff val="40000"/>
                      </a:schemeClr>
                    </a:solidFill>
                  </a:tcPr>
                </a:tc>
                <a:tc>
                  <a:txBody>
                    <a:bodyPr/>
                    <a:lstStyle/>
                    <a:p>
                      <a:pPr algn="ctr"/>
                      <a:r>
                        <a:rPr lang="en-US" sz="4000" dirty="0"/>
                        <a:t>E</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noFill/>
                      <a:prstDash val="solid"/>
                      <a:round/>
                      <a:headEnd type="none" w="med" len="med"/>
                      <a:tailEnd type="none" w="med" len="med"/>
                    </a:lnT>
                  </a:tcPr>
                </a:tc>
                <a:tc>
                  <a:txBody>
                    <a:bodyPr/>
                    <a:lstStyle/>
                    <a:p>
                      <a:pPr algn="ctr"/>
                      <a:r>
                        <a:rPr lang="en-US" sz="4000" dirty="0"/>
                        <a:t>C</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cell3D prstMaterial="dkEdge">
                      <a:bevel/>
                      <a:lightRig rig="flood" dir="t"/>
                    </a:cell3D>
                    <a:solidFill>
                      <a:srgbClr val="FFFF00"/>
                    </a:solidFill>
                  </a:tcPr>
                </a:tc>
                <a:extLst>
                  <a:ext uri="{0D108BD9-81ED-4DB2-BD59-A6C34878D82A}">
                    <a16:rowId xmlns:a16="http://schemas.microsoft.com/office/drawing/2014/main" val="10001"/>
                  </a:ext>
                </a:extLst>
              </a:tr>
              <a:tr h="769408">
                <a:tc>
                  <a:txBody>
                    <a:bodyPr/>
                    <a:lstStyle/>
                    <a:p>
                      <a:pPr algn="ctr"/>
                      <a:r>
                        <a:rPr lang="en-US" sz="4000" dirty="0"/>
                        <a:t>A</a:t>
                      </a:r>
                    </a:p>
                  </a:txBody>
                  <a:tcPr>
                    <a:lnT w="28575" cap="flat" cmpd="sng" algn="ctr">
                      <a:solidFill>
                        <a:prstClr val="black"/>
                      </a:solidFill>
                      <a:prstDash val="solid"/>
                      <a:round/>
                      <a:headEnd type="none" w="med" len="med"/>
                      <a:tailEnd type="none" w="med" len="med"/>
                    </a:lnT>
                  </a:tcPr>
                </a:tc>
                <a:tc>
                  <a:txBody>
                    <a:bodyPr/>
                    <a:lstStyle/>
                    <a:p>
                      <a:pPr algn="ctr"/>
                      <a:r>
                        <a:rPr lang="en-US" sz="4000" dirty="0"/>
                        <a:t>D</a:t>
                      </a:r>
                    </a:p>
                  </a:txBody>
                  <a:tcPr>
                    <a:lnT w="28575" cap="flat" cmpd="sng" algn="ctr">
                      <a:solidFill>
                        <a:prstClr val="black"/>
                      </a:solidFill>
                      <a:prstDash val="solid"/>
                      <a:round/>
                      <a:headEnd type="none" w="med" len="med"/>
                      <a:tailEnd type="none" w="med" len="med"/>
                    </a:lnT>
                  </a:tcPr>
                </a:tc>
                <a:tc>
                  <a:txBody>
                    <a:bodyPr/>
                    <a:lstStyle/>
                    <a:p>
                      <a:pPr algn="ctr"/>
                      <a:r>
                        <a:rPr lang="en-US" sz="4000" dirty="0"/>
                        <a:t>B</a:t>
                      </a:r>
                    </a:p>
                  </a:txBody>
                  <a:tcPr/>
                </a:tc>
                <a:tc>
                  <a:txBody>
                    <a:bodyPr/>
                    <a:lstStyle/>
                    <a:p>
                      <a:pPr algn="ctr"/>
                      <a:r>
                        <a:rPr lang="en-US" sz="4000" dirty="0"/>
                        <a:t>E</a:t>
                      </a:r>
                    </a:p>
                  </a:txBody>
                  <a:tcPr/>
                </a:tc>
                <a:tc>
                  <a:txBody>
                    <a:bodyPr/>
                    <a:lstStyle/>
                    <a:p>
                      <a:pPr algn="ctr"/>
                      <a:r>
                        <a:rPr lang="en-US" sz="4000" dirty="0"/>
                        <a:t>G</a:t>
                      </a:r>
                    </a:p>
                  </a:txBody>
                  <a:tcPr>
                    <a:lnT w="28575" cap="flat" cmpd="sng" algn="ctr">
                      <a:solidFill>
                        <a:prstClr val="black"/>
                      </a:solidFill>
                      <a:prstDash val="solid"/>
                      <a:round/>
                      <a:headEnd type="none" w="med" len="med"/>
                      <a:tailEnd type="none" w="med" len="med"/>
                    </a:lnT>
                    <a:noFill/>
                  </a:tcPr>
                </a:tc>
                <a:tc>
                  <a:txBody>
                    <a:bodyPr/>
                    <a:lstStyle/>
                    <a:p>
                      <a:pPr algn="ctr"/>
                      <a:r>
                        <a:rPr lang="en-US" sz="4000" dirty="0"/>
                        <a:t>C</a:t>
                      </a:r>
                    </a:p>
                  </a:txBody>
                  <a:tcPr/>
                </a:tc>
                <a:tc>
                  <a:txBody>
                    <a:bodyPr/>
                    <a:lstStyle/>
                    <a:p>
                      <a:pPr algn="ctr"/>
                      <a:r>
                        <a:rPr lang="en-US" sz="4000" dirty="0"/>
                        <a:t>A</a:t>
                      </a:r>
                    </a:p>
                  </a:txBody>
                  <a:tcPr>
                    <a:lnT w="28575" cap="flat" cmpd="sng" algn="ctr">
                      <a:solidFill>
                        <a:prstClr val="black"/>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sp>
        <p:nvSpPr>
          <p:cNvPr id="6" name="TextBox 5"/>
          <p:cNvSpPr txBox="1"/>
          <p:nvPr/>
        </p:nvSpPr>
        <p:spPr>
          <a:xfrm>
            <a:off x="4348679" y="2676635"/>
            <a:ext cx="372046" cy="707886"/>
          </a:xfrm>
          <a:prstGeom prst="rect">
            <a:avLst/>
          </a:prstGeom>
          <a:noFill/>
        </p:spPr>
        <p:txBody>
          <a:bodyPr wrap="square" rtlCol="0">
            <a:spAutoFit/>
          </a:bodyPr>
          <a:lstStyle/>
          <a:p>
            <a:r>
              <a:rPr lang="en-US" sz="4000" b="1" dirty="0">
                <a:solidFill>
                  <a:srgbClr val="FF0000"/>
                </a:solidFill>
              </a:rPr>
              <a:t>6</a:t>
            </a:r>
          </a:p>
        </p:txBody>
      </p:sp>
      <p:sp>
        <p:nvSpPr>
          <p:cNvPr id="7" name="TextBox 6"/>
          <p:cNvSpPr txBox="1"/>
          <p:nvPr/>
        </p:nvSpPr>
        <p:spPr>
          <a:xfrm>
            <a:off x="5157637" y="2676635"/>
            <a:ext cx="372046" cy="707886"/>
          </a:xfrm>
          <a:prstGeom prst="rect">
            <a:avLst/>
          </a:prstGeom>
          <a:noFill/>
        </p:spPr>
        <p:txBody>
          <a:bodyPr wrap="square" rtlCol="0">
            <a:spAutoFit/>
          </a:bodyPr>
          <a:lstStyle/>
          <a:p>
            <a:r>
              <a:rPr lang="en-US" sz="4000" b="1" dirty="0">
                <a:solidFill>
                  <a:srgbClr val="FF0000"/>
                </a:solidFill>
              </a:rPr>
              <a:t>6</a:t>
            </a:r>
          </a:p>
        </p:txBody>
      </p:sp>
    </p:spTree>
    <p:extLst>
      <p:ext uri="{BB962C8B-B14F-4D97-AF65-F5344CB8AC3E}">
        <p14:creationId xmlns:p14="http://schemas.microsoft.com/office/powerpoint/2010/main" val="285251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932" y="222879"/>
            <a:ext cx="7714990" cy="649404"/>
          </a:xfrm>
        </p:spPr>
        <p:txBody>
          <a:bodyPr>
            <a:normAutofit fontScale="90000"/>
          </a:bodyPr>
          <a:lstStyle/>
          <a:p>
            <a:pPr algn="l"/>
            <a:r>
              <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Harmonization of major scales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68091250"/>
              </p:ext>
            </p:extLst>
          </p:nvPr>
        </p:nvGraphicFramePr>
        <p:xfrm>
          <a:off x="2165805" y="2138475"/>
          <a:ext cx="4661648" cy="1908054"/>
        </p:xfrm>
        <a:graphic>
          <a:graphicData uri="http://schemas.openxmlformats.org/drawingml/2006/table">
            <a:tbl>
              <a:tblPr firstRow="1" bandRow="1">
                <a:effectLst>
                  <a:innerShdw blurRad="63500" dist="50800" dir="13500000">
                    <a:srgbClr val="000000">
                      <a:alpha val="50000"/>
                    </a:srgbClr>
                  </a:innerShdw>
                </a:effectLst>
                <a:tableStyleId>{2D5ABB26-0587-4C30-8999-92F81FD0307C}</a:tableStyleId>
              </a:tblPr>
              <a:tblGrid>
                <a:gridCol w="582706">
                  <a:extLst>
                    <a:ext uri="{9D8B030D-6E8A-4147-A177-3AD203B41FA5}">
                      <a16:colId xmlns:a16="http://schemas.microsoft.com/office/drawing/2014/main" val="20000"/>
                    </a:ext>
                  </a:extLst>
                </a:gridCol>
                <a:gridCol w="582706">
                  <a:extLst>
                    <a:ext uri="{9D8B030D-6E8A-4147-A177-3AD203B41FA5}">
                      <a16:colId xmlns:a16="http://schemas.microsoft.com/office/drawing/2014/main" val="20001"/>
                    </a:ext>
                  </a:extLst>
                </a:gridCol>
                <a:gridCol w="582706">
                  <a:extLst>
                    <a:ext uri="{9D8B030D-6E8A-4147-A177-3AD203B41FA5}">
                      <a16:colId xmlns:a16="http://schemas.microsoft.com/office/drawing/2014/main" val="20002"/>
                    </a:ext>
                  </a:extLst>
                </a:gridCol>
                <a:gridCol w="582706">
                  <a:extLst>
                    <a:ext uri="{9D8B030D-6E8A-4147-A177-3AD203B41FA5}">
                      <a16:colId xmlns:a16="http://schemas.microsoft.com/office/drawing/2014/main" val="20003"/>
                    </a:ext>
                  </a:extLst>
                </a:gridCol>
                <a:gridCol w="582706">
                  <a:extLst>
                    <a:ext uri="{9D8B030D-6E8A-4147-A177-3AD203B41FA5}">
                      <a16:colId xmlns:a16="http://schemas.microsoft.com/office/drawing/2014/main" val="20004"/>
                    </a:ext>
                  </a:extLst>
                </a:gridCol>
                <a:gridCol w="582706">
                  <a:extLst>
                    <a:ext uri="{9D8B030D-6E8A-4147-A177-3AD203B41FA5}">
                      <a16:colId xmlns:a16="http://schemas.microsoft.com/office/drawing/2014/main" val="20005"/>
                    </a:ext>
                  </a:extLst>
                </a:gridCol>
                <a:gridCol w="582706">
                  <a:extLst>
                    <a:ext uri="{9D8B030D-6E8A-4147-A177-3AD203B41FA5}">
                      <a16:colId xmlns:a16="http://schemas.microsoft.com/office/drawing/2014/main" val="20006"/>
                    </a:ext>
                  </a:extLst>
                </a:gridCol>
                <a:gridCol w="582706">
                  <a:extLst>
                    <a:ext uri="{9D8B030D-6E8A-4147-A177-3AD203B41FA5}">
                      <a16:colId xmlns:a16="http://schemas.microsoft.com/office/drawing/2014/main" val="20007"/>
                    </a:ext>
                  </a:extLst>
                </a:gridCol>
              </a:tblGrid>
              <a:tr h="636018">
                <a:tc>
                  <a:txBody>
                    <a:bodyPr/>
                    <a:lstStyle/>
                    <a:p>
                      <a:pPr algn="ctr"/>
                      <a:r>
                        <a:rPr lang="en-US" sz="3000" b="1" dirty="0">
                          <a:solidFill>
                            <a:srgbClr val="FF0000"/>
                          </a:solidFill>
                        </a:rPr>
                        <a:t>C</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FFFF00"/>
                    </a:solidFill>
                  </a:tcPr>
                </a:tc>
                <a:tc>
                  <a:txBody>
                    <a:bodyPr/>
                    <a:lstStyle/>
                    <a:p>
                      <a:pPr algn="ctr"/>
                      <a:r>
                        <a:rPr lang="en-US" sz="3000" b="1" dirty="0">
                          <a:solidFill>
                            <a:srgbClr val="FF0000"/>
                          </a:solidFill>
                        </a:rPr>
                        <a:t>D</a:t>
                      </a:r>
                    </a:p>
                  </a:txBody>
                  <a:tcPr>
                    <a:lnL w="28575" cap="flat" cmpd="sng" algn="ctr">
                      <a:solidFill>
                        <a:prstClr val="black"/>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pPr algn="ctr"/>
                      <a:r>
                        <a:rPr lang="en-US" sz="3000" b="1" dirty="0">
                          <a:solidFill>
                            <a:srgbClr val="FF0000"/>
                          </a:solidFill>
                        </a:rPr>
                        <a:t>E</a:t>
                      </a:r>
                    </a:p>
                  </a:txBody>
                  <a:tcPr>
                    <a:lnL>
                      <a:noFill/>
                    </a:lnL>
                    <a:lnR w="28575" cap="flat" cmpd="sng" algn="ctr">
                      <a:solidFill>
                        <a:prstClr val="black"/>
                      </a:solid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b="1" dirty="0">
                          <a:solidFill>
                            <a:srgbClr val="FF0000"/>
                          </a:solidFill>
                        </a:rPr>
                        <a:t>F</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5AFBF8"/>
                    </a:solidFill>
                  </a:tcPr>
                </a:tc>
                <a:tc>
                  <a:txBody>
                    <a:bodyPr/>
                    <a:lstStyle/>
                    <a:p>
                      <a:pPr algn="ctr"/>
                      <a:r>
                        <a:rPr lang="en-US" sz="3000" b="1" dirty="0">
                          <a:solidFill>
                            <a:srgbClr val="FF0000"/>
                          </a:solidFill>
                        </a:rPr>
                        <a:t>G</a:t>
                      </a:r>
                    </a:p>
                  </a:txBody>
                  <a:tcPr>
                    <a:lnL w="28575" cap="flat" cmpd="sng" algn="ctr">
                      <a:solidFill>
                        <a:prstClr val="black"/>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pPr algn="ctr"/>
                      <a:r>
                        <a:rPr lang="en-US" sz="3000" b="1" dirty="0">
                          <a:solidFill>
                            <a:srgbClr val="FF0000"/>
                          </a:solidFill>
                        </a:rPr>
                        <a:t>A</a:t>
                      </a:r>
                    </a:p>
                  </a:txBody>
                  <a:tcPr>
                    <a:lnL>
                      <a:noFill/>
                    </a:lnL>
                    <a:lnR w="28575" cap="flat" cmpd="sng" algn="ctr">
                      <a:solidFill>
                        <a:prstClr val="black"/>
                      </a:solid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b="1" dirty="0">
                          <a:solidFill>
                            <a:srgbClr val="FF0000"/>
                          </a:solidFill>
                        </a:rPr>
                        <a:t>B</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5AFBF8"/>
                    </a:solidFill>
                  </a:tcPr>
                </a:tc>
                <a:tc>
                  <a:txBody>
                    <a:bodyPr/>
                    <a:lstStyle/>
                    <a:p>
                      <a:pPr algn="ctr"/>
                      <a:r>
                        <a:rPr lang="en-US" sz="3000" b="1" dirty="0">
                          <a:solidFill>
                            <a:srgbClr val="FF0000"/>
                          </a:solidFill>
                        </a:rPr>
                        <a:t>C</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FFFF00"/>
                    </a:solidFill>
                  </a:tcPr>
                </a:tc>
                <a:extLst>
                  <a:ext uri="{0D108BD9-81ED-4DB2-BD59-A6C34878D82A}">
                    <a16:rowId xmlns:a16="http://schemas.microsoft.com/office/drawing/2014/main" val="10000"/>
                  </a:ext>
                </a:extLst>
              </a:tr>
              <a:tr h="636018">
                <a:tc>
                  <a:txBody>
                    <a:bodyPr/>
                    <a:lstStyle/>
                    <a:p>
                      <a:pPr algn="ctr"/>
                      <a:r>
                        <a:rPr lang="en-US" sz="3000" dirty="0"/>
                        <a:t>A</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000" dirty="0"/>
                        <a:t>B</a:t>
                      </a:r>
                    </a:p>
                  </a:txBody>
                  <a:tcPr>
                    <a:lnL w="28575" cap="flat" cmpd="sng" algn="ctr">
                      <a:noFill/>
                      <a:prstDash val="solid"/>
                      <a:round/>
                      <a:headEnd type="none" w="med" len="med"/>
                      <a:tailEnd type="none" w="med" len="med"/>
                    </a:lnL>
                    <a:lnR w="28575" cap="flat" cmpd="sng" algn="ctr">
                      <a:solidFill>
                        <a:prstClr val="black"/>
                      </a:solid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dirty="0"/>
                        <a:t>C</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5AFBF8"/>
                    </a:solidFill>
                  </a:tcPr>
                </a:tc>
                <a:tc>
                  <a:txBody>
                    <a:bodyPr/>
                    <a:lstStyle/>
                    <a:p>
                      <a:pPr algn="ctr"/>
                      <a:r>
                        <a:rPr lang="en-US" sz="3000" dirty="0"/>
                        <a:t>D</a:t>
                      </a:r>
                    </a:p>
                  </a:txBody>
                  <a:tcPr>
                    <a:lnL w="28575" cap="flat" cmpd="sng" algn="ctr">
                      <a:solidFill>
                        <a:prstClr val="black"/>
                      </a:solidFill>
                      <a:prstDash val="solid"/>
                      <a:round/>
                      <a:headEnd type="none" w="med" len="med"/>
                      <a:tailEnd type="none" w="med" len="med"/>
                    </a:lnL>
                    <a:lnR>
                      <a:noFill/>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ctr"/>
                      <a:r>
                        <a:rPr lang="en-US" sz="3000" dirty="0"/>
                        <a:t>E</a:t>
                      </a:r>
                    </a:p>
                  </a:txBody>
                  <a:tcPr>
                    <a:lnL>
                      <a:noFill/>
                    </a:lnL>
                    <a:lnR w="28575" cap="flat" cmpd="sng" algn="ctr">
                      <a:solidFill>
                        <a:prstClr val="black"/>
                      </a:solid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dirty="0"/>
                        <a:t>F</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5AFBF8"/>
                    </a:solidFill>
                  </a:tcPr>
                </a:tc>
                <a:tc>
                  <a:txBody>
                    <a:bodyPr/>
                    <a:lstStyle/>
                    <a:p>
                      <a:pPr algn="ctr"/>
                      <a:r>
                        <a:rPr lang="en-US" sz="3000" dirty="0"/>
                        <a:t>G</a:t>
                      </a:r>
                    </a:p>
                  </a:txBody>
                  <a:tcPr>
                    <a:lnL w="28575" cap="flat" cmpd="sng" algn="ctr">
                      <a:solidFill>
                        <a:prstClr val="black"/>
                      </a:solidFill>
                      <a:prstDash val="solid"/>
                      <a:round/>
                      <a:headEnd type="none" w="med" len="med"/>
                      <a:tailEnd type="none" w="med" len="med"/>
                    </a:lnL>
                    <a:lnR>
                      <a:noFill/>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ctr"/>
                      <a:r>
                        <a:rPr lang="en-US" sz="3000" dirty="0"/>
                        <a:t>A</a:t>
                      </a:r>
                    </a:p>
                  </a:txBody>
                  <a:tcPr>
                    <a:lnL>
                      <a:noFill/>
                    </a:lnL>
                    <a:lnR>
                      <a:noFill/>
                    </a:lnR>
                    <a:lnT w="28575" cap="flat" cmpd="sng" algn="ctr">
                      <a:solidFill>
                        <a:prstClr val="black"/>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36018">
                <a:tc>
                  <a:txBody>
                    <a:bodyPr/>
                    <a:lstStyle/>
                    <a:p>
                      <a:pPr algn="ctr"/>
                      <a:r>
                        <a:rPr lang="en-US" sz="3000" dirty="0"/>
                        <a:t>F</a:t>
                      </a:r>
                    </a:p>
                  </a:txBody>
                  <a:tcPr>
                    <a:lnL>
                      <a:noFill/>
                    </a:lnL>
                    <a:lnR w="28575" cap="flat" cmpd="sng" algn="ctr">
                      <a:solidFill>
                        <a:prstClr val="black"/>
                      </a:solidFill>
                      <a:prstDash val="solid"/>
                      <a:round/>
                      <a:headEnd type="none" w="med" len="med"/>
                      <a:tailEnd type="none" w="med" len="med"/>
                    </a:lnR>
                    <a:lnT w="285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3000" dirty="0"/>
                        <a:t>G</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sz="3000" dirty="0"/>
                        <a:t>A</a:t>
                      </a:r>
                    </a:p>
                  </a:txBody>
                  <a:tcPr>
                    <a:lnL w="28575" cap="flat" cmpd="sng" algn="ctr">
                      <a:solidFill>
                        <a:prstClr val="black"/>
                      </a:solidFill>
                      <a:prstDash val="solid"/>
                      <a:round/>
                      <a:headEnd type="none" w="med" len="med"/>
                      <a:tailEnd type="none" w="med" len="med"/>
                    </a:lnL>
                    <a:lnR>
                      <a:noFill/>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ctr"/>
                      <a:r>
                        <a:rPr lang="en-US" sz="3000" dirty="0"/>
                        <a:t>B</a:t>
                      </a:r>
                    </a:p>
                  </a:txBody>
                  <a:tcPr>
                    <a:lnL>
                      <a:noFill/>
                    </a:lnL>
                    <a:lnR w="28575" cap="flat" cmpd="sng" algn="ctr">
                      <a:solidFill>
                        <a:prstClr val="black"/>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sz="3000" dirty="0"/>
                        <a:t>C</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5AFBF8"/>
                    </a:solidFill>
                  </a:tcPr>
                </a:tc>
                <a:tc>
                  <a:txBody>
                    <a:bodyPr/>
                    <a:lstStyle/>
                    <a:p>
                      <a:pPr algn="ctr"/>
                      <a:r>
                        <a:rPr lang="en-US" sz="3000" dirty="0"/>
                        <a:t>D</a:t>
                      </a:r>
                    </a:p>
                  </a:txBody>
                  <a:tcPr>
                    <a:lnL w="28575" cap="flat" cmpd="sng" algn="ctr">
                      <a:solidFill>
                        <a:prstClr val="black"/>
                      </a:solidFill>
                      <a:prstDash val="solid"/>
                      <a:round/>
                      <a:headEnd type="none" w="med" len="med"/>
                      <a:tailEnd type="none" w="med" len="med"/>
                    </a:lnL>
                    <a:lnR>
                      <a:noFill/>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ctr"/>
                      <a:r>
                        <a:rPr lang="en-US" sz="3000" dirty="0"/>
                        <a:t>E</a:t>
                      </a:r>
                    </a:p>
                  </a:txBody>
                  <a:tcPr>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3000" dirty="0"/>
                        <a:t>F</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69601985"/>
              </p:ext>
            </p:extLst>
          </p:nvPr>
        </p:nvGraphicFramePr>
        <p:xfrm>
          <a:off x="2165805" y="4630666"/>
          <a:ext cx="4741328" cy="1904226"/>
        </p:xfrm>
        <a:graphic>
          <a:graphicData uri="http://schemas.openxmlformats.org/drawingml/2006/table">
            <a:tbl>
              <a:tblPr firstRow="1" bandRow="1">
                <a:effectLst>
                  <a:innerShdw blurRad="63500" dist="50800" dir="13500000">
                    <a:srgbClr val="000000">
                      <a:alpha val="50000"/>
                    </a:srgbClr>
                  </a:innerShdw>
                </a:effectLst>
                <a:tableStyleId>{2D5ABB26-0587-4C30-8999-92F81FD0307C}</a:tableStyleId>
              </a:tblPr>
              <a:tblGrid>
                <a:gridCol w="592666">
                  <a:extLst>
                    <a:ext uri="{9D8B030D-6E8A-4147-A177-3AD203B41FA5}">
                      <a16:colId xmlns:a16="http://schemas.microsoft.com/office/drawing/2014/main" val="20000"/>
                    </a:ext>
                  </a:extLst>
                </a:gridCol>
                <a:gridCol w="592666">
                  <a:extLst>
                    <a:ext uri="{9D8B030D-6E8A-4147-A177-3AD203B41FA5}">
                      <a16:colId xmlns:a16="http://schemas.microsoft.com/office/drawing/2014/main" val="20001"/>
                    </a:ext>
                  </a:extLst>
                </a:gridCol>
                <a:gridCol w="592666">
                  <a:extLst>
                    <a:ext uri="{9D8B030D-6E8A-4147-A177-3AD203B41FA5}">
                      <a16:colId xmlns:a16="http://schemas.microsoft.com/office/drawing/2014/main" val="20002"/>
                    </a:ext>
                  </a:extLst>
                </a:gridCol>
                <a:gridCol w="592666">
                  <a:extLst>
                    <a:ext uri="{9D8B030D-6E8A-4147-A177-3AD203B41FA5}">
                      <a16:colId xmlns:a16="http://schemas.microsoft.com/office/drawing/2014/main" val="20003"/>
                    </a:ext>
                  </a:extLst>
                </a:gridCol>
                <a:gridCol w="592666">
                  <a:extLst>
                    <a:ext uri="{9D8B030D-6E8A-4147-A177-3AD203B41FA5}">
                      <a16:colId xmlns:a16="http://schemas.microsoft.com/office/drawing/2014/main" val="20004"/>
                    </a:ext>
                  </a:extLst>
                </a:gridCol>
                <a:gridCol w="597432">
                  <a:extLst>
                    <a:ext uri="{9D8B030D-6E8A-4147-A177-3AD203B41FA5}">
                      <a16:colId xmlns:a16="http://schemas.microsoft.com/office/drawing/2014/main" val="20005"/>
                    </a:ext>
                  </a:extLst>
                </a:gridCol>
                <a:gridCol w="587900">
                  <a:extLst>
                    <a:ext uri="{9D8B030D-6E8A-4147-A177-3AD203B41FA5}">
                      <a16:colId xmlns:a16="http://schemas.microsoft.com/office/drawing/2014/main" val="20006"/>
                    </a:ext>
                  </a:extLst>
                </a:gridCol>
                <a:gridCol w="592666">
                  <a:extLst>
                    <a:ext uri="{9D8B030D-6E8A-4147-A177-3AD203B41FA5}">
                      <a16:colId xmlns:a16="http://schemas.microsoft.com/office/drawing/2014/main" val="20007"/>
                    </a:ext>
                  </a:extLst>
                </a:gridCol>
              </a:tblGrid>
              <a:tr h="634742">
                <a:tc>
                  <a:txBody>
                    <a:bodyPr/>
                    <a:lstStyle/>
                    <a:p>
                      <a:pPr algn="ctr"/>
                      <a:r>
                        <a:rPr lang="en-US" sz="3000" b="1" dirty="0">
                          <a:solidFill>
                            <a:srgbClr val="FF0000"/>
                          </a:solidFill>
                        </a:rPr>
                        <a:t>C</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cell3D prstMaterial="dkEdge">
                      <a:bevel/>
                      <a:lightRig rig="flood" dir="t"/>
                    </a:cell3D>
                    <a:solidFill>
                      <a:srgbClr val="FFFF00"/>
                    </a:solidFill>
                  </a:tcPr>
                </a:tc>
                <a:tc>
                  <a:txBody>
                    <a:bodyPr/>
                    <a:lstStyle/>
                    <a:p>
                      <a:pPr algn="ctr"/>
                      <a:r>
                        <a:rPr lang="en-US" sz="3000" b="1" dirty="0">
                          <a:solidFill>
                            <a:srgbClr val="FF0000"/>
                          </a:solidFill>
                        </a:rPr>
                        <a:t>B</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B w="28575" cap="flat" cmpd="sng" algn="ctr">
                      <a:solidFill>
                        <a:prstClr val="black"/>
                      </a:solidFill>
                      <a:prstDash val="solid"/>
                      <a:round/>
                      <a:headEnd type="none" w="med" len="med"/>
                      <a:tailEnd type="none" w="med" len="med"/>
                    </a:lnB>
                  </a:tcPr>
                </a:tc>
                <a:tc>
                  <a:txBody>
                    <a:bodyPr/>
                    <a:lstStyle/>
                    <a:p>
                      <a:pPr algn="ctr"/>
                      <a:r>
                        <a:rPr lang="en-US" sz="3000" b="1" dirty="0">
                          <a:solidFill>
                            <a:srgbClr val="FF0000"/>
                          </a:solidFill>
                        </a:rPr>
                        <a:t>A</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3000" b="1" dirty="0">
                          <a:solidFill>
                            <a:srgbClr val="FF0000"/>
                          </a:solidFill>
                        </a:rPr>
                        <a:t>G</a:t>
                      </a:r>
                    </a:p>
                  </a:txBody>
                  <a:tcPr>
                    <a:lnL w="28575" cap="flat" cmpd="sng" algn="ctr">
                      <a:solidFill>
                        <a:prstClr val="black"/>
                      </a:solidFill>
                      <a:prstDash val="solid"/>
                      <a:round/>
                      <a:headEnd type="none" w="med" len="med"/>
                      <a:tailEnd type="none" w="med" len="med"/>
                    </a:lnL>
                    <a:lnB w="28575" cap="flat" cmpd="sng" algn="ctr">
                      <a:solidFill>
                        <a:prstClr val="black"/>
                      </a:solidFill>
                      <a:prstDash val="solid"/>
                      <a:round/>
                      <a:headEnd type="none" w="med" len="med"/>
                      <a:tailEnd type="none" w="med" len="med"/>
                    </a:lnB>
                    <a:noFill/>
                  </a:tcPr>
                </a:tc>
                <a:tc>
                  <a:txBody>
                    <a:bodyPr/>
                    <a:lstStyle/>
                    <a:p>
                      <a:pPr algn="ctr"/>
                      <a:r>
                        <a:rPr lang="en-US" sz="3000" b="1" dirty="0">
                          <a:solidFill>
                            <a:srgbClr val="FF0000"/>
                          </a:solidFill>
                        </a:rPr>
                        <a:t>F</a:t>
                      </a:r>
                    </a:p>
                  </a:txBody>
                  <a:tcPr>
                    <a:noFill/>
                  </a:tcPr>
                </a:tc>
                <a:tc>
                  <a:txBody>
                    <a:bodyPr/>
                    <a:lstStyle/>
                    <a:p>
                      <a:pPr algn="ctr"/>
                      <a:r>
                        <a:rPr lang="en-US" sz="3000" b="1" dirty="0">
                          <a:solidFill>
                            <a:srgbClr val="FF0000"/>
                          </a:solidFill>
                        </a:rPr>
                        <a:t>E</a:t>
                      </a:r>
                    </a:p>
                  </a:txBody>
                  <a:tcPr>
                    <a:lnB w="28575" cap="flat" cmpd="sng" algn="ctr">
                      <a:solidFill>
                        <a:prstClr val="black"/>
                      </a:solidFill>
                      <a:prstDash val="solid"/>
                      <a:round/>
                      <a:headEnd type="none" w="med" len="med"/>
                      <a:tailEnd type="none" w="med" len="med"/>
                    </a:lnB>
                    <a:noFill/>
                  </a:tcPr>
                </a:tc>
                <a:tc>
                  <a:txBody>
                    <a:bodyPr/>
                    <a:lstStyle/>
                    <a:p>
                      <a:pPr algn="ctr"/>
                      <a:r>
                        <a:rPr lang="en-US" sz="3000" b="1" dirty="0">
                          <a:solidFill>
                            <a:srgbClr val="FF0000"/>
                          </a:solidFill>
                        </a:rPr>
                        <a:t>D</a:t>
                      </a:r>
                    </a:p>
                  </a:txBody>
                  <a:tcPr>
                    <a:lnR w="28575" cap="flat" cmpd="sng" algn="ctr">
                      <a:solidFill>
                        <a:prstClr val="black"/>
                      </a:solidFill>
                      <a:prstDash val="solid"/>
                      <a:round/>
                      <a:headEnd type="none" w="med" len="med"/>
                      <a:tailEnd type="none" w="med" len="med"/>
                    </a:lnR>
                    <a:noFill/>
                  </a:tcPr>
                </a:tc>
                <a:tc>
                  <a:txBody>
                    <a:bodyPr/>
                    <a:lstStyle/>
                    <a:p>
                      <a:pPr algn="ctr"/>
                      <a:r>
                        <a:rPr lang="en-US" sz="3000" b="1" dirty="0">
                          <a:solidFill>
                            <a:srgbClr val="FF0000"/>
                          </a:solidFill>
                        </a:rPr>
                        <a:t>C</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cell3D prstMaterial="dkEdge">
                      <a:bevel/>
                      <a:lightRig rig="flood" dir="t"/>
                    </a:cell3D>
                    <a:solidFill>
                      <a:srgbClr val="FFFF00"/>
                    </a:solidFill>
                  </a:tcPr>
                </a:tc>
                <a:extLst>
                  <a:ext uri="{0D108BD9-81ED-4DB2-BD59-A6C34878D82A}">
                    <a16:rowId xmlns:a16="http://schemas.microsoft.com/office/drawing/2014/main" val="10000"/>
                  </a:ext>
                </a:extLst>
              </a:tr>
              <a:tr h="634742">
                <a:tc>
                  <a:txBody>
                    <a:bodyPr/>
                    <a:lstStyle/>
                    <a:p>
                      <a:pPr algn="ctr"/>
                      <a:r>
                        <a:rPr lang="en-US" sz="3000" dirty="0"/>
                        <a:t>A</a:t>
                      </a:r>
                    </a:p>
                  </a:txBody>
                  <a:tcPr>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tcPr>
                </a:tc>
                <a:tc>
                  <a:txBody>
                    <a:bodyPr/>
                    <a:lstStyle/>
                    <a:p>
                      <a:pPr algn="ctr"/>
                      <a:r>
                        <a:rPr lang="en-US" sz="3000" dirty="0"/>
                        <a:t>G</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6">
                        <a:lumMod val="60000"/>
                        <a:lumOff val="40000"/>
                      </a:schemeClr>
                    </a:solidFill>
                  </a:tcPr>
                </a:tc>
                <a:tc>
                  <a:txBody>
                    <a:bodyPr/>
                    <a:lstStyle/>
                    <a:p>
                      <a:pPr algn="ctr"/>
                      <a:r>
                        <a:rPr lang="en-US" sz="3000" dirty="0"/>
                        <a:t>F</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noFill/>
                  </a:tcPr>
                </a:tc>
                <a:tc>
                  <a:txBody>
                    <a:bodyPr/>
                    <a:lstStyle/>
                    <a:p>
                      <a:pPr algn="ctr"/>
                      <a:r>
                        <a:rPr lang="en-US" sz="3000" dirty="0"/>
                        <a:t>E</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3000" dirty="0"/>
                        <a:t>D</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a:txBody>
                    <a:bodyPr/>
                    <a:lstStyle/>
                    <a:p>
                      <a:pPr algn="ctr"/>
                      <a:r>
                        <a:rPr lang="en-US" sz="3000" dirty="0"/>
                        <a:t>C</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6">
                        <a:lumMod val="60000"/>
                        <a:lumOff val="40000"/>
                      </a:schemeClr>
                    </a:solidFill>
                  </a:tcPr>
                </a:tc>
                <a:tc>
                  <a:txBody>
                    <a:bodyPr/>
                    <a:lstStyle/>
                    <a:p>
                      <a:pPr algn="ctr"/>
                      <a:r>
                        <a:rPr lang="en-US" sz="3000" dirty="0"/>
                        <a:t>B</a:t>
                      </a:r>
                    </a:p>
                  </a:txBody>
                  <a:tcPr>
                    <a:lnL w="28575" cap="flat" cmpd="sng" algn="ctr">
                      <a:solidFill>
                        <a:prstClr val="black"/>
                      </a:solidFill>
                      <a:prstDash val="solid"/>
                      <a:round/>
                      <a:headEnd type="none" w="med" len="med"/>
                      <a:tailEnd type="none" w="med" len="med"/>
                    </a:lnL>
                    <a:lnB w="28575" cap="flat" cmpd="sng" algn="ctr">
                      <a:solidFill>
                        <a:prstClr val="black"/>
                      </a:solidFill>
                      <a:prstDash val="solid"/>
                      <a:round/>
                      <a:headEnd type="none" w="med" len="med"/>
                      <a:tailEnd type="none" w="med" len="med"/>
                    </a:lnB>
                    <a:noFill/>
                  </a:tcPr>
                </a:tc>
                <a:tc>
                  <a:txBody>
                    <a:bodyPr/>
                    <a:lstStyle/>
                    <a:p>
                      <a:pPr algn="ctr"/>
                      <a:r>
                        <a:rPr lang="en-US" sz="3000" dirty="0"/>
                        <a:t>A</a:t>
                      </a:r>
                    </a:p>
                  </a:txBody>
                  <a:tcPr>
                    <a:lnT w="28575" cap="flat" cmpd="sng" algn="ctr">
                      <a:solidFill>
                        <a:prstClr val="black"/>
                      </a:solidFill>
                      <a:prstDash val="solid"/>
                      <a:round/>
                      <a:headEnd type="none" w="med" len="med"/>
                      <a:tailEnd type="none" w="med" len="med"/>
                    </a:lnT>
                    <a:noFill/>
                  </a:tcPr>
                </a:tc>
                <a:extLst>
                  <a:ext uri="{0D108BD9-81ED-4DB2-BD59-A6C34878D82A}">
                    <a16:rowId xmlns:a16="http://schemas.microsoft.com/office/drawing/2014/main" val="10001"/>
                  </a:ext>
                </a:extLst>
              </a:tr>
              <a:tr h="634742">
                <a:tc>
                  <a:txBody>
                    <a:bodyPr/>
                    <a:lstStyle/>
                    <a:p>
                      <a:pPr algn="ctr"/>
                      <a:r>
                        <a:rPr lang="en-US" sz="3000" dirty="0"/>
                        <a:t>F</a:t>
                      </a:r>
                    </a:p>
                  </a:txBody>
                  <a:tcPr/>
                </a:tc>
                <a:tc>
                  <a:txBody>
                    <a:bodyPr/>
                    <a:lstStyle/>
                    <a:p>
                      <a:pPr algn="ctr"/>
                      <a:r>
                        <a:rPr lang="en-US" sz="3000" dirty="0"/>
                        <a:t>E</a:t>
                      </a:r>
                    </a:p>
                  </a:txBody>
                  <a:tcPr>
                    <a:lnT w="28575" cap="flat" cmpd="sng" algn="ctr">
                      <a:solidFill>
                        <a:prstClr val="black"/>
                      </a:solidFill>
                      <a:prstDash val="solid"/>
                      <a:round/>
                      <a:headEnd type="none" w="med" len="med"/>
                      <a:tailEnd type="none" w="med" len="med"/>
                    </a:lnT>
                    <a:noFill/>
                  </a:tcPr>
                </a:tc>
                <a:tc>
                  <a:txBody>
                    <a:bodyPr/>
                    <a:lstStyle/>
                    <a:p>
                      <a:pPr algn="ctr"/>
                      <a:r>
                        <a:rPr lang="en-US" sz="3000" dirty="0"/>
                        <a:t>D</a:t>
                      </a:r>
                    </a:p>
                  </a:txBody>
                  <a:tcPr/>
                </a:tc>
                <a:tc>
                  <a:txBody>
                    <a:bodyPr/>
                    <a:lstStyle/>
                    <a:p>
                      <a:pPr algn="ctr"/>
                      <a:r>
                        <a:rPr lang="en-US" sz="3000" dirty="0"/>
                        <a:t>C</a:t>
                      </a:r>
                    </a:p>
                  </a:txBody>
                  <a:tcPr>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noFill/>
                  </a:tcPr>
                </a:tc>
                <a:tc>
                  <a:txBody>
                    <a:bodyPr/>
                    <a:lstStyle/>
                    <a:p>
                      <a:pPr algn="ctr"/>
                      <a:r>
                        <a:rPr lang="en-US" sz="3000" dirty="0"/>
                        <a:t>B</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3000" dirty="0"/>
                        <a:t>A</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noFill/>
                  </a:tcPr>
                </a:tc>
                <a:tc>
                  <a:txBody>
                    <a:bodyPr/>
                    <a:lstStyle/>
                    <a:p>
                      <a:pPr algn="ctr"/>
                      <a:r>
                        <a:rPr lang="en-US" sz="3000" dirty="0"/>
                        <a:t>G</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3000" dirty="0"/>
                        <a:t>F</a:t>
                      </a:r>
                    </a:p>
                  </a:txBody>
                  <a:tcPr>
                    <a:lnL w="28575" cap="flat" cmpd="sng" algn="ctr">
                      <a:solidFill>
                        <a:prstClr val="black"/>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sp>
        <p:nvSpPr>
          <p:cNvPr id="6" name="TextBox 5"/>
          <p:cNvSpPr txBox="1"/>
          <p:nvPr/>
        </p:nvSpPr>
        <p:spPr>
          <a:xfrm>
            <a:off x="5779548" y="1430589"/>
            <a:ext cx="372046" cy="707886"/>
          </a:xfrm>
          <a:prstGeom prst="rect">
            <a:avLst/>
          </a:prstGeom>
          <a:noFill/>
        </p:spPr>
        <p:txBody>
          <a:bodyPr wrap="square" rtlCol="0">
            <a:spAutoFit/>
          </a:bodyPr>
          <a:lstStyle/>
          <a:p>
            <a:r>
              <a:rPr lang="en-US" sz="4000" b="1" dirty="0">
                <a:solidFill>
                  <a:srgbClr val="FF0000"/>
                </a:solidFill>
              </a:rPr>
              <a:t>6</a:t>
            </a:r>
          </a:p>
        </p:txBody>
      </p:sp>
      <p:sp>
        <p:nvSpPr>
          <p:cNvPr id="7" name="TextBox 6"/>
          <p:cNvSpPr txBox="1"/>
          <p:nvPr/>
        </p:nvSpPr>
        <p:spPr>
          <a:xfrm>
            <a:off x="4636199" y="4046529"/>
            <a:ext cx="372046" cy="707886"/>
          </a:xfrm>
          <a:prstGeom prst="rect">
            <a:avLst/>
          </a:prstGeom>
          <a:noFill/>
        </p:spPr>
        <p:txBody>
          <a:bodyPr wrap="square" rtlCol="0">
            <a:spAutoFit/>
          </a:bodyPr>
          <a:lstStyle/>
          <a:p>
            <a:r>
              <a:rPr lang="en-US" sz="4000" b="1" dirty="0">
                <a:solidFill>
                  <a:srgbClr val="FF0000"/>
                </a:solidFill>
              </a:rPr>
              <a:t>6</a:t>
            </a:r>
          </a:p>
        </p:txBody>
      </p:sp>
    </p:spTree>
    <p:extLst>
      <p:ext uri="{BB962C8B-B14F-4D97-AF65-F5344CB8AC3E}">
        <p14:creationId xmlns:p14="http://schemas.microsoft.com/office/powerpoint/2010/main" val="199398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3250" y="266169"/>
            <a:ext cx="8933762" cy="482644"/>
          </a:xfrm>
        </p:spPr>
        <p:txBody>
          <a:bodyPr>
            <a:normAutofit fontScale="90000"/>
          </a:bodyPr>
          <a:lstStyle/>
          <a:p>
            <a:pPr algn="l"/>
            <a:r>
              <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Harmonization of melodic minor scales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06662190"/>
              </p:ext>
            </p:extLst>
          </p:nvPr>
        </p:nvGraphicFramePr>
        <p:xfrm>
          <a:off x="1270471" y="2577900"/>
          <a:ext cx="6452696" cy="1691253"/>
        </p:xfrm>
        <a:graphic>
          <a:graphicData uri="http://schemas.openxmlformats.org/drawingml/2006/table">
            <a:tbl>
              <a:tblPr firstRow="1" bandRow="1">
                <a:effectLst>
                  <a:innerShdw blurRad="63500" dist="50800" dir="13500000">
                    <a:srgbClr val="000000">
                      <a:alpha val="50000"/>
                    </a:srgbClr>
                  </a:innerShdw>
                </a:effectLst>
                <a:tableStyleId>{2D5ABB26-0587-4C30-8999-92F81FD0307C}</a:tableStyleId>
              </a:tblPr>
              <a:tblGrid>
                <a:gridCol w="806587">
                  <a:extLst>
                    <a:ext uri="{9D8B030D-6E8A-4147-A177-3AD203B41FA5}">
                      <a16:colId xmlns:a16="http://schemas.microsoft.com/office/drawing/2014/main" val="20000"/>
                    </a:ext>
                  </a:extLst>
                </a:gridCol>
                <a:gridCol w="806587">
                  <a:extLst>
                    <a:ext uri="{9D8B030D-6E8A-4147-A177-3AD203B41FA5}">
                      <a16:colId xmlns:a16="http://schemas.microsoft.com/office/drawing/2014/main" val="20001"/>
                    </a:ext>
                  </a:extLst>
                </a:gridCol>
                <a:gridCol w="806587">
                  <a:extLst>
                    <a:ext uri="{9D8B030D-6E8A-4147-A177-3AD203B41FA5}">
                      <a16:colId xmlns:a16="http://schemas.microsoft.com/office/drawing/2014/main" val="20002"/>
                    </a:ext>
                  </a:extLst>
                </a:gridCol>
                <a:gridCol w="806587">
                  <a:extLst>
                    <a:ext uri="{9D8B030D-6E8A-4147-A177-3AD203B41FA5}">
                      <a16:colId xmlns:a16="http://schemas.microsoft.com/office/drawing/2014/main" val="20003"/>
                    </a:ext>
                  </a:extLst>
                </a:gridCol>
                <a:gridCol w="806587">
                  <a:extLst>
                    <a:ext uri="{9D8B030D-6E8A-4147-A177-3AD203B41FA5}">
                      <a16:colId xmlns:a16="http://schemas.microsoft.com/office/drawing/2014/main" val="20004"/>
                    </a:ext>
                  </a:extLst>
                </a:gridCol>
                <a:gridCol w="806587">
                  <a:extLst>
                    <a:ext uri="{9D8B030D-6E8A-4147-A177-3AD203B41FA5}">
                      <a16:colId xmlns:a16="http://schemas.microsoft.com/office/drawing/2014/main" val="20005"/>
                    </a:ext>
                  </a:extLst>
                </a:gridCol>
                <a:gridCol w="806587">
                  <a:extLst>
                    <a:ext uri="{9D8B030D-6E8A-4147-A177-3AD203B41FA5}">
                      <a16:colId xmlns:a16="http://schemas.microsoft.com/office/drawing/2014/main" val="20006"/>
                    </a:ext>
                  </a:extLst>
                </a:gridCol>
                <a:gridCol w="806587">
                  <a:extLst>
                    <a:ext uri="{9D8B030D-6E8A-4147-A177-3AD203B41FA5}">
                      <a16:colId xmlns:a16="http://schemas.microsoft.com/office/drawing/2014/main" val="20007"/>
                    </a:ext>
                  </a:extLst>
                </a:gridCol>
              </a:tblGrid>
              <a:tr h="563751">
                <a:tc>
                  <a:txBody>
                    <a:bodyPr/>
                    <a:lstStyle/>
                    <a:p>
                      <a:pPr algn="ctr"/>
                      <a:r>
                        <a:rPr lang="en-US" sz="3000" b="1" dirty="0">
                          <a:solidFill>
                            <a:srgbClr val="FF0000"/>
                          </a:solidFill>
                        </a:rPr>
                        <a:t>C</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cell3D prstMaterial="dkEdge">
                      <a:bevel/>
                      <a:lightRig rig="flood" dir="t"/>
                    </a:cell3D>
                    <a:solidFill>
                      <a:srgbClr val="FFFF00"/>
                    </a:solidFill>
                  </a:tcPr>
                </a:tc>
                <a:tc>
                  <a:txBody>
                    <a:bodyPr/>
                    <a:lstStyle/>
                    <a:p>
                      <a:pPr algn="ctr"/>
                      <a:r>
                        <a:rPr lang="en-US" sz="3000" b="1" dirty="0">
                          <a:solidFill>
                            <a:srgbClr val="FF0000"/>
                          </a:solidFill>
                        </a:rPr>
                        <a:t>D</a:t>
                      </a:r>
                    </a:p>
                  </a:txBody>
                  <a:tcPr>
                    <a:lnL w="28575" cap="flat" cmpd="sng" algn="ctr">
                      <a:solidFill>
                        <a:prstClr val="black"/>
                      </a:solidFill>
                      <a:prstDash val="solid"/>
                      <a:round/>
                      <a:headEnd type="none" w="med" len="med"/>
                      <a:tailEnd type="none" w="med" len="med"/>
                    </a:lnL>
                    <a:noFill/>
                  </a:tcPr>
                </a:tc>
                <a:tc>
                  <a:txBody>
                    <a:bodyPr/>
                    <a:lstStyle/>
                    <a:p>
                      <a:pPr algn="ctr"/>
                      <a:r>
                        <a:rPr lang="en-US" sz="3000" b="1" dirty="0">
                          <a:solidFill>
                            <a:srgbClr val="FF0000"/>
                          </a:solidFill>
                        </a:rPr>
                        <a:t>E</a:t>
                      </a:r>
                      <a:r>
                        <a:rPr lang="en-US" sz="3000" b="1" dirty="0">
                          <a:solidFill>
                            <a:srgbClr val="FF0000"/>
                          </a:solidFill>
                          <a:latin typeface="ＭＳ ゴシック"/>
                          <a:ea typeface="ＭＳ ゴシック"/>
                          <a:cs typeface="ＭＳ ゴシック"/>
                        </a:rPr>
                        <a:t>♭</a:t>
                      </a:r>
                      <a:endParaRPr lang="en-US" sz="3000" b="1" dirty="0">
                        <a:solidFill>
                          <a:srgbClr val="FF0000"/>
                        </a:solidFill>
                      </a:endParaRPr>
                    </a:p>
                  </a:txBody>
                  <a:tcPr>
                    <a:lnR w="28575" cap="flat" cmpd="sng" algn="ctr">
                      <a:solidFill>
                        <a:prstClr val="black"/>
                      </a:solid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a:txBody>
                    <a:bodyPr/>
                    <a:lstStyle/>
                    <a:p>
                      <a:pPr algn="ctr"/>
                      <a:r>
                        <a:rPr lang="en-US" sz="3000" b="1" dirty="0">
                          <a:solidFill>
                            <a:srgbClr val="FF0000"/>
                          </a:solidFill>
                        </a:rPr>
                        <a:t>F</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3000" b="1" dirty="0">
                          <a:solidFill>
                            <a:srgbClr val="FF0000"/>
                          </a:solidFill>
                        </a:rPr>
                        <a:t>G</a:t>
                      </a:r>
                    </a:p>
                  </a:txBody>
                  <a:tcPr>
                    <a:lnL w="28575" cap="flat" cmpd="sng" algn="ctr">
                      <a:solidFill>
                        <a:prstClr val="black"/>
                      </a:solidFill>
                      <a:prstDash val="solid"/>
                      <a:round/>
                      <a:headEnd type="none" w="med" len="med"/>
                      <a:tailEnd type="none" w="med" len="med"/>
                    </a:lnL>
                    <a:noFill/>
                  </a:tcPr>
                </a:tc>
                <a:tc>
                  <a:txBody>
                    <a:bodyPr/>
                    <a:lstStyle/>
                    <a:p>
                      <a:pPr algn="ctr"/>
                      <a:r>
                        <a:rPr lang="en-US" sz="3000" b="1" dirty="0">
                          <a:solidFill>
                            <a:srgbClr val="FF0000"/>
                          </a:solidFill>
                        </a:rPr>
                        <a:t>A</a:t>
                      </a:r>
                    </a:p>
                  </a:txBody>
                  <a:tcPr>
                    <a:lnR w="28575" cap="flat" cmpd="sng" algn="ctr">
                      <a:solidFill>
                        <a:prstClr val="black"/>
                      </a:solid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a:txBody>
                    <a:bodyPr/>
                    <a:lstStyle/>
                    <a:p>
                      <a:pPr algn="ctr"/>
                      <a:r>
                        <a:rPr lang="en-US" sz="3000" b="1" dirty="0">
                          <a:solidFill>
                            <a:srgbClr val="FF0000"/>
                          </a:solidFill>
                        </a:rPr>
                        <a:t>B</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3000" b="1" dirty="0">
                          <a:solidFill>
                            <a:srgbClr val="FF0000"/>
                          </a:solidFill>
                        </a:rPr>
                        <a:t>C</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cell3D prstMaterial="dkEdge">
                      <a:bevel/>
                      <a:lightRig rig="flood" dir="t"/>
                    </a:cell3D>
                    <a:solidFill>
                      <a:srgbClr val="FFFF00"/>
                    </a:solidFill>
                  </a:tcPr>
                </a:tc>
                <a:extLst>
                  <a:ext uri="{0D108BD9-81ED-4DB2-BD59-A6C34878D82A}">
                    <a16:rowId xmlns:a16="http://schemas.microsoft.com/office/drawing/2014/main" val="10000"/>
                  </a:ext>
                </a:extLst>
              </a:tr>
              <a:tr h="563751">
                <a:tc>
                  <a:txBody>
                    <a:bodyPr/>
                    <a:lstStyle/>
                    <a:p>
                      <a:pPr algn="ctr"/>
                      <a:r>
                        <a:rPr lang="en-US" sz="3000" dirty="0">
                          <a:solidFill>
                            <a:schemeClr val="tx1"/>
                          </a:solidFill>
                        </a:rPr>
                        <a:t>A</a:t>
                      </a:r>
                      <a:r>
                        <a:rPr lang="en-US" sz="3000" b="1" dirty="0">
                          <a:solidFill>
                            <a:schemeClr val="tx1"/>
                          </a:solidFill>
                          <a:latin typeface="ＭＳ ゴシック"/>
                          <a:ea typeface="ＭＳ ゴシック"/>
                          <a:cs typeface="ＭＳ ゴシック"/>
                        </a:rPr>
                        <a:t>♭</a:t>
                      </a:r>
                      <a:endParaRPr lang="en-US" sz="3000" dirty="0">
                        <a:solidFill>
                          <a:schemeClr val="tx1"/>
                        </a:solidFill>
                      </a:endParaRPr>
                    </a:p>
                  </a:txBody>
                  <a:tcPr>
                    <a:lnT w="28575" cap="flat" cmpd="sng" algn="ctr">
                      <a:solidFill>
                        <a:prstClr val="black"/>
                      </a:solidFill>
                      <a:prstDash val="solid"/>
                      <a:round/>
                      <a:headEnd type="none" w="med" len="med"/>
                      <a:tailEnd type="none" w="med" len="med"/>
                    </a:lnT>
                  </a:tcPr>
                </a:tc>
                <a:tc>
                  <a:txBody>
                    <a:bodyPr/>
                    <a:lstStyle/>
                    <a:p>
                      <a:pPr algn="ctr"/>
                      <a:r>
                        <a:rPr lang="en-US" sz="3000" dirty="0">
                          <a:solidFill>
                            <a:schemeClr val="tx1"/>
                          </a:solidFill>
                        </a:rPr>
                        <a:t>B</a:t>
                      </a:r>
                    </a:p>
                  </a:txBody>
                  <a:tcPr>
                    <a:lnR w="28575" cap="flat" cmpd="sng" algn="ctr">
                      <a:solidFill>
                        <a:prstClr val="black"/>
                      </a:solid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a:txBody>
                    <a:bodyPr/>
                    <a:lstStyle/>
                    <a:p>
                      <a:pPr algn="ctr"/>
                      <a:r>
                        <a:rPr lang="en-US" sz="3000" dirty="0">
                          <a:solidFill>
                            <a:schemeClr val="tx1"/>
                          </a:solidFill>
                        </a:rPr>
                        <a:t>C</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3000" dirty="0">
                          <a:solidFill>
                            <a:schemeClr val="tx1"/>
                          </a:solidFill>
                        </a:rPr>
                        <a:t>D</a:t>
                      </a:r>
                    </a:p>
                  </a:txBody>
                  <a:tcPr>
                    <a:lnL w="28575" cap="flat" cmpd="sng" algn="ctr">
                      <a:solidFill>
                        <a:prstClr val="black"/>
                      </a:solidFill>
                      <a:prstDash val="solid"/>
                      <a:round/>
                      <a:headEnd type="none" w="med" len="med"/>
                      <a:tailEnd type="none" w="med" len="med"/>
                    </a:lnL>
                    <a:lnT w="28575" cap="flat" cmpd="sng" algn="ctr">
                      <a:solidFill>
                        <a:prstClr val="black"/>
                      </a:solidFill>
                      <a:prstDash val="solid"/>
                      <a:round/>
                      <a:headEnd type="none" w="med" len="med"/>
                      <a:tailEnd type="none" w="med" len="med"/>
                    </a:lnT>
                    <a:noFill/>
                  </a:tcPr>
                </a:tc>
                <a:tc>
                  <a:txBody>
                    <a:bodyPr/>
                    <a:lstStyle/>
                    <a:p>
                      <a:pPr algn="ctr"/>
                      <a:r>
                        <a:rPr lang="en-US" sz="3000" dirty="0">
                          <a:solidFill>
                            <a:schemeClr val="tx1"/>
                          </a:solidFill>
                        </a:rPr>
                        <a:t>E</a:t>
                      </a:r>
                      <a:r>
                        <a:rPr lang="en-US" sz="3000" b="1" dirty="0">
                          <a:solidFill>
                            <a:srgbClr val="000000"/>
                          </a:solidFill>
                          <a:latin typeface="ＭＳ ゴシック"/>
                          <a:ea typeface="ＭＳ ゴシック"/>
                          <a:cs typeface="ＭＳ ゴシック"/>
                        </a:rPr>
                        <a:t>♭</a:t>
                      </a:r>
                      <a:endParaRPr lang="en-US" sz="3000" dirty="0">
                        <a:solidFill>
                          <a:srgbClr val="000000"/>
                        </a:solidFill>
                      </a:endParaRPr>
                    </a:p>
                  </a:txBody>
                  <a:tcPr>
                    <a:lnR w="28575" cap="flat" cmpd="sng" algn="ctr">
                      <a:solidFill>
                        <a:prstClr val="black"/>
                      </a:solid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a:txBody>
                    <a:bodyPr/>
                    <a:lstStyle/>
                    <a:p>
                      <a:pPr algn="ctr"/>
                      <a:r>
                        <a:rPr lang="en-US" sz="3000" dirty="0">
                          <a:solidFill>
                            <a:schemeClr val="tx1"/>
                          </a:solidFill>
                        </a:rPr>
                        <a:t>F</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3000" dirty="0">
                          <a:solidFill>
                            <a:schemeClr val="tx1"/>
                          </a:solidFill>
                        </a:rPr>
                        <a:t>G</a:t>
                      </a:r>
                    </a:p>
                  </a:txBody>
                  <a:tcPr>
                    <a:lnL w="28575" cap="flat" cmpd="sng" algn="ctr">
                      <a:solidFill>
                        <a:prstClr val="black"/>
                      </a:solidFill>
                      <a:prstDash val="solid"/>
                      <a:round/>
                      <a:headEnd type="none" w="med" len="med"/>
                      <a:tailEnd type="none" w="med" len="med"/>
                    </a:lnL>
                    <a:lnT w="28575" cap="flat" cmpd="sng" algn="ctr">
                      <a:solidFill>
                        <a:prstClr val="black"/>
                      </a:solidFill>
                      <a:prstDash val="solid"/>
                      <a:round/>
                      <a:headEnd type="none" w="med" len="med"/>
                      <a:tailEnd type="none" w="med" len="med"/>
                    </a:lnT>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000" dirty="0">
                          <a:solidFill>
                            <a:schemeClr val="tx1"/>
                          </a:solidFill>
                        </a:rPr>
                        <a:t>A</a:t>
                      </a:r>
                      <a:r>
                        <a:rPr lang="en-US" sz="3000" b="1" dirty="0">
                          <a:solidFill>
                            <a:schemeClr val="tx1"/>
                          </a:solidFill>
                          <a:latin typeface="ＭＳ ゴシック"/>
                          <a:ea typeface="ＭＳ ゴシック"/>
                          <a:cs typeface="ＭＳ ゴシック"/>
                        </a:rPr>
                        <a:t>♭</a:t>
                      </a:r>
                      <a:endParaRPr lang="en-US" sz="3000" dirty="0">
                        <a:solidFill>
                          <a:schemeClr val="tx1"/>
                        </a:solidFill>
                      </a:endParaRPr>
                    </a:p>
                  </a:txBody>
                  <a:tcPr>
                    <a:lnT w="28575" cap="flat" cmpd="sng" algn="ctr">
                      <a:solidFill>
                        <a:prstClr val="black"/>
                      </a:solidFill>
                      <a:prstDash val="solid"/>
                      <a:round/>
                      <a:headEnd type="none" w="med" len="med"/>
                      <a:tailEnd type="none" w="med" len="med"/>
                    </a:lnT>
                    <a:noFill/>
                  </a:tcPr>
                </a:tc>
                <a:extLst>
                  <a:ext uri="{0D108BD9-81ED-4DB2-BD59-A6C34878D82A}">
                    <a16:rowId xmlns:a16="http://schemas.microsoft.com/office/drawing/2014/main" val="10001"/>
                  </a:ext>
                </a:extLst>
              </a:tr>
              <a:tr h="563751">
                <a:tc>
                  <a:txBody>
                    <a:bodyPr/>
                    <a:lstStyle/>
                    <a:p>
                      <a:pPr algn="ctr"/>
                      <a:r>
                        <a:rPr lang="en-US" sz="3000" dirty="0"/>
                        <a:t>F</a:t>
                      </a:r>
                    </a:p>
                  </a:txBody>
                  <a:tcPr>
                    <a:lnR w="28575" cap="flat" cmpd="sng" algn="ctr">
                      <a:solidFill>
                        <a:prstClr val="black"/>
                      </a:solidFill>
                      <a:prstDash val="solid"/>
                      <a:round/>
                      <a:headEnd type="none" w="med" len="med"/>
                      <a:tailEnd type="none" w="med" len="med"/>
                    </a:lnR>
                  </a:tcPr>
                </a:tc>
                <a:tc>
                  <a:txBody>
                    <a:bodyPr/>
                    <a:lstStyle/>
                    <a:p>
                      <a:pPr algn="ctr"/>
                      <a:r>
                        <a:rPr lang="en-US" sz="3000" dirty="0">
                          <a:solidFill>
                            <a:schemeClr val="tx1"/>
                          </a:solidFill>
                        </a:rPr>
                        <a:t>G</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6">
                        <a:lumMod val="60000"/>
                        <a:lumOff val="40000"/>
                      </a:schemeClr>
                    </a:solidFill>
                  </a:tcPr>
                </a:tc>
                <a:tc>
                  <a:txBody>
                    <a:bodyPr/>
                    <a:lstStyle/>
                    <a:p>
                      <a:pPr algn="ctr"/>
                      <a:r>
                        <a:rPr lang="en-US" sz="3000" dirty="0">
                          <a:solidFill>
                            <a:schemeClr val="tx1"/>
                          </a:solidFill>
                        </a:rPr>
                        <a:t>A</a:t>
                      </a:r>
                      <a:r>
                        <a:rPr lang="en-US" sz="3000" b="1" dirty="0">
                          <a:solidFill>
                            <a:schemeClr val="tx1"/>
                          </a:solidFill>
                          <a:latin typeface="ＭＳ ゴシック"/>
                          <a:ea typeface="ＭＳ ゴシック"/>
                          <a:cs typeface="ＭＳ ゴシック"/>
                        </a:rPr>
                        <a:t>♭</a:t>
                      </a:r>
                      <a:endParaRPr lang="en-US" sz="3000" dirty="0">
                        <a:solidFill>
                          <a:schemeClr val="tx1"/>
                        </a:solidFill>
                      </a:endParaRPr>
                    </a:p>
                  </a:txBody>
                  <a:tcPr>
                    <a:lnL w="28575" cap="flat" cmpd="sng" algn="ctr">
                      <a:solidFill>
                        <a:prstClr val="black"/>
                      </a:solidFill>
                      <a:prstDash val="solid"/>
                      <a:round/>
                      <a:headEnd type="none" w="med" len="med"/>
                      <a:tailEnd type="none" w="med" len="med"/>
                    </a:lnL>
                    <a:lnT w="28575" cap="flat" cmpd="sng" algn="ctr">
                      <a:solidFill>
                        <a:prstClr val="black"/>
                      </a:solidFill>
                      <a:prstDash val="solid"/>
                      <a:round/>
                      <a:headEnd type="none" w="med" len="med"/>
                      <a:tailEnd type="none" w="med" len="med"/>
                    </a:lnT>
                    <a:noFill/>
                  </a:tcPr>
                </a:tc>
                <a:tc>
                  <a:txBody>
                    <a:bodyPr/>
                    <a:lstStyle/>
                    <a:p>
                      <a:pPr algn="ctr"/>
                      <a:r>
                        <a:rPr lang="en-US" sz="3000" dirty="0">
                          <a:solidFill>
                            <a:schemeClr val="tx1"/>
                          </a:solidFill>
                        </a:rPr>
                        <a:t>B</a:t>
                      </a:r>
                    </a:p>
                  </a:txBody>
                  <a:tcPr>
                    <a:lnR w="28575" cap="flat" cmpd="sng" algn="ctr">
                      <a:solidFill>
                        <a:prstClr val="black"/>
                      </a:solidFill>
                      <a:prstDash val="solid"/>
                      <a:round/>
                      <a:headEnd type="none" w="med" len="med"/>
                      <a:tailEnd type="none" w="med" len="med"/>
                    </a:lnR>
                    <a:noFill/>
                  </a:tcPr>
                </a:tc>
                <a:tc>
                  <a:txBody>
                    <a:bodyPr/>
                    <a:lstStyle/>
                    <a:p>
                      <a:pPr algn="ctr"/>
                      <a:r>
                        <a:rPr lang="en-US" sz="3000" dirty="0">
                          <a:solidFill>
                            <a:schemeClr val="tx1"/>
                          </a:solidFill>
                        </a:rPr>
                        <a:t>C</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3000" dirty="0">
                          <a:solidFill>
                            <a:schemeClr val="tx1"/>
                          </a:solidFill>
                        </a:rPr>
                        <a:t>D</a:t>
                      </a:r>
                    </a:p>
                  </a:txBody>
                  <a:tcPr>
                    <a:lnL w="28575" cap="flat" cmpd="sng" algn="ctr">
                      <a:solidFill>
                        <a:prstClr val="black"/>
                      </a:solidFill>
                      <a:prstDash val="solid"/>
                      <a:round/>
                      <a:headEnd type="none" w="med" len="med"/>
                      <a:tailEnd type="none" w="med" len="med"/>
                    </a:lnL>
                    <a:lnT w="28575" cap="flat" cmpd="sng" algn="ctr">
                      <a:solidFill>
                        <a:prstClr val="black"/>
                      </a:solidFill>
                      <a:prstDash val="solid"/>
                      <a:round/>
                      <a:headEnd type="none" w="med" len="med"/>
                      <a:tailEnd type="none" w="med" len="med"/>
                    </a:lnT>
                    <a:noFill/>
                  </a:tcPr>
                </a:tc>
                <a:tc>
                  <a:txBody>
                    <a:bodyPr/>
                    <a:lstStyle/>
                    <a:p>
                      <a:pPr algn="ctr"/>
                      <a:r>
                        <a:rPr lang="en-US" sz="3000" dirty="0">
                          <a:solidFill>
                            <a:schemeClr val="tx1"/>
                          </a:solidFill>
                        </a:rPr>
                        <a:t>E</a:t>
                      </a:r>
                      <a:r>
                        <a:rPr lang="en-US" sz="3000" b="1" dirty="0">
                          <a:solidFill>
                            <a:srgbClr val="000000"/>
                          </a:solidFill>
                          <a:latin typeface="ＭＳ ゴシック"/>
                          <a:ea typeface="ＭＳ ゴシック"/>
                          <a:cs typeface="ＭＳ ゴシック"/>
                        </a:rPr>
                        <a:t>♭</a:t>
                      </a:r>
                      <a:endParaRPr lang="en-US" sz="3000" dirty="0">
                        <a:solidFill>
                          <a:srgbClr val="000000"/>
                        </a:solidFill>
                      </a:endParaRPr>
                    </a:p>
                  </a:txBody>
                  <a:tcPr/>
                </a:tc>
                <a:tc>
                  <a:txBody>
                    <a:bodyPr/>
                    <a:lstStyle/>
                    <a:p>
                      <a:pPr algn="ctr"/>
                      <a:r>
                        <a:rPr lang="en-US" sz="3000" dirty="0"/>
                        <a:t>F</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57490850"/>
              </p:ext>
            </p:extLst>
          </p:nvPr>
        </p:nvGraphicFramePr>
        <p:xfrm>
          <a:off x="1270471" y="4997140"/>
          <a:ext cx="6479080" cy="1645920"/>
        </p:xfrm>
        <a:graphic>
          <a:graphicData uri="http://schemas.openxmlformats.org/drawingml/2006/table">
            <a:tbl>
              <a:tblPr firstRow="1" bandRow="1">
                <a:effectLst>
                  <a:innerShdw blurRad="63500" dist="50800" dir="13500000">
                    <a:srgbClr val="000000">
                      <a:alpha val="50000"/>
                    </a:srgbClr>
                  </a:innerShdw>
                </a:effectLst>
                <a:tableStyleId>{2D5ABB26-0587-4C30-8999-92F81FD0307C}</a:tableStyleId>
              </a:tblPr>
              <a:tblGrid>
                <a:gridCol w="809885">
                  <a:extLst>
                    <a:ext uri="{9D8B030D-6E8A-4147-A177-3AD203B41FA5}">
                      <a16:colId xmlns:a16="http://schemas.microsoft.com/office/drawing/2014/main" val="20000"/>
                    </a:ext>
                  </a:extLst>
                </a:gridCol>
                <a:gridCol w="809885">
                  <a:extLst>
                    <a:ext uri="{9D8B030D-6E8A-4147-A177-3AD203B41FA5}">
                      <a16:colId xmlns:a16="http://schemas.microsoft.com/office/drawing/2014/main" val="20001"/>
                    </a:ext>
                  </a:extLst>
                </a:gridCol>
                <a:gridCol w="809885">
                  <a:extLst>
                    <a:ext uri="{9D8B030D-6E8A-4147-A177-3AD203B41FA5}">
                      <a16:colId xmlns:a16="http://schemas.microsoft.com/office/drawing/2014/main" val="20002"/>
                    </a:ext>
                  </a:extLst>
                </a:gridCol>
                <a:gridCol w="809885">
                  <a:extLst>
                    <a:ext uri="{9D8B030D-6E8A-4147-A177-3AD203B41FA5}">
                      <a16:colId xmlns:a16="http://schemas.microsoft.com/office/drawing/2014/main" val="20003"/>
                    </a:ext>
                  </a:extLst>
                </a:gridCol>
                <a:gridCol w="809885">
                  <a:extLst>
                    <a:ext uri="{9D8B030D-6E8A-4147-A177-3AD203B41FA5}">
                      <a16:colId xmlns:a16="http://schemas.microsoft.com/office/drawing/2014/main" val="20004"/>
                    </a:ext>
                  </a:extLst>
                </a:gridCol>
                <a:gridCol w="809885">
                  <a:extLst>
                    <a:ext uri="{9D8B030D-6E8A-4147-A177-3AD203B41FA5}">
                      <a16:colId xmlns:a16="http://schemas.microsoft.com/office/drawing/2014/main" val="20005"/>
                    </a:ext>
                  </a:extLst>
                </a:gridCol>
                <a:gridCol w="809885">
                  <a:extLst>
                    <a:ext uri="{9D8B030D-6E8A-4147-A177-3AD203B41FA5}">
                      <a16:colId xmlns:a16="http://schemas.microsoft.com/office/drawing/2014/main" val="20006"/>
                    </a:ext>
                  </a:extLst>
                </a:gridCol>
                <a:gridCol w="809885">
                  <a:extLst>
                    <a:ext uri="{9D8B030D-6E8A-4147-A177-3AD203B41FA5}">
                      <a16:colId xmlns:a16="http://schemas.microsoft.com/office/drawing/2014/main" val="20007"/>
                    </a:ext>
                  </a:extLst>
                </a:gridCol>
              </a:tblGrid>
              <a:tr h="370840">
                <a:tc>
                  <a:txBody>
                    <a:bodyPr/>
                    <a:lstStyle/>
                    <a:p>
                      <a:pPr algn="ctr"/>
                      <a:r>
                        <a:rPr lang="en-US" sz="3000" b="1" dirty="0">
                          <a:solidFill>
                            <a:srgbClr val="FF0000"/>
                          </a:solidFill>
                        </a:rPr>
                        <a:t>C</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cell3D prstMaterial="dkEdge">
                      <a:bevel/>
                      <a:lightRig rig="flood" dir="t"/>
                    </a:cell3D>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000" b="1" dirty="0">
                          <a:solidFill>
                            <a:srgbClr val="FF0000"/>
                          </a:solidFill>
                        </a:rPr>
                        <a:t>B</a:t>
                      </a:r>
                      <a:r>
                        <a:rPr lang="en-US" sz="3000" b="1" dirty="0">
                          <a:solidFill>
                            <a:srgbClr val="FF0000"/>
                          </a:solidFill>
                          <a:latin typeface="ＭＳ ゴシック"/>
                          <a:ea typeface="ＭＳ ゴシック"/>
                          <a:cs typeface="ＭＳ ゴシック"/>
                        </a:rPr>
                        <a:t>♭</a:t>
                      </a:r>
                      <a:endParaRPr lang="en-US" sz="3000" b="1" dirty="0">
                        <a:solidFill>
                          <a:srgbClr val="FF0000"/>
                        </a:solidFill>
                      </a:endParaRP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B w="28575" cap="flat" cmpd="sng" algn="ctr">
                      <a:solidFill>
                        <a:prstClr val="black"/>
                      </a:solidFill>
                      <a:prstDash val="solid"/>
                      <a:round/>
                      <a:headEnd type="none" w="med" len="med"/>
                      <a:tailEnd type="none" w="med" len="med"/>
                    </a:lnB>
                  </a:tcPr>
                </a:tc>
                <a:tc>
                  <a:txBody>
                    <a:bodyPr/>
                    <a:lstStyle/>
                    <a:p>
                      <a:pPr algn="ctr"/>
                      <a:r>
                        <a:rPr lang="en-US" sz="3000" b="1" dirty="0">
                          <a:solidFill>
                            <a:srgbClr val="FF0000"/>
                          </a:solidFill>
                        </a:rPr>
                        <a:t>A</a:t>
                      </a:r>
                      <a:r>
                        <a:rPr lang="en-US" sz="3000" b="1" dirty="0">
                          <a:solidFill>
                            <a:srgbClr val="FF0000"/>
                          </a:solidFill>
                          <a:latin typeface="ＭＳ ゴシック"/>
                          <a:ea typeface="ＭＳ ゴシック"/>
                          <a:cs typeface="ＭＳ ゴシック"/>
                        </a:rPr>
                        <a:t>♭</a:t>
                      </a:r>
                      <a:endParaRPr lang="en-US" sz="3000" b="1" dirty="0">
                        <a:solidFill>
                          <a:srgbClr val="FF0000"/>
                        </a:solidFill>
                      </a:endParaRP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3000" b="1" dirty="0">
                          <a:solidFill>
                            <a:srgbClr val="FF0000"/>
                          </a:solidFill>
                        </a:rPr>
                        <a:t>G</a:t>
                      </a:r>
                    </a:p>
                  </a:txBody>
                  <a:tcPr>
                    <a:lnL w="28575" cap="flat" cmpd="sng" algn="ctr">
                      <a:solidFill>
                        <a:prstClr val="black"/>
                      </a:solidFill>
                      <a:prstDash val="solid"/>
                      <a:round/>
                      <a:headEnd type="none" w="med" len="med"/>
                      <a:tailEnd type="none" w="med" len="med"/>
                    </a:lnL>
                    <a:lnB w="28575" cap="flat" cmpd="sng" algn="ctr">
                      <a:solidFill>
                        <a:prstClr val="black"/>
                      </a:solidFill>
                      <a:prstDash val="solid"/>
                      <a:round/>
                      <a:headEnd type="none" w="med" len="med"/>
                      <a:tailEnd type="none" w="med" len="med"/>
                    </a:lnB>
                    <a:noFill/>
                  </a:tcPr>
                </a:tc>
                <a:tc>
                  <a:txBody>
                    <a:bodyPr/>
                    <a:lstStyle/>
                    <a:p>
                      <a:pPr algn="ctr"/>
                      <a:r>
                        <a:rPr lang="en-US" sz="3000" b="1" dirty="0">
                          <a:solidFill>
                            <a:srgbClr val="FF0000"/>
                          </a:solidFill>
                        </a:rPr>
                        <a:t>F</a:t>
                      </a:r>
                    </a:p>
                  </a:txBody>
                  <a:tcPr>
                    <a:noFill/>
                  </a:tcPr>
                </a:tc>
                <a:tc>
                  <a:txBody>
                    <a:bodyPr/>
                    <a:lstStyle/>
                    <a:p>
                      <a:pPr algn="ctr"/>
                      <a:r>
                        <a:rPr lang="en-US" sz="3000" b="1" dirty="0">
                          <a:solidFill>
                            <a:srgbClr val="FF0000"/>
                          </a:solidFill>
                        </a:rPr>
                        <a:t>E</a:t>
                      </a:r>
                      <a:r>
                        <a:rPr lang="en-US" sz="3000" b="1" dirty="0">
                          <a:solidFill>
                            <a:srgbClr val="FF0000"/>
                          </a:solidFill>
                          <a:latin typeface="ＭＳ ゴシック"/>
                          <a:ea typeface="ＭＳ ゴシック"/>
                          <a:cs typeface="ＭＳ ゴシック"/>
                        </a:rPr>
                        <a:t>♭</a:t>
                      </a:r>
                      <a:endParaRPr lang="en-US" sz="3000" b="1" dirty="0">
                        <a:solidFill>
                          <a:srgbClr val="FF0000"/>
                        </a:solidFill>
                      </a:endParaRPr>
                    </a:p>
                  </a:txBody>
                  <a:tcPr>
                    <a:lnB w="28575" cap="flat" cmpd="sng" algn="ctr">
                      <a:solidFill>
                        <a:prstClr val="black"/>
                      </a:solidFill>
                      <a:prstDash val="solid"/>
                      <a:round/>
                      <a:headEnd type="none" w="med" len="med"/>
                      <a:tailEnd type="none" w="med" len="med"/>
                    </a:lnB>
                    <a:noFill/>
                  </a:tcPr>
                </a:tc>
                <a:tc>
                  <a:txBody>
                    <a:bodyPr/>
                    <a:lstStyle/>
                    <a:p>
                      <a:pPr algn="ctr"/>
                      <a:r>
                        <a:rPr lang="en-US" sz="3000" b="1" dirty="0">
                          <a:solidFill>
                            <a:srgbClr val="FF0000"/>
                          </a:solidFill>
                        </a:rPr>
                        <a:t>D</a:t>
                      </a:r>
                    </a:p>
                  </a:txBody>
                  <a:tcPr>
                    <a:lnR w="28575" cap="flat" cmpd="sng" algn="ctr">
                      <a:solidFill>
                        <a:prstClr val="black"/>
                      </a:solidFill>
                      <a:prstDash val="solid"/>
                      <a:round/>
                      <a:headEnd type="none" w="med" len="med"/>
                      <a:tailEnd type="none" w="med" len="med"/>
                    </a:lnR>
                    <a:noFill/>
                  </a:tcPr>
                </a:tc>
                <a:tc>
                  <a:txBody>
                    <a:bodyPr/>
                    <a:lstStyle/>
                    <a:p>
                      <a:pPr algn="ctr"/>
                      <a:r>
                        <a:rPr lang="en-US" sz="3000" b="1" dirty="0">
                          <a:solidFill>
                            <a:srgbClr val="FF0000"/>
                          </a:solidFill>
                        </a:rPr>
                        <a:t>C</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cell3D prstMaterial="dkEdge">
                      <a:bevel/>
                      <a:lightRig rig="flood" dir="t"/>
                    </a:cell3D>
                    <a:solidFill>
                      <a:srgbClr val="FFFF00"/>
                    </a:solidFill>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000" dirty="0">
                          <a:solidFill>
                            <a:srgbClr val="000000"/>
                          </a:solidFill>
                        </a:rPr>
                        <a:t>A</a:t>
                      </a:r>
                      <a:r>
                        <a:rPr lang="en-US" sz="3000" b="1" dirty="0">
                          <a:solidFill>
                            <a:srgbClr val="000000"/>
                          </a:solidFill>
                          <a:latin typeface="ＭＳ ゴシック"/>
                          <a:ea typeface="ＭＳ ゴシック"/>
                          <a:cs typeface="ＭＳ ゴシック"/>
                        </a:rPr>
                        <a:t>♭</a:t>
                      </a:r>
                      <a:endParaRPr lang="en-US" sz="3000" dirty="0">
                        <a:solidFill>
                          <a:srgbClr val="000000"/>
                        </a:solidFill>
                      </a:endParaRPr>
                    </a:p>
                  </a:txBody>
                  <a:tcPr>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tcPr>
                </a:tc>
                <a:tc>
                  <a:txBody>
                    <a:bodyPr/>
                    <a:lstStyle/>
                    <a:p>
                      <a:pPr algn="ctr"/>
                      <a:r>
                        <a:rPr lang="en-US" sz="3000" dirty="0">
                          <a:solidFill>
                            <a:srgbClr val="000000"/>
                          </a:solidFill>
                        </a:rPr>
                        <a:t>G</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3000" dirty="0">
                          <a:solidFill>
                            <a:srgbClr val="000000"/>
                          </a:solidFill>
                        </a:rPr>
                        <a:t>F</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noFill/>
                  </a:tcPr>
                </a:tc>
                <a:tc>
                  <a:txBody>
                    <a:bodyPr/>
                    <a:lstStyle/>
                    <a:p>
                      <a:pPr algn="ctr"/>
                      <a:r>
                        <a:rPr lang="en-US" sz="3000" dirty="0">
                          <a:solidFill>
                            <a:srgbClr val="000000"/>
                          </a:solidFill>
                        </a:rPr>
                        <a:t>E</a:t>
                      </a:r>
                      <a:r>
                        <a:rPr lang="en-US" sz="3000" b="1" dirty="0">
                          <a:solidFill>
                            <a:srgbClr val="000000"/>
                          </a:solidFill>
                          <a:latin typeface="ＭＳ ゴシック"/>
                          <a:ea typeface="ＭＳ ゴシック"/>
                          <a:cs typeface="ＭＳ ゴシック"/>
                        </a:rPr>
                        <a:t>♭</a:t>
                      </a:r>
                      <a:endParaRPr lang="en-US" sz="3000" dirty="0">
                        <a:solidFill>
                          <a:srgbClr val="000000"/>
                        </a:solidFill>
                      </a:endParaRP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3000" dirty="0">
                          <a:solidFill>
                            <a:srgbClr val="000000"/>
                          </a:solidFill>
                        </a:rPr>
                        <a:t>D</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a:txBody>
                    <a:bodyPr/>
                    <a:lstStyle/>
                    <a:p>
                      <a:pPr algn="ctr"/>
                      <a:r>
                        <a:rPr lang="en-US" sz="3000" dirty="0">
                          <a:solidFill>
                            <a:srgbClr val="000000"/>
                          </a:solidFill>
                        </a:rPr>
                        <a:t>C</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6">
                        <a:lumMod val="60000"/>
                        <a:lumOff val="40000"/>
                      </a:schemeClr>
                    </a:solidFill>
                  </a:tcPr>
                </a:tc>
                <a:tc>
                  <a:txBody>
                    <a:bodyPr/>
                    <a:lstStyle/>
                    <a:p>
                      <a:pPr algn="ctr"/>
                      <a:r>
                        <a:rPr lang="en-US" sz="3000" dirty="0">
                          <a:solidFill>
                            <a:srgbClr val="000000"/>
                          </a:solidFill>
                        </a:rPr>
                        <a:t>B</a:t>
                      </a:r>
                    </a:p>
                  </a:txBody>
                  <a:tcPr>
                    <a:lnL w="28575" cap="flat" cmpd="sng" algn="ctr">
                      <a:solidFill>
                        <a:prstClr val="black"/>
                      </a:solidFill>
                      <a:prstDash val="solid"/>
                      <a:round/>
                      <a:headEnd type="none" w="med" len="med"/>
                      <a:tailEnd type="none" w="med" len="med"/>
                    </a:lnL>
                    <a:lnB w="28575" cap="flat" cmpd="sng" algn="ctr">
                      <a:solidFill>
                        <a:prstClr val="black"/>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000" dirty="0">
                          <a:solidFill>
                            <a:srgbClr val="000000"/>
                          </a:solidFill>
                        </a:rPr>
                        <a:t>A</a:t>
                      </a:r>
                      <a:r>
                        <a:rPr lang="en-US" sz="3000" b="1" dirty="0">
                          <a:solidFill>
                            <a:srgbClr val="000000"/>
                          </a:solidFill>
                          <a:latin typeface="ＭＳ ゴシック"/>
                          <a:ea typeface="ＭＳ ゴシック"/>
                          <a:cs typeface="ＭＳ ゴシック"/>
                        </a:rPr>
                        <a:t>♭</a:t>
                      </a:r>
                      <a:endParaRPr lang="en-US" sz="3000" dirty="0">
                        <a:solidFill>
                          <a:srgbClr val="000000"/>
                        </a:solidFill>
                      </a:endParaRPr>
                    </a:p>
                  </a:txBody>
                  <a:tcPr>
                    <a:lnT w="28575" cap="flat" cmpd="sng" algn="ctr">
                      <a:solidFill>
                        <a:prstClr val="black"/>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pPr algn="ctr"/>
                      <a:r>
                        <a:rPr lang="en-US" sz="3000" dirty="0"/>
                        <a:t>F</a:t>
                      </a:r>
                    </a:p>
                  </a:txBody>
                  <a:tcPr/>
                </a:tc>
                <a:tc>
                  <a:txBody>
                    <a:bodyPr/>
                    <a:lstStyle/>
                    <a:p>
                      <a:pPr algn="ctr"/>
                      <a:r>
                        <a:rPr lang="en-US" sz="3000" dirty="0">
                          <a:solidFill>
                            <a:srgbClr val="000000"/>
                          </a:solidFill>
                        </a:rPr>
                        <a:t>E</a:t>
                      </a:r>
                      <a:r>
                        <a:rPr lang="en-US" sz="3000" b="1" dirty="0">
                          <a:solidFill>
                            <a:srgbClr val="000000"/>
                          </a:solidFill>
                          <a:latin typeface="ＭＳ ゴシック"/>
                          <a:ea typeface="ＭＳ ゴシック"/>
                          <a:cs typeface="ＭＳ ゴシック"/>
                        </a:rPr>
                        <a:t>♭</a:t>
                      </a:r>
                      <a:endParaRPr lang="en-US" sz="3000" dirty="0">
                        <a:solidFill>
                          <a:srgbClr val="000000"/>
                        </a:solidFill>
                      </a:endParaRPr>
                    </a:p>
                  </a:txBody>
                  <a:tcPr>
                    <a:lnT w="28575" cap="flat" cmpd="sng" algn="ctr">
                      <a:solidFill>
                        <a:prstClr val="black"/>
                      </a:solidFill>
                      <a:prstDash val="solid"/>
                      <a:round/>
                      <a:headEnd type="none" w="med" len="med"/>
                      <a:tailEnd type="none" w="med" len="med"/>
                    </a:lnT>
                    <a:noFill/>
                  </a:tcPr>
                </a:tc>
                <a:tc>
                  <a:txBody>
                    <a:bodyPr/>
                    <a:lstStyle/>
                    <a:p>
                      <a:pPr algn="ctr"/>
                      <a:r>
                        <a:rPr lang="en-US" sz="3000" dirty="0">
                          <a:solidFill>
                            <a:srgbClr val="000000"/>
                          </a:solidFill>
                        </a:rPr>
                        <a:t>D</a:t>
                      </a:r>
                    </a:p>
                  </a:txBody>
                  <a:tcPr/>
                </a:tc>
                <a:tc>
                  <a:txBody>
                    <a:bodyPr/>
                    <a:lstStyle/>
                    <a:p>
                      <a:pPr algn="ctr"/>
                      <a:r>
                        <a:rPr lang="en-US" sz="3000" dirty="0">
                          <a:solidFill>
                            <a:srgbClr val="000000"/>
                          </a:solidFill>
                        </a:rPr>
                        <a:t>C</a:t>
                      </a:r>
                    </a:p>
                  </a:txBody>
                  <a:tcPr>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noFill/>
                  </a:tcPr>
                </a:tc>
                <a:tc>
                  <a:txBody>
                    <a:bodyPr/>
                    <a:lstStyle/>
                    <a:p>
                      <a:pPr algn="ctr"/>
                      <a:r>
                        <a:rPr lang="en-US" sz="3000" dirty="0">
                          <a:solidFill>
                            <a:srgbClr val="000000"/>
                          </a:solidFill>
                        </a:rPr>
                        <a:t>B</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3000" dirty="0">
                          <a:solidFill>
                            <a:srgbClr val="000000"/>
                          </a:solidFill>
                        </a:rPr>
                        <a:t>A</a:t>
                      </a:r>
                      <a:r>
                        <a:rPr lang="en-US" sz="3000" b="1" dirty="0">
                          <a:solidFill>
                            <a:srgbClr val="000000"/>
                          </a:solidFill>
                          <a:latin typeface="ＭＳ ゴシック"/>
                          <a:ea typeface="ＭＳ ゴシック"/>
                          <a:cs typeface="ＭＳ ゴシック"/>
                        </a:rPr>
                        <a:t>♭</a:t>
                      </a:r>
                      <a:endParaRPr lang="en-US" sz="3000" dirty="0">
                        <a:solidFill>
                          <a:srgbClr val="000000"/>
                        </a:solidFill>
                      </a:endParaRP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noFill/>
                  </a:tcPr>
                </a:tc>
                <a:tc>
                  <a:txBody>
                    <a:bodyPr/>
                    <a:lstStyle/>
                    <a:p>
                      <a:pPr algn="ctr"/>
                      <a:r>
                        <a:rPr lang="en-US" sz="3000" dirty="0">
                          <a:solidFill>
                            <a:srgbClr val="000000"/>
                          </a:solidFill>
                        </a:rPr>
                        <a:t>G</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6">
                        <a:lumMod val="60000"/>
                        <a:lumOff val="40000"/>
                      </a:schemeClr>
                    </a:solidFill>
                  </a:tcPr>
                </a:tc>
                <a:tc>
                  <a:txBody>
                    <a:bodyPr/>
                    <a:lstStyle/>
                    <a:p>
                      <a:pPr algn="ctr"/>
                      <a:r>
                        <a:rPr lang="en-US" sz="3000" dirty="0"/>
                        <a:t>F</a:t>
                      </a:r>
                    </a:p>
                  </a:txBody>
                  <a:tcPr>
                    <a:lnL w="28575" cap="flat" cmpd="sng" algn="ctr">
                      <a:solidFill>
                        <a:prstClr val="black"/>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sp>
        <p:nvSpPr>
          <p:cNvPr id="5" name="TextBox 4"/>
          <p:cNvSpPr txBox="1"/>
          <p:nvPr/>
        </p:nvSpPr>
        <p:spPr>
          <a:xfrm>
            <a:off x="6300265" y="1870014"/>
            <a:ext cx="372046" cy="707886"/>
          </a:xfrm>
          <a:prstGeom prst="rect">
            <a:avLst/>
          </a:prstGeom>
          <a:noFill/>
        </p:spPr>
        <p:txBody>
          <a:bodyPr wrap="square" rtlCol="0">
            <a:spAutoFit/>
          </a:bodyPr>
          <a:lstStyle/>
          <a:p>
            <a:r>
              <a:rPr lang="en-US" sz="4000" b="1" dirty="0">
                <a:solidFill>
                  <a:srgbClr val="FF0000"/>
                </a:solidFill>
              </a:rPr>
              <a:t>6</a:t>
            </a:r>
          </a:p>
        </p:txBody>
      </p:sp>
      <p:sp>
        <p:nvSpPr>
          <p:cNvPr id="8" name="TextBox 7"/>
          <p:cNvSpPr txBox="1"/>
          <p:nvPr/>
        </p:nvSpPr>
        <p:spPr>
          <a:xfrm>
            <a:off x="4703032" y="4419972"/>
            <a:ext cx="372046" cy="707886"/>
          </a:xfrm>
          <a:prstGeom prst="rect">
            <a:avLst/>
          </a:prstGeom>
          <a:noFill/>
        </p:spPr>
        <p:txBody>
          <a:bodyPr wrap="square" rtlCol="0">
            <a:spAutoFit/>
          </a:bodyPr>
          <a:lstStyle/>
          <a:p>
            <a:r>
              <a:rPr lang="en-US" sz="4000" b="1" dirty="0">
                <a:solidFill>
                  <a:srgbClr val="FF0000"/>
                </a:solidFill>
              </a:rPr>
              <a:t>6</a:t>
            </a:r>
          </a:p>
        </p:txBody>
      </p:sp>
    </p:spTree>
    <p:extLst>
      <p:ext uri="{BB962C8B-B14F-4D97-AF65-F5344CB8AC3E}">
        <p14:creationId xmlns:p14="http://schemas.microsoft.com/office/powerpoint/2010/main" val="180206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675335260"/>
              </p:ext>
            </p:extLst>
          </p:nvPr>
        </p:nvGraphicFramePr>
        <p:xfrm>
          <a:off x="1436867" y="3489130"/>
          <a:ext cx="6324789" cy="2424432"/>
        </p:xfrm>
        <a:graphic>
          <a:graphicData uri="http://schemas.openxmlformats.org/drawingml/2006/table">
            <a:tbl>
              <a:tblPr firstRow="1" bandRow="1">
                <a:effectLst>
                  <a:innerShdw blurRad="63500" dist="50800" dir="13500000">
                    <a:srgbClr val="000000">
                      <a:alpha val="50000"/>
                    </a:srgbClr>
                  </a:innerShdw>
                </a:effectLst>
                <a:tableStyleId>{2D5ABB26-0587-4C30-8999-92F81FD0307C}</a:tableStyleId>
              </a:tblPr>
              <a:tblGrid>
                <a:gridCol w="906671">
                  <a:extLst>
                    <a:ext uri="{9D8B030D-6E8A-4147-A177-3AD203B41FA5}">
                      <a16:colId xmlns:a16="http://schemas.microsoft.com/office/drawing/2014/main" val="20000"/>
                    </a:ext>
                  </a:extLst>
                </a:gridCol>
                <a:gridCol w="866818">
                  <a:extLst>
                    <a:ext uri="{9D8B030D-6E8A-4147-A177-3AD203B41FA5}">
                      <a16:colId xmlns:a16="http://schemas.microsoft.com/office/drawing/2014/main" val="20001"/>
                    </a:ext>
                  </a:extLst>
                </a:gridCol>
                <a:gridCol w="930210">
                  <a:extLst>
                    <a:ext uri="{9D8B030D-6E8A-4147-A177-3AD203B41FA5}">
                      <a16:colId xmlns:a16="http://schemas.microsoft.com/office/drawing/2014/main" val="20002"/>
                    </a:ext>
                  </a:extLst>
                </a:gridCol>
                <a:gridCol w="942914">
                  <a:extLst>
                    <a:ext uri="{9D8B030D-6E8A-4147-A177-3AD203B41FA5}">
                      <a16:colId xmlns:a16="http://schemas.microsoft.com/office/drawing/2014/main" val="20003"/>
                    </a:ext>
                  </a:extLst>
                </a:gridCol>
                <a:gridCol w="890357">
                  <a:extLst>
                    <a:ext uri="{9D8B030D-6E8A-4147-A177-3AD203B41FA5}">
                      <a16:colId xmlns:a16="http://schemas.microsoft.com/office/drawing/2014/main" val="20004"/>
                    </a:ext>
                  </a:extLst>
                </a:gridCol>
                <a:gridCol w="824051">
                  <a:extLst>
                    <a:ext uri="{9D8B030D-6E8A-4147-A177-3AD203B41FA5}">
                      <a16:colId xmlns:a16="http://schemas.microsoft.com/office/drawing/2014/main" val="20005"/>
                    </a:ext>
                  </a:extLst>
                </a:gridCol>
                <a:gridCol w="963768">
                  <a:extLst>
                    <a:ext uri="{9D8B030D-6E8A-4147-A177-3AD203B41FA5}">
                      <a16:colId xmlns:a16="http://schemas.microsoft.com/office/drawing/2014/main" val="20006"/>
                    </a:ext>
                  </a:extLst>
                </a:gridCol>
              </a:tblGrid>
              <a:tr h="844299">
                <a:tc>
                  <a:txBody>
                    <a:bodyPr/>
                    <a:lstStyle/>
                    <a:p>
                      <a:pPr algn="ctr">
                        <a:lnSpc>
                          <a:spcPct val="100000"/>
                        </a:lnSpc>
                      </a:pPr>
                      <a:r>
                        <a:rPr lang="en-US" sz="4000" b="1" dirty="0">
                          <a:solidFill>
                            <a:srgbClr val="FF0000"/>
                          </a:solidFill>
                        </a:rPr>
                        <a:t>D</a:t>
                      </a:r>
                    </a:p>
                  </a:txBody>
                  <a:tcPr anchor="ct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cell3D prstMaterial="dkEdge">
                      <a:bevel/>
                      <a:lightRig rig="flood" dir="t"/>
                    </a:cell3D>
                    <a:solidFill>
                      <a:srgbClr val="FFFF00"/>
                    </a:solidFill>
                  </a:tcPr>
                </a:tc>
                <a:tc>
                  <a:txBody>
                    <a:bodyPr/>
                    <a:lstStyle/>
                    <a:p>
                      <a:pPr algn="ctr">
                        <a:lnSpc>
                          <a:spcPct val="100000"/>
                        </a:lnSpc>
                      </a:pPr>
                      <a:r>
                        <a:rPr lang="en-US" sz="4000" b="1" dirty="0">
                          <a:solidFill>
                            <a:srgbClr val="FF0000"/>
                          </a:solidFill>
                        </a:rPr>
                        <a:t>A</a:t>
                      </a:r>
                    </a:p>
                  </a:txBody>
                  <a:tcPr anchor="ct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6">
                        <a:lumMod val="60000"/>
                        <a:lumOff val="40000"/>
                      </a:schemeClr>
                    </a:solidFill>
                  </a:tcPr>
                </a:tc>
                <a:tc>
                  <a:txBody>
                    <a:bodyPr/>
                    <a:lstStyle/>
                    <a:p>
                      <a:pPr algn="ctr">
                        <a:lnSpc>
                          <a:spcPct val="100000"/>
                        </a:lnSpc>
                      </a:pPr>
                      <a:r>
                        <a:rPr lang="en-US" sz="4000" b="1" dirty="0">
                          <a:solidFill>
                            <a:srgbClr val="FF0000"/>
                          </a:solidFill>
                        </a:rPr>
                        <a:t>B</a:t>
                      </a:r>
                      <a:r>
                        <a:rPr lang="en-US" sz="2500" b="1" dirty="0">
                          <a:solidFill>
                            <a:srgbClr val="FF0000"/>
                          </a:solidFill>
                          <a:latin typeface="ＭＳ ゴシック"/>
                          <a:ea typeface="ＭＳ ゴシック"/>
                          <a:cs typeface="ＭＳ ゴシック"/>
                        </a:rPr>
                        <a:t>♭</a:t>
                      </a:r>
                      <a:endParaRPr lang="en-US" sz="2500" b="1" dirty="0">
                        <a:solidFill>
                          <a:srgbClr val="FF0000"/>
                        </a:solidFill>
                      </a:endParaRPr>
                    </a:p>
                  </a:txBody>
                  <a:tcPr anchor="ctr">
                    <a:lnL w="28575" cap="flat" cmpd="sng" algn="ctr">
                      <a:solidFill>
                        <a:prstClr val="black"/>
                      </a:solidFill>
                      <a:prstDash val="solid"/>
                      <a:round/>
                      <a:headEnd type="none" w="med" len="med"/>
                      <a:tailEnd type="none" w="med" len="med"/>
                    </a:lnL>
                  </a:tcPr>
                </a:tc>
                <a:tc>
                  <a:txBody>
                    <a:bodyPr/>
                    <a:lstStyle/>
                    <a:p>
                      <a:pPr algn="ctr">
                        <a:lnSpc>
                          <a:spcPct val="100000"/>
                        </a:lnSpc>
                      </a:pPr>
                      <a:r>
                        <a:rPr lang="en-US" sz="4000" b="1" dirty="0">
                          <a:solidFill>
                            <a:srgbClr val="FF0000"/>
                          </a:solidFill>
                        </a:rPr>
                        <a:t>C</a:t>
                      </a:r>
                      <a:r>
                        <a:rPr lang="en-US" sz="2500" b="1" dirty="0">
                          <a:solidFill>
                            <a:srgbClr val="FF0000"/>
                          </a:solidFill>
                          <a:latin typeface="ＭＳ ゴシック"/>
                          <a:ea typeface="ＭＳ ゴシック"/>
                          <a:cs typeface="ＭＳ ゴシック"/>
                        </a:rPr>
                        <a:t>♯</a:t>
                      </a:r>
                      <a:endParaRPr lang="en-US" sz="2500" b="1" dirty="0">
                        <a:solidFill>
                          <a:srgbClr val="FF0000"/>
                        </a:solidFill>
                      </a:endParaRPr>
                    </a:p>
                  </a:txBody>
                  <a:tcPr anchor="ctr">
                    <a:lnR w="28575" cap="flat" cmpd="sng" algn="ctr">
                      <a:solidFill>
                        <a:prstClr val="black"/>
                      </a:solid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a:txBody>
                    <a:bodyPr/>
                    <a:lstStyle/>
                    <a:p>
                      <a:pPr algn="ctr">
                        <a:lnSpc>
                          <a:spcPct val="100000"/>
                        </a:lnSpc>
                      </a:pPr>
                      <a:r>
                        <a:rPr lang="en-US" sz="4000" b="1" dirty="0">
                          <a:solidFill>
                            <a:srgbClr val="FF0000"/>
                          </a:solidFill>
                        </a:rPr>
                        <a:t>D</a:t>
                      </a:r>
                    </a:p>
                  </a:txBody>
                  <a:tcPr anchor="ct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lnSpc>
                          <a:spcPct val="100000"/>
                        </a:lnSpc>
                      </a:pPr>
                      <a:r>
                        <a:rPr lang="en-US" sz="4000" b="1" dirty="0">
                          <a:solidFill>
                            <a:srgbClr val="FF0000"/>
                          </a:solidFill>
                        </a:rPr>
                        <a:t>B</a:t>
                      </a:r>
                      <a:r>
                        <a:rPr lang="en-US" sz="2500" b="1" dirty="0">
                          <a:solidFill>
                            <a:srgbClr val="FF0000"/>
                          </a:solidFill>
                          <a:latin typeface="ＭＳ ゴシック"/>
                          <a:ea typeface="ＭＳ ゴシック"/>
                          <a:cs typeface="ＭＳ ゴシック"/>
                        </a:rPr>
                        <a:t>♭</a:t>
                      </a:r>
                      <a:endParaRPr lang="en-US" sz="2500" b="1" dirty="0">
                        <a:solidFill>
                          <a:srgbClr val="FF0000"/>
                        </a:solidFill>
                      </a:endParaRPr>
                    </a:p>
                  </a:txBody>
                  <a:tcPr anchor="ctr">
                    <a:lnL w="28575" cap="flat" cmpd="sng" algn="ctr">
                      <a:solidFill>
                        <a:prstClr val="black"/>
                      </a:solidFill>
                      <a:prstDash val="solid"/>
                      <a:round/>
                      <a:headEnd type="none" w="med" len="med"/>
                      <a:tailEnd type="none" w="med" len="med"/>
                    </a:lnL>
                  </a:tcPr>
                </a:tc>
                <a:tc>
                  <a:txBody>
                    <a:bodyPr/>
                    <a:lstStyle/>
                    <a:p>
                      <a:pPr algn="ctr">
                        <a:lnSpc>
                          <a:spcPct val="100000"/>
                        </a:lnSpc>
                      </a:pPr>
                      <a:r>
                        <a:rPr lang="en-US" sz="4000" b="1" dirty="0">
                          <a:solidFill>
                            <a:srgbClr val="FF0000"/>
                          </a:solidFill>
                        </a:rPr>
                        <a:t>A</a:t>
                      </a:r>
                    </a:p>
                  </a:txBody>
                  <a:tcPr anchor="ctr"/>
                </a:tc>
                <a:extLst>
                  <a:ext uri="{0D108BD9-81ED-4DB2-BD59-A6C34878D82A}">
                    <a16:rowId xmlns:a16="http://schemas.microsoft.com/office/drawing/2014/main" val="10000"/>
                  </a:ext>
                </a:extLst>
              </a:tr>
              <a:tr h="764466">
                <a:tc>
                  <a:txBody>
                    <a:bodyPr/>
                    <a:lstStyle/>
                    <a:p>
                      <a:pPr algn="ctr">
                        <a:lnSpc>
                          <a:spcPct val="100000"/>
                        </a:lnSpc>
                      </a:pPr>
                      <a:r>
                        <a:rPr lang="en-US" sz="4000" dirty="0"/>
                        <a:t>B</a:t>
                      </a:r>
                    </a:p>
                  </a:txBody>
                  <a:tcPr anchor="ctr">
                    <a:lnT w="28575" cap="flat" cmpd="sng" algn="ctr">
                      <a:solidFill>
                        <a:prstClr val="black"/>
                      </a:solidFill>
                      <a:prstDash val="solid"/>
                      <a:round/>
                      <a:headEnd type="none" w="med" len="med"/>
                      <a:tailEnd type="none" w="med" len="med"/>
                    </a:lnT>
                  </a:tcPr>
                </a:tc>
                <a:tc>
                  <a:txBody>
                    <a:bodyPr/>
                    <a:lstStyle/>
                    <a:p>
                      <a:pPr algn="ctr">
                        <a:lnSpc>
                          <a:spcPct val="100000"/>
                        </a:lnSpc>
                      </a:pPr>
                      <a:r>
                        <a:rPr lang="en-US" sz="4000" dirty="0"/>
                        <a:t>F</a:t>
                      </a:r>
                    </a:p>
                  </a:txBody>
                  <a:tcPr anchor="ctr">
                    <a:lnT w="28575" cap="flat" cmpd="sng" algn="ctr">
                      <a:solidFill>
                        <a:prstClr val="black"/>
                      </a:solidFill>
                      <a:prstDash val="solid"/>
                      <a:round/>
                      <a:headEnd type="none" w="med" len="med"/>
                      <a:tailEnd type="none" w="med" len="med"/>
                    </a:lnT>
                  </a:tcPr>
                </a:tc>
                <a:tc>
                  <a:txBody>
                    <a:bodyPr/>
                    <a:lstStyle/>
                    <a:p>
                      <a:pPr algn="ctr">
                        <a:lnSpc>
                          <a:spcPct val="100000"/>
                        </a:lnSpc>
                      </a:pPr>
                      <a:r>
                        <a:rPr lang="en-US" sz="4000" dirty="0"/>
                        <a:t>G</a:t>
                      </a:r>
                    </a:p>
                  </a:txBody>
                  <a:tcPr anchor="ctr">
                    <a:lnR w="28575" cap="flat" cmpd="sng" algn="ctr">
                      <a:solidFill>
                        <a:prstClr val="black"/>
                      </a:solid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a:txBody>
                    <a:bodyPr/>
                    <a:lstStyle/>
                    <a:p>
                      <a:pPr algn="ctr">
                        <a:lnSpc>
                          <a:spcPct val="100000"/>
                        </a:lnSpc>
                      </a:pPr>
                      <a:r>
                        <a:rPr lang="en-US" sz="4000" dirty="0"/>
                        <a:t>A</a:t>
                      </a:r>
                    </a:p>
                  </a:txBody>
                  <a:tcPr anchor="ct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lnSpc>
                          <a:spcPct val="100000"/>
                        </a:lnSpc>
                      </a:pPr>
                      <a:r>
                        <a:rPr lang="en-US" sz="4000" dirty="0"/>
                        <a:t>B</a:t>
                      </a:r>
                      <a:r>
                        <a:rPr lang="en-US" sz="2500" b="1" dirty="0">
                          <a:solidFill>
                            <a:schemeClr val="tx1">
                              <a:lumMod val="95000"/>
                              <a:lumOff val="5000"/>
                            </a:schemeClr>
                          </a:solidFill>
                          <a:latin typeface="ＭＳ ゴシック"/>
                          <a:ea typeface="ＭＳ ゴシック"/>
                          <a:cs typeface="ＭＳ ゴシック"/>
                        </a:rPr>
                        <a:t>♭</a:t>
                      </a:r>
                      <a:endParaRPr lang="en-US" sz="2500" dirty="0">
                        <a:solidFill>
                          <a:schemeClr val="tx1">
                            <a:lumMod val="95000"/>
                            <a:lumOff val="5000"/>
                          </a:schemeClr>
                        </a:solidFill>
                      </a:endParaRPr>
                    </a:p>
                  </a:txBody>
                  <a:tcPr anchor="ctr">
                    <a:lnL w="28575" cap="flat" cmpd="sng" algn="ctr">
                      <a:solidFill>
                        <a:prstClr val="black"/>
                      </a:solidFill>
                      <a:prstDash val="solid"/>
                      <a:round/>
                      <a:headEnd type="none" w="med" len="med"/>
                      <a:tailEnd type="none" w="med" len="med"/>
                    </a:lnL>
                    <a:lnT w="28575" cap="flat" cmpd="sng" algn="ctr">
                      <a:solidFill>
                        <a:prstClr val="black"/>
                      </a:solidFill>
                      <a:prstDash val="solid"/>
                      <a:round/>
                      <a:headEnd type="none" w="med" len="med"/>
                      <a:tailEnd type="none" w="med" len="med"/>
                    </a:lnT>
                  </a:tcPr>
                </a:tc>
                <a:tc>
                  <a:txBody>
                    <a:bodyPr/>
                    <a:lstStyle/>
                    <a:p>
                      <a:pPr algn="ctr">
                        <a:lnSpc>
                          <a:spcPct val="100000"/>
                        </a:lnSpc>
                      </a:pPr>
                      <a:r>
                        <a:rPr lang="en-US" sz="4000" dirty="0"/>
                        <a:t>G</a:t>
                      </a:r>
                    </a:p>
                  </a:txBody>
                  <a:tcPr anchor="ctr">
                    <a:lnB w="28575" cap="flat" cmpd="sng" algn="ctr">
                      <a:solidFill>
                        <a:prstClr val="black"/>
                      </a:solidFill>
                      <a:prstDash val="solid"/>
                      <a:round/>
                      <a:headEnd type="none" w="med" len="med"/>
                      <a:tailEnd type="none" w="med" len="med"/>
                    </a:lnB>
                    <a:noFill/>
                  </a:tcPr>
                </a:tc>
                <a:tc>
                  <a:txBody>
                    <a:bodyPr/>
                    <a:lstStyle/>
                    <a:p>
                      <a:pPr algn="ctr">
                        <a:lnSpc>
                          <a:spcPct val="100000"/>
                        </a:lnSpc>
                      </a:pPr>
                      <a:r>
                        <a:rPr lang="en-US" sz="4000" dirty="0"/>
                        <a:t>F</a:t>
                      </a:r>
                    </a:p>
                  </a:txBody>
                  <a:tcPr anchor="ctr">
                    <a:lnB w="28575"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1"/>
                  </a:ext>
                </a:extLst>
              </a:tr>
              <a:tr h="815667">
                <a:tc>
                  <a:txBody>
                    <a:bodyPr/>
                    <a:lstStyle/>
                    <a:p>
                      <a:pPr algn="ctr">
                        <a:lnSpc>
                          <a:spcPct val="100000"/>
                        </a:lnSpc>
                      </a:pPr>
                      <a:r>
                        <a:rPr lang="en-US" sz="4000" dirty="0"/>
                        <a:t>G</a:t>
                      </a:r>
                    </a:p>
                  </a:txBody>
                  <a:tcPr anchor="ctr"/>
                </a:tc>
                <a:tc>
                  <a:txBody>
                    <a:bodyPr/>
                    <a:lstStyle/>
                    <a:p>
                      <a:pPr algn="ctr">
                        <a:lnSpc>
                          <a:spcPct val="100000"/>
                        </a:lnSpc>
                      </a:pPr>
                      <a:r>
                        <a:rPr lang="en-US" sz="4000" dirty="0"/>
                        <a:t>D</a:t>
                      </a:r>
                    </a:p>
                  </a:txBody>
                  <a:tcPr anchor="ctr">
                    <a:lnR w="28575" cap="flat" cmpd="sng" algn="ctr">
                      <a:solidFill>
                        <a:prstClr val="black"/>
                      </a:solidFill>
                      <a:prstDash val="solid"/>
                      <a:round/>
                      <a:headEnd type="none" w="med" len="med"/>
                      <a:tailEnd type="none" w="med" len="med"/>
                    </a:lnR>
                    <a:noFill/>
                  </a:tcPr>
                </a:tc>
                <a:tc>
                  <a:txBody>
                    <a:bodyPr/>
                    <a:lstStyle/>
                    <a:p>
                      <a:pPr algn="ctr">
                        <a:lnSpc>
                          <a:spcPct val="100000"/>
                        </a:lnSpc>
                      </a:pPr>
                      <a:r>
                        <a:rPr lang="en-US" sz="4000" dirty="0"/>
                        <a:t>E</a:t>
                      </a:r>
                    </a:p>
                  </a:txBody>
                  <a:tcPr anchor="ct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lnSpc>
                          <a:spcPct val="100000"/>
                        </a:lnSpc>
                      </a:pPr>
                      <a:r>
                        <a:rPr lang="en-US" sz="4000" dirty="0"/>
                        <a:t>F</a:t>
                      </a:r>
                    </a:p>
                  </a:txBody>
                  <a:tcPr anchor="ctr">
                    <a:lnL w="28575" cap="flat" cmpd="sng" algn="ctr">
                      <a:solidFill>
                        <a:prstClr val="black"/>
                      </a:solidFill>
                      <a:prstDash val="solid"/>
                      <a:round/>
                      <a:headEnd type="none" w="med" len="med"/>
                      <a:tailEnd type="none" w="med" len="med"/>
                    </a:lnL>
                    <a:lnT w="28575" cap="flat" cmpd="sng" algn="ctr">
                      <a:solidFill>
                        <a:prstClr val="black"/>
                      </a:solidFill>
                      <a:prstDash val="solid"/>
                      <a:round/>
                      <a:headEnd type="none" w="med" len="med"/>
                      <a:tailEnd type="none" w="med" len="med"/>
                    </a:lnT>
                  </a:tcPr>
                </a:tc>
                <a:tc>
                  <a:txBody>
                    <a:bodyPr/>
                    <a:lstStyle/>
                    <a:p>
                      <a:pPr algn="ctr">
                        <a:lnSpc>
                          <a:spcPct val="100000"/>
                        </a:lnSpc>
                      </a:pPr>
                      <a:r>
                        <a:rPr lang="en-US" sz="4000" dirty="0"/>
                        <a:t>G</a:t>
                      </a:r>
                    </a:p>
                  </a:txBody>
                  <a:tcPr anchor="ctr">
                    <a:lnR w="28575" cap="flat" cmpd="sng" algn="ctr">
                      <a:solidFill>
                        <a:prstClr val="black"/>
                      </a:solidFill>
                      <a:prstDash val="solid"/>
                      <a:round/>
                      <a:headEnd type="none" w="med" len="med"/>
                      <a:tailEnd type="none" w="med" len="med"/>
                    </a:lnR>
                    <a:noFill/>
                  </a:tcPr>
                </a:tc>
                <a:tc>
                  <a:txBody>
                    <a:bodyPr/>
                    <a:lstStyle/>
                    <a:p>
                      <a:pPr algn="ctr">
                        <a:lnSpc>
                          <a:spcPct val="100000"/>
                        </a:lnSpc>
                      </a:pPr>
                      <a:r>
                        <a:rPr lang="en-US" sz="4000" dirty="0"/>
                        <a:t>E</a:t>
                      </a:r>
                    </a:p>
                  </a:txBody>
                  <a:tcPr anchor="ct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6">
                        <a:lumMod val="60000"/>
                        <a:lumOff val="40000"/>
                      </a:schemeClr>
                    </a:solidFill>
                  </a:tcPr>
                </a:tc>
                <a:tc>
                  <a:txBody>
                    <a:bodyPr/>
                    <a:lstStyle/>
                    <a:p>
                      <a:pPr algn="ctr">
                        <a:lnSpc>
                          <a:spcPct val="100000"/>
                        </a:lnSpc>
                      </a:pPr>
                      <a:r>
                        <a:rPr lang="en-US" sz="4000" dirty="0"/>
                        <a:t>D</a:t>
                      </a:r>
                    </a:p>
                  </a:txBody>
                  <a:tcPr anchor="ct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cell3D prstMaterial="dkEdge">
                      <a:bevel/>
                      <a:lightRig rig="flood" dir="t"/>
                    </a:cell3D>
                    <a:solidFill>
                      <a:srgbClr val="FFFF00"/>
                    </a:solidFill>
                  </a:tcPr>
                </a:tc>
                <a:extLst>
                  <a:ext uri="{0D108BD9-81ED-4DB2-BD59-A6C34878D82A}">
                    <a16:rowId xmlns:a16="http://schemas.microsoft.com/office/drawing/2014/main" val="10002"/>
                  </a:ext>
                </a:extLst>
              </a:tr>
            </a:tbl>
          </a:graphicData>
        </a:graphic>
      </p:graphicFrame>
      <p:sp>
        <p:nvSpPr>
          <p:cNvPr id="7" name="TextBox 6"/>
          <p:cNvSpPr txBox="1"/>
          <p:nvPr/>
        </p:nvSpPr>
        <p:spPr>
          <a:xfrm>
            <a:off x="2572252" y="2781244"/>
            <a:ext cx="372046" cy="707886"/>
          </a:xfrm>
          <a:prstGeom prst="rect">
            <a:avLst/>
          </a:prstGeom>
          <a:noFill/>
        </p:spPr>
        <p:txBody>
          <a:bodyPr wrap="square" rtlCol="0">
            <a:spAutoFit/>
          </a:bodyPr>
          <a:lstStyle/>
          <a:p>
            <a:r>
              <a:rPr lang="en-US" sz="4000" b="1" dirty="0">
                <a:solidFill>
                  <a:srgbClr val="FF0000"/>
                </a:solidFill>
              </a:rPr>
              <a:t>6</a:t>
            </a:r>
          </a:p>
        </p:txBody>
      </p:sp>
      <p:sp>
        <p:nvSpPr>
          <p:cNvPr id="8" name="TextBox 7"/>
          <p:cNvSpPr txBox="1"/>
          <p:nvPr/>
        </p:nvSpPr>
        <p:spPr>
          <a:xfrm>
            <a:off x="6194948" y="2781244"/>
            <a:ext cx="372046" cy="707886"/>
          </a:xfrm>
          <a:prstGeom prst="rect">
            <a:avLst/>
          </a:prstGeom>
          <a:noFill/>
        </p:spPr>
        <p:txBody>
          <a:bodyPr wrap="square" rtlCol="0">
            <a:spAutoFit/>
          </a:bodyPr>
          <a:lstStyle/>
          <a:p>
            <a:r>
              <a:rPr lang="en-US" sz="4000" b="1" dirty="0">
                <a:solidFill>
                  <a:srgbClr val="FF0000"/>
                </a:solidFill>
              </a:rPr>
              <a:t>6</a:t>
            </a:r>
          </a:p>
        </p:txBody>
      </p:sp>
      <p:sp>
        <p:nvSpPr>
          <p:cNvPr id="6" name="TextBox 5"/>
          <p:cNvSpPr txBox="1"/>
          <p:nvPr/>
        </p:nvSpPr>
        <p:spPr>
          <a:xfrm>
            <a:off x="3398790" y="2794026"/>
            <a:ext cx="372046" cy="707886"/>
          </a:xfrm>
          <a:prstGeom prst="rect">
            <a:avLst/>
          </a:prstGeom>
          <a:noFill/>
        </p:spPr>
        <p:txBody>
          <a:bodyPr wrap="square" rtlCol="0">
            <a:spAutoFit/>
          </a:bodyPr>
          <a:lstStyle/>
          <a:p>
            <a:r>
              <a:rPr lang="en-US" sz="4000" b="1" dirty="0">
                <a:solidFill>
                  <a:srgbClr val="FF0000"/>
                </a:solidFill>
              </a:rPr>
              <a:t>6</a:t>
            </a:r>
          </a:p>
        </p:txBody>
      </p:sp>
      <p:sp>
        <p:nvSpPr>
          <p:cNvPr id="9" name="Title 2"/>
          <p:cNvSpPr>
            <a:spLocks noGrp="1"/>
          </p:cNvSpPr>
          <p:nvPr>
            <p:ph type="title"/>
          </p:nvPr>
        </p:nvSpPr>
        <p:spPr>
          <a:xfrm>
            <a:off x="303250" y="266169"/>
            <a:ext cx="8933762" cy="482644"/>
          </a:xfrm>
        </p:spPr>
        <p:txBody>
          <a:bodyPr>
            <a:normAutofit fontScale="90000"/>
          </a:bodyPr>
          <a:lstStyle/>
          <a:p>
            <a:pPr algn="l"/>
            <a:r>
              <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Augmented second (Bb-C#)</a:t>
            </a:r>
            <a:endParaRPr lang="en-US" dirty="0"/>
          </a:p>
        </p:txBody>
      </p:sp>
    </p:spTree>
    <p:extLst>
      <p:ext uri="{BB962C8B-B14F-4D97-AF65-F5344CB8AC3E}">
        <p14:creationId xmlns:p14="http://schemas.microsoft.com/office/powerpoint/2010/main" val="331368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6789581"/>
              </p:ext>
            </p:extLst>
          </p:nvPr>
        </p:nvGraphicFramePr>
        <p:xfrm>
          <a:off x="1440326" y="3457831"/>
          <a:ext cx="6270013" cy="2377401"/>
        </p:xfrm>
        <a:graphic>
          <a:graphicData uri="http://schemas.openxmlformats.org/drawingml/2006/table">
            <a:tbl>
              <a:tblPr firstRow="1" bandRow="1">
                <a:effectLst>
                  <a:innerShdw blurRad="63500" dist="50800" dir="13500000">
                    <a:srgbClr val="000000">
                      <a:alpha val="50000"/>
                    </a:srgbClr>
                  </a:innerShdw>
                </a:effectLst>
                <a:tableStyleId>{2D5ABB26-0587-4C30-8999-92F81FD0307C}</a:tableStyleId>
              </a:tblPr>
              <a:tblGrid>
                <a:gridCol w="869366">
                  <a:extLst>
                    <a:ext uri="{9D8B030D-6E8A-4147-A177-3AD203B41FA5}">
                      <a16:colId xmlns:a16="http://schemas.microsoft.com/office/drawing/2014/main" val="20000"/>
                    </a:ext>
                  </a:extLst>
                </a:gridCol>
                <a:gridCol w="869366">
                  <a:extLst>
                    <a:ext uri="{9D8B030D-6E8A-4147-A177-3AD203B41FA5}">
                      <a16:colId xmlns:a16="http://schemas.microsoft.com/office/drawing/2014/main" val="20001"/>
                    </a:ext>
                  </a:extLst>
                </a:gridCol>
                <a:gridCol w="869366">
                  <a:extLst>
                    <a:ext uri="{9D8B030D-6E8A-4147-A177-3AD203B41FA5}">
                      <a16:colId xmlns:a16="http://schemas.microsoft.com/office/drawing/2014/main" val="20002"/>
                    </a:ext>
                  </a:extLst>
                </a:gridCol>
                <a:gridCol w="869366">
                  <a:extLst>
                    <a:ext uri="{9D8B030D-6E8A-4147-A177-3AD203B41FA5}">
                      <a16:colId xmlns:a16="http://schemas.microsoft.com/office/drawing/2014/main" val="20003"/>
                    </a:ext>
                  </a:extLst>
                </a:gridCol>
                <a:gridCol w="869366">
                  <a:extLst>
                    <a:ext uri="{9D8B030D-6E8A-4147-A177-3AD203B41FA5}">
                      <a16:colId xmlns:a16="http://schemas.microsoft.com/office/drawing/2014/main" val="20004"/>
                    </a:ext>
                  </a:extLst>
                </a:gridCol>
                <a:gridCol w="973824">
                  <a:extLst>
                    <a:ext uri="{9D8B030D-6E8A-4147-A177-3AD203B41FA5}">
                      <a16:colId xmlns:a16="http://schemas.microsoft.com/office/drawing/2014/main" val="20005"/>
                    </a:ext>
                  </a:extLst>
                </a:gridCol>
                <a:gridCol w="949359">
                  <a:extLst>
                    <a:ext uri="{9D8B030D-6E8A-4147-A177-3AD203B41FA5}">
                      <a16:colId xmlns:a16="http://schemas.microsoft.com/office/drawing/2014/main" val="20006"/>
                    </a:ext>
                  </a:extLst>
                </a:gridCol>
              </a:tblGrid>
              <a:tr h="826615">
                <a:tc>
                  <a:txBody>
                    <a:bodyPr/>
                    <a:lstStyle/>
                    <a:p>
                      <a:pPr algn="ctr"/>
                      <a:r>
                        <a:rPr lang="en-US" sz="4000" b="1" dirty="0">
                          <a:solidFill>
                            <a:srgbClr val="FF0000"/>
                          </a:solidFill>
                        </a:rPr>
                        <a:t>C</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cell3D prstMaterial="dkEdge">
                      <a:bevel/>
                      <a:lightRig rig="flood" dir="t"/>
                    </a:cell3D>
                    <a:solidFill>
                      <a:srgbClr val="FFFF00"/>
                    </a:solidFill>
                  </a:tcPr>
                </a:tc>
                <a:tc>
                  <a:txBody>
                    <a:bodyPr/>
                    <a:lstStyle/>
                    <a:p>
                      <a:pPr algn="ctr"/>
                      <a:r>
                        <a:rPr lang="en-US" sz="4000" b="1" dirty="0">
                          <a:solidFill>
                            <a:srgbClr val="FF0000"/>
                          </a:solidFill>
                        </a:rPr>
                        <a:t>D</a:t>
                      </a:r>
                    </a:p>
                  </a:txBody>
                  <a:tcPr>
                    <a:lnL w="28575" cap="flat" cmpd="sng" algn="ctr">
                      <a:solidFill>
                        <a:prstClr val="black"/>
                      </a:solidFill>
                      <a:prstDash val="solid"/>
                      <a:round/>
                      <a:headEnd type="none" w="med" len="med"/>
                      <a:tailEnd type="none" w="med" len="med"/>
                    </a:lnL>
                    <a:lnR w="28575" cap="flat" cmpd="sng" algn="ctr">
                      <a:noFill/>
                      <a:prstDash val="solid"/>
                      <a:round/>
                      <a:headEnd type="none" w="med" len="med"/>
                      <a:tailEnd type="none" w="med" len="med"/>
                    </a:lnR>
                  </a:tcPr>
                </a:tc>
                <a:tc>
                  <a:txBody>
                    <a:bodyPr/>
                    <a:lstStyle/>
                    <a:p>
                      <a:pPr algn="ctr"/>
                      <a:r>
                        <a:rPr lang="en-US" sz="4000" b="1" dirty="0">
                          <a:solidFill>
                            <a:srgbClr val="FF0000"/>
                          </a:solidFill>
                        </a:rPr>
                        <a:t>F</a:t>
                      </a:r>
                    </a:p>
                  </a:txBody>
                  <a:tcPr>
                    <a:lnL w="28575" cap="flat" cmpd="sng" algn="ctr">
                      <a:no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1" dirty="0">
                          <a:solidFill>
                            <a:srgbClr val="FF0000"/>
                          </a:solidFill>
                        </a:rPr>
                        <a:t>B</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sz="4000" b="1" dirty="0">
                          <a:solidFill>
                            <a:srgbClr val="FF0000"/>
                          </a:solidFill>
                        </a:rPr>
                        <a:t>A</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sz="4000" b="1" dirty="0">
                          <a:solidFill>
                            <a:srgbClr val="FF0000"/>
                          </a:solidFill>
                        </a:rPr>
                        <a:t>G</a:t>
                      </a:r>
                      <a:r>
                        <a:rPr lang="en-US" sz="2500" b="1" dirty="0">
                          <a:solidFill>
                            <a:srgbClr val="FF0000"/>
                          </a:solidFill>
                          <a:latin typeface="ＭＳ ゴシック"/>
                          <a:ea typeface="ＭＳ ゴシック"/>
                          <a:cs typeface="ＭＳ ゴシック"/>
                        </a:rPr>
                        <a:t>♯</a:t>
                      </a:r>
                      <a:endParaRPr lang="en-US" sz="2500" b="1" dirty="0">
                        <a:solidFill>
                          <a:srgbClr val="FF0000"/>
                        </a:solidFill>
                      </a:endParaRP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a:txBody>
                    <a:bodyPr/>
                    <a:lstStyle/>
                    <a:p>
                      <a:pPr algn="ctr"/>
                      <a:r>
                        <a:rPr lang="en-US" sz="4000" b="1" dirty="0">
                          <a:solidFill>
                            <a:srgbClr val="FF0000"/>
                          </a:solidFill>
                        </a:rPr>
                        <a:t>A</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cell3D prstMaterial="dkEdge">
                      <a:bevel/>
                      <a:lightRig rig="flood" dir="t"/>
                    </a:cell3D>
                    <a:solidFill>
                      <a:srgbClr val="FFFF00"/>
                    </a:solidFill>
                  </a:tcPr>
                </a:tc>
                <a:extLst>
                  <a:ext uri="{0D108BD9-81ED-4DB2-BD59-A6C34878D82A}">
                    <a16:rowId xmlns:a16="http://schemas.microsoft.com/office/drawing/2014/main" val="10000"/>
                  </a:ext>
                </a:extLst>
              </a:tr>
              <a:tr h="806781">
                <a:tc>
                  <a:txBody>
                    <a:bodyPr/>
                    <a:lstStyle/>
                    <a:p>
                      <a:pPr algn="ctr"/>
                      <a:r>
                        <a:rPr lang="en-US" sz="4000" dirty="0"/>
                        <a:t>A</a:t>
                      </a:r>
                    </a:p>
                  </a:txBody>
                  <a:tcPr>
                    <a:lnT w="28575" cap="flat" cmpd="sng" algn="ctr">
                      <a:solidFill>
                        <a:prstClr val="black"/>
                      </a:solidFill>
                      <a:prstDash val="solid"/>
                      <a:round/>
                      <a:headEnd type="none" w="med" len="med"/>
                      <a:tailEnd type="none" w="med" len="med"/>
                    </a:lnT>
                    <a:noFill/>
                  </a:tcPr>
                </a:tc>
                <a:tc>
                  <a:txBody>
                    <a:bodyPr/>
                    <a:lstStyle/>
                    <a:p>
                      <a:pPr algn="ctr"/>
                      <a:r>
                        <a:rPr lang="en-US" sz="4000" dirty="0"/>
                        <a:t>B</a:t>
                      </a:r>
                    </a:p>
                  </a:txBody>
                  <a:tcPr>
                    <a:lnB w="28575" cap="flat" cmpd="sng" algn="ctr">
                      <a:solidFill>
                        <a:prstClr val="black"/>
                      </a:solidFill>
                      <a:prstDash val="solid"/>
                      <a:round/>
                      <a:headEnd type="none" w="med" len="med"/>
                      <a:tailEnd type="none" w="med" len="med"/>
                    </a:lnB>
                    <a:noFill/>
                  </a:tcPr>
                </a:tc>
                <a:tc>
                  <a:txBody>
                    <a:bodyPr/>
                    <a:lstStyle/>
                    <a:p>
                      <a:pPr algn="ctr"/>
                      <a:r>
                        <a:rPr lang="en-US" sz="4000" dirty="0"/>
                        <a:t>D</a:t>
                      </a:r>
                    </a:p>
                  </a:txBody>
                  <a:tcPr>
                    <a:lnT w="28575" cap="flat" cmpd="sng" algn="ctr">
                      <a:noFill/>
                      <a:prstDash val="solid"/>
                      <a:round/>
                      <a:headEnd type="none" w="med" len="med"/>
                      <a:tailEnd type="none" w="med" len="med"/>
                    </a:lnT>
                    <a:lnB w="28575" cap="flat" cmpd="sng" algn="ctr">
                      <a:solidFill>
                        <a:prstClr val="black"/>
                      </a:solidFill>
                      <a:prstDash val="solid"/>
                      <a:round/>
                      <a:headEnd type="none" w="med" len="med"/>
                      <a:tailEnd type="none" w="med" len="med"/>
                    </a:lnB>
                  </a:tcPr>
                </a:tc>
                <a:tc>
                  <a:txBody>
                    <a:bodyPr/>
                    <a:lstStyle/>
                    <a:p>
                      <a:pPr algn="ctr"/>
                      <a:r>
                        <a:rPr lang="en-US" sz="4000" dirty="0"/>
                        <a:t>G</a:t>
                      </a:r>
                    </a:p>
                  </a:txBody>
                  <a:tcPr>
                    <a:lnT w="28575" cap="flat" cmpd="sng" algn="ctr">
                      <a:solidFill>
                        <a:prstClr val="black"/>
                      </a:solidFill>
                      <a:prstDash val="solid"/>
                      <a:round/>
                      <a:headEnd type="none" w="med" len="med"/>
                      <a:tailEnd type="none" w="med" len="med"/>
                    </a:lnT>
                    <a:noFill/>
                  </a:tcPr>
                </a:tc>
                <a:tc>
                  <a:txBody>
                    <a:bodyPr/>
                    <a:lstStyle/>
                    <a:p>
                      <a:pPr algn="ctr"/>
                      <a:r>
                        <a:rPr lang="en-US" sz="4000" dirty="0"/>
                        <a:t>F</a:t>
                      </a:r>
                    </a:p>
                  </a:txBody>
                  <a:tcPr>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noFill/>
                  </a:tcPr>
                </a:tc>
                <a:tc>
                  <a:txBody>
                    <a:bodyPr/>
                    <a:lstStyle/>
                    <a:p>
                      <a:pPr algn="ctr"/>
                      <a:r>
                        <a:rPr lang="en-US" sz="4000" dirty="0"/>
                        <a:t>E</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4000" dirty="0"/>
                        <a:t>F</a:t>
                      </a:r>
                    </a:p>
                  </a:txBody>
                  <a:tcPr>
                    <a:lnL w="28575" cap="flat" cmpd="sng" algn="ctr">
                      <a:solidFill>
                        <a:prstClr val="black"/>
                      </a:solidFill>
                      <a:prstDash val="solid"/>
                      <a:round/>
                      <a:headEnd type="none" w="med" len="med"/>
                      <a:tailEnd type="none" w="med" len="med"/>
                    </a:lnL>
                    <a:lnT w="28575" cap="flat" cmpd="sng" algn="ctr">
                      <a:solidFill>
                        <a:prstClr val="black"/>
                      </a:solidFill>
                      <a:prstDash val="solid"/>
                      <a:round/>
                      <a:headEnd type="none" w="med" len="med"/>
                      <a:tailEnd type="none" w="med" len="med"/>
                    </a:lnT>
                    <a:noFill/>
                  </a:tcPr>
                </a:tc>
                <a:extLst>
                  <a:ext uri="{0D108BD9-81ED-4DB2-BD59-A6C34878D82A}">
                    <a16:rowId xmlns:a16="http://schemas.microsoft.com/office/drawing/2014/main" val="10001"/>
                  </a:ext>
                </a:extLst>
              </a:tr>
              <a:tr h="744005">
                <a:tc>
                  <a:txBody>
                    <a:bodyPr/>
                    <a:lstStyle/>
                    <a:p>
                      <a:pPr algn="ctr"/>
                      <a:r>
                        <a:rPr lang="en-US" sz="4000" dirty="0"/>
                        <a:t>F</a:t>
                      </a:r>
                    </a:p>
                  </a:txBody>
                  <a:tcPr>
                    <a:lnR w="28575" cap="flat" cmpd="sng" algn="ctr">
                      <a:solidFill>
                        <a:prstClr val="black"/>
                      </a:solidFill>
                      <a:prstDash val="solid"/>
                      <a:round/>
                      <a:headEnd type="none" w="med" len="med"/>
                      <a:tailEnd type="none" w="med" len="med"/>
                    </a:lnR>
                  </a:tcPr>
                </a:tc>
                <a:tc>
                  <a:txBody>
                    <a:bodyPr/>
                    <a:lstStyle/>
                    <a:p>
                      <a:pPr algn="ctr"/>
                      <a:r>
                        <a:rPr lang="en-US" sz="4000" dirty="0"/>
                        <a:t>G</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6">
                        <a:lumMod val="60000"/>
                        <a:lumOff val="40000"/>
                      </a:schemeClr>
                    </a:solidFill>
                  </a:tcPr>
                </a:tc>
                <a:tc>
                  <a:txBody>
                    <a:bodyPr/>
                    <a:lstStyle/>
                    <a:p>
                      <a:pPr algn="ctr"/>
                      <a:r>
                        <a:rPr lang="en-US" sz="4000" dirty="0"/>
                        <a:t>B</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6">
                        <a:lumMod val="60000"/>
                        <a:lumOff val="40000"/>
                      </a:schemeClr>
                    </a:solidFill>
                  </a:tcPr>
                </a:tc>
                <a:tc>
                  <a:txBody>
                    <a:bodyPr/>
                    <a:lstStyle/>
                    <a:p>
                      <a:pPr algn="ctr"/>
                      <a:r>
                        <a:rPr lang="en-US" sz="4000" dirty="0"/>
                        <a:t>E</a:t>
                      </a:r>
                    </a:p>
                  </a:txBody>
                  <a:tcPr>
                    <a:lnL w="28575" cap="flat" cmpd="sng" algn="ctr">
                      <a:solidFill>
                        <a:prstClr val="black"/>
                      </a:solidFill>
                      <a:prstDash val="solid"/>
                      <a:round/>
                      <a:headEnd type="none" w="med" len="med"/>
                      <a:tailEnd type="none" w="med" len="med"/>
                    </a:lnL>
                  </a:tcPr>
                </a:tc>
                <a:tc>
                  <a:txBody>
                    <a:bodyPr/>
                    <a:lstStyle/>
                    <a:p>
                      <a:pPr algn="ctr"/>
                      <a:r>
                        <a:rPr lang="en-US" sz="4000" dirty="0"/>
                        <a:t>D</a:t>
                      </a:r>
                    </a:p>
                  </a:txBody>
                  <a:tcPr>
                    <a:noFill/>
                  </a:tcPr>
                </a:tc>
                <a:tc>
                  <a:txBody>
                    <a:bodyPr/>
                    <a:lstStyle/>
                    <a:p>
                      <a:pPr algn="ctr"/>
                      <a:r>
                        <a:rPr lang="en-US" sz="4000" dirty="0"/>
                        <a:t>C</a:t>
                      </a:r>
                    </a:p>
                  </a:txBody>
                  <a:tcPr>
                    <a:lnT w="28575" cap="flat" cmpd="sng" algn="ctr">
                      <a:solidFill>
                        <a:prstClr val="black"/>
                      </a:solidFill>
                      <a:prstDash val="solid"/>
                      <a:round/>
                      <a:headEnd type="none" w="med" len="med"/>
                      <a:tailEnd type="none" w="med" len="med"/>
                    </a:lnT>
                  </a:tcPr>
                </a:tc>
                <a:tc>
                  <a:txBody>
                    <a:bodyPr/>
                    <a:lstStyle/>
                    <a:p>
                      <a:pPr algn="ctr"/>
                      <a:r>
                        <a:rPr lang="en-US" sz="4000" dirty="0"/>
                        <a:t>D</a:t>
                      </a:r>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3406149" y="2749945"/>
            <a:ext cx="372046" cy="707886"/>
          </a:xfrm>
          <a:prstGeom prst="rect">
            <a:avLst/>
          </a:prstGeom>
          <a:noFill/>
        </p:spPr>
        <p:txBody>
          <a:bodyPr wrap="square" rtlCol="0">
            <a:spAutoFit/>
          </a:bodyPr>
          <a:lstStyle/>
          <a:p>
            <a:r>
              <a:rPr lang="en-US" sz="4000" b="1" dirty="0">
                <a:solidFill>
                  <a:srgbClr val="FF0000"/>
                </a:solidFill>
              </a:rPr>
              <a:t>6</a:t>
            </a:r>
          </a:p>
        </p:txBody>
      </p:sp>
      <p:sp>
        <p:nvSpPr>
          <p:cNvPr id="8" name="TextBox 7"/>
          <p:cNvSpPr txBox="1"/>
          <p:nvPr/>
        </p:nvSpPr>
        <p:spPr>
          <a:xfrm>
            <a:off x="4283966" y="2749945"/>
            <a:ext cx="372046" cy="707886"/>
          </a:xfrm>
          <a:prstGeom prst="rect">
            <a:avLst/>
          </a:prstGeom>
          <a:noFill/>
        </p:spPr>
        <p:txBody>
          <a:bodyPr wrap="square" rtlCol="0">
            <a:spAutoFit/>
          </a:bodyPr>
          <a:lstStyle/>
          <a:p>
            <a:r>
              <a:rPr lang="en-US" sz="4000" b="1" dirty="0">
                <a:solidFill>
                  <a:srgbClr val="FF0000"/>
                </a:solidFill>
              </a:rPr>
              <a:t>6</a:t>
            </a:r>
          </a:p>
        </p:txBody>
      </p:sp>
      <p:sp>
        <p:nvSpPr>
          <p:cNvPr id="6" name="Title 2"/>
          <p:cNvSpPr>
            <a:spLocks noGrp="1"/>
          </p:cNvSpPr>
          <p:nvPr>
            <p:ph type="title"/>
          </p:nvPr>
        </p:nvSpPr>
        <p:spPr>
          <a:xfrm>
            <a:off x="303250" y="266169"/>
            <a:ext cx="8933762" cy="482644"/>
          </a:xfrm>
        </p:spPr>
        <p:txBody>
          <a:bodyPr>
            <a:normAutofit fontScale="90000"/>
          </a:bodyPr>
          <a:lstStyle/>
          <a:p>
            <a:pPr algn="l"/>
            <a:r>
              <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Modulation</a:t>
            </a:r>
            <a:endParaRPr lang="en-US" dirty="0"/>
          </a:p>
        </p:txBody>
      </p:sp>
    </p:spTree>
    <p:extLst>
      <p:ext uri="{BB962C8B-B14F-4D97-AF65-F5344CB8AC3E}">
        <p14:creationId xmlns:p14="http://schemas.microsoft.com/office/powerpoint/2010/main" val="30151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31711536"/>
              </p:ext>
            </p:extLst>
          </p:nvPr>
        </p:nvGraphicFramePr>
        <p:xfrm>
          <a:off x="551654" y="3026872"/>
          <a:ext cx="7915607" cy="1691253"/>
        </p:xfrm>
        <a:graphic>
          <a:graphicData uri="http://schemas.openxmlformats.org/drawingml/2006/table">
            <a:tbl>
              <a:tblPr firstRow="1" bandRow="1">
                <a:effectLst>
                  <a:innerShdw blurRad="63500" dist="50800" dir="13500000">
                    <a:srgbClr val="000000">
                      <a:alpha val="50000"/>
                    </a:srgbClr>
                  </a:innerShdw>
                </a:effectLst>
                <a:tableStyleId>{2D5ABB26-0587-4C30-8999-92F81FD0307C}</a:tableStyleId>
              </a:tblPr>
              <a:tblGrid>
                <a:gridCol w="872384">
                  <a:extLst>
                    <a:ext uri="{9D8B030D-6E8A-4147-A177-3AD203B41FA5}">
                      <a16:colId xmlns:a16="http://schemas.microsoft.com/office/drawing/2014/main" val="20000"/>
                    </a:ext>
                  </a:extLst>
                </a:gridCol>
                <a:gridCol w="782580">
                  <a:extLst>
                    <a:ext uri="{9D8B030D-6E8A-4147-A177-3AD203B41FA5}">
                      <a16:colId xmlns:a16="http://schemas.microsoft.com/office/drawing/2014/main" val="20001"/>
                    </a:ext>
                  </a:extLst>
                </a:gridCol>
                <a:gridCol w="795410">
                  <a:extLst>
                    <a:ext uri="{9D8B030D-6E8A-4147-A177-3AD203B41FA5}">
                      <a16:colId xmlns:a16="http://schemas.microsoft.com/office/drawing/2014/main" val="20002"/>
                    </a:ext>
                  </a:extLst>
                </a:gridCol>
                <a:gridCol w="795409">
                  <a:extLst>
                    <a:ext uri="{9D8B030D-6E8A-4147-A177-3AD203B41FA5}">
                      <a16:colId xmlns:a16="http://schemas.microsoft.com/office/drawing/2014/main" val="20003"/>
                    </a:ext>
                  </a:extLst>
                </a:gridCol>
                <a:gridCol w="756922">
                  <a:extLst>
                    <a:ext uri="{9D8B030D-6E8A-4147-A177-3AD203B41FA5}">
                      <a16:colId xmlns:a16="http://schemas.microsoft.com/office/drawing/2014/main" val="20004"/>
                    </a:ext>
                  </a:extLst>
                </a:gridCol>
                <a:gridCol w="808239">
                  <a:extLst>
                    <a:ext uri="{9D8B030D-6E8A-4147-A177-3AD203B41FA5}">
                      <a16:colId xmlns:a16="http://schemas.microsoft.com/office/drawing/2014/main" val="20005"/>
                    </a:ext>
                  </a:extLst>
                </a:gridCol>
                <a:gridCol w="756922">
                  <a:extLst>
                    <a:ext uri="{9D8B030D-6E8A-4147-A177-3AD203B41FA5}">
                      <a16:colId xmlns:a16="http://schemas.microsoft.com/office/drawing/2014/main" val="20006"/>
                    </a:ext>
                  </a:extLst>
                </a:gridCol>
                <a:gridCol w="833898">
                  <a:extLst>
                    <a:ext uri="{9D8B030D-6E8A-4147-A177-3AD203B41FA5}">
                      <a16:colId xmlns:a16="http://schemas.microsoft.com/office/drawing/2014/main" val="20007"/>
                    </a:ext>
                  </a:extLst>
                </a:gridCol>
                <a:gridCol w="718433">
                  <a:extLst>
                    <a:ext uri="{9D8B030D-6E8A-4147-A177-3AD203B41FA5}">
                      <a16:colId xmlns:a16="http://schemas.microsoft.com/office/drawing/2014/main" val="20008"/>
                    </a:ext>
                  </a:extLst>
                </a:gridCol>
                <a:gridCol w="795410">
                  <a:extLst>
                    <a:ext uri="{9D8B030D-6E8A-4147-A177-3AD203B41FA5}">
                      <a16:colId xmlns:a16="http://schemas.microsoft.com/office/drawing/2014/main" val="20009"/>
                    </a:ext>
                  </a:extLst>
                </a:gridCol>
              </a:tblGrid>
              <a:tr h="563751">
                <a:tc>
                  <a:txBody>
                    <a:bodyPr/>
                    <a:lstStyle/>
                    <a:p>
                      <a:pPr algn="ctr"/>
                      <a:r>
                        <a:rPr lang="en-US" sz="3000" b="1" dirty="0">
                          <a:solidFill>
                            <a:srgbClr val="FF0000"/>
                          </a:solidFill>
                        </a:rPr>
                        <a:t>C</a:t>
                      </a:r>
                    </a:p>
                  </a:txBody>
                  <a:tcPr>
                    <a:cell3D prstMaterial="dkEdge">
                      <a:bevel/>
                      <a:lightRig rig="flood" dir="t"/>
                    </a:cell3D>
                    <a:solidFill>
                      <a:srgbClr val="FFFF00"/>
                    </a:solidFill>
                  </a:tcPr>
                </a:tc>
                <a:tc>
                  <a:txBody>
                    <a:bodyPr/>
                    <a:lstStyle/>
                    <a:p>
                      <a:pPr algn="ctr"/>
                      <a:r>
                        <a:rPr lang="en-US" sz="3000" b="1" dirty="0">
                          <a:solidFill>
                            <a:srgbClr val="FF0000"/>
                          </a:solidFill>
                        </a:rPr>
                        <a:t>D</a:t>
                      </a:r>
                    </a:p>
                  </a:txBody>
                  <a:tcPr>
                    <a:noFill/>
                  </a:tcPr>
                </a:tc>
                <a:tc>
                  <a:txBody>
                    <a:bodyPr/>
                    <a:lstStyle/>
                    <a:p>
                      <a:pPr algn="ctr"/>
                      <a:r>
                        <a:rPr lang="en-US" sz="3000" b="1" dirty="0">
                          <a:solidFill>
                            <a:srgbClr val="FF0000"/>
                          </a:solidFill>
                        </a:rPr>
                        <a:t>E</a:t>
                      </a:r>
                    </a:p>
                  </a:txBody>
                  <a:tcPr>
                    <a:noFill/>
                  </a:tcPr>
                </a:tc>
                <a:tc>
                  <a:txBody>
                    <a:bodyPr/>
                    <a:lstStyle/>
                    <a:p>
                      <a:pPr algn="ctr"/>
                      <a:r>
                        <a:rPr lang="en-US" sz="3000" b="1" dirty="0">
                          <a:solidFill>
                            <a:srgbClr val="FF0000"/>
                          </a:solidFill>
                        </a:rPr>
                        <a:t>F</a:t>
                      </a:r>
                    </a:p>
                  </a:txBody>
                  <a:tcPr>
                    <a:noFill/>
                  </a:tcPr>
                </a:tc>
                <a:tc>
                  <a:txBody>
                    <a:bodyPr/>
                    <a:lstStyle/>
                    <a:p>
                      <a:pPr algn="ctr"/>
                      <a:r>
                        <a:rPr lang="en-US" sz="3000" b="1" dirty="0">
                          <a:solidFill>
                            <a:srgbClr val="FF0000"/>
                          </a:solidFill>
                        </a:rPr>
                        <a:t>G</a:t>
                      </a:r>
                    </a:p>
                  </a:txBody>
                  <a:tcPr>
                    <a:noFill/>
                  </a:tcPr>
                </a:tc>
                <a:tc>
                  <a:txBody>
                    <a:bodyPr/>
                    <a:lstStyle/>
                    <a:p>
                      <a:pPr algn="ctr"/>
                      <a:r>
                        <a:rPr lang="en-US" sz="3000" b="1" dirty="0">
                          <a:solidFill>
                            <a:srgbClr val="FF0000"/>
                          </a:solidFill>
                        </a:rPr>
                        <a:t>A</a:t>
                      </a:r>
                      <a:r>
                        <a:rPr lang="en-US" sz="2200" b="1" dirty="0">
                          <a:solidFill>
                            <a:srgbClr val="FF0000"/>
                          </a:solidFill>
                          <a:latin typeface="ＭＳ ゴシック"/>
                          <a:ea typeface="ＭＳ ゴシック"/>
                          <a:cs typeface="ＭＳ ゴシック"/>
                        </a:rPr>
                        <a:t>♭</a:t>
                      </a:r>
                      <a:endParaRPr lang="en-US" sz="2200" b="1" dirty="0">
                        <a:solidFill>
                          <a:srgbClr val="FF0000"/>
                        </a:solidFill>
                      </a:endParaRPr>
                    </a:p>
                  </a:txBody>
                  <a:tcPr>
                    <a:noFill/>
                  </a:tcPr>
                </a:tc>
                <a:tc>
                  <a:txBody>
                    <a:bodyPr/>
                    <a:lstStyle/>
                    <a:p>
                      <a:pPr algn="ctr"/>
                      <a:r>
                        <a:rPr lang="en-US" sz="3000" b="1" dirty="0">
                          <a:solidFill>
                            <a:srgbClr val="FF0000"/>
                          </a:solidFill>
                        </a:rPr>
                        <a:t>F</a:t>
                      </a:r>
                    </a:p>
                  </a:txBody>
                  <a:tcPr>
                    <a:noFill/>
                  </a:tcPr>
                </a:tc>
                <a:tc>
                  <a:txBody>
                    <a:bodyPr/>
                    <a:lstStyle/>
                    <a:p>
                      <a:pPr algn="ctr"/>
                      <a:r>
                        <a:rPr lang="en-US" sz="3000" b="1" dirty="0">
                          <a:solidFill>
                            <a:srgbClr val="FF0000"/>
                          </a:solidFill>
                        </a:rPr>
                        <a:t>D</a:t>
                      </a:r>
                      <a:r>
                        <a:rPr lang="en-US" sz="2200" b="1" dirty="0">
                          <a:solidFill>
                            <a:srgbClr val="FF0000"/>
                          </a:solidFill>
                          <a:latin typeface="ＭＳ ゴシック"/>
                          <a:ea typeface="ＭＳ ゴシック"/>
                          <a:cs typeface="ＭＳ ゴシック"/>
                        </a:rPr>
                        <a:t>♭</a:t>
                      </a:r>
                      <a:endParaRPr lang="en-US" sz="2200" b="1" dirty="0">
                        <a:solidFill>
                          <a:srgbClr val="FF0000"/>
                        </a:solidFill>
                      </a:endParaRPr>
                    </a:p>
                  </a:txBody>
                  <a:tcPr>
                    <a:noFill/>
                  </a:tcPr>
                </a:tc>
                <a:tc>
                  <a:txBody>
                    <a:bodyPr/>
                    <a:lstStyle/>
                    <a:p>
                      <a:pPr algn="ctr"/>
                      <a:r>
                        <a:rPr lang="en-US" sz="3000" b="1" dirty="0">
                          <a:solidFill>
                            <a:srgbClr val="FF0000"/>
                          </a:solidFill>
                        </a:rPr>
                        <a:t>E</a:t>
                      </a:r>
                      <a:r>
                        <a:rPr lang="en-US" sz="2200" b="1" dirty="0">
                          <a:solidFill>
                            <a:srgbClr val="FF0000"/>
                          </a:solidFill>
                          <a:latin typeface="ＭＳ ゴシック"/>
                          <a:ea typeface="ＭＳ ゴシック"/>
                          <a:cs typeface="ＭＳ ゴシック"/>
                        </a:rPr>
                        <a:t>♭</a:t>
                      </a:r>
                      <a:endParaRPr lang="en-US" sz="2200" b="1" dirty="0">
                        <a:solidFill>
                          <a:srgbClr val="FF0000"/>
                        </a:solidFill>
                      </a:endParaRPr>
                    </a:p>
                  </a:txBody>
                  <a:tcPr>
                    <a:cell3D prstMaterial="dkEdge">
                      <a:bevel/>
                      <a:lightRig rig="flood" dir="t"/>
                    </a:cell3D>
                    <a:solidFill>
                      <a:srgbClr val="FFFF00"/>
                    </a:solidFill>
                  </a:tcPr>
                </a:tc>
                <a:tc>
                  <a:txBody>
                    <a:bodyPr/>
                    <a:lstStyle/>
                    <a:p>
                      <a:pPr algn="ctr"/>
                      <a:r>
                        <a:rPr lang="en-US" sz="3000" b="1" dirty="0">
                          <a:solidFill>
                            <a:srgbClr val="FF0000"/>
                          </a:solidFill>
                        </a:rPr>
                        <a:t>A</a:t>
                      </a:r>
                      <a:r>
                        <a:rPr lang="en-US" sz="2200" b="1" dirty="0">
                          <a:solidFill>
                            <a:srgbClr val="FF0000"/>
                          </a:solidFill>
                          <a:latin typeface="ＭＳ ゴシック"/>
                          <a:ea typeface="ＭＳ ゴシック"/>
                          <a:cs typeface="ＭＳ ゴシック"/>
                        </a:rPr>
                        <a:t>♭</a:t>
                      </a:r>
                      <a:endParaRPr lang="en-US" sz="2200" b="1" dirty="0">
                        <a:solidFill>
                          <a:srgbClr val="FF0000"/>
                        </a:solidFill>
                      </a:endParaRPr>
                    </a:p>
                  </a:txBody>
                  <a:tcPr>
                    <a:cell3D prstMaterial="dkEdge">
                      <a:bevel/>
                      <a:lightRig rig="flood" dir="t"/>
                    </a:cell3D>
                    <a:solidFill>
                      <a:srgbClr val="FFFF00"/>
                    </a:solidFill>
                  </a:tcPr>
                </a:tc>
                <a:extLst>
                  <a:ext uri="{0D108BD9-81ED-4DB2-BD59-A6C34878D82A}">
                    <a16:rowId xmlns:a16="http://schemas.microsoft.com/office/drawing/2014/main" val="10000"/>
                  </a:ext>
                </a:extLst>
              </a:tr>
              <a:tr h="563751">
                <a:tc>
                  <a:txBody>
                    <a:bodyPr/>
                    <a:lstStyle/>
                    <a:p>
                      <a:pPr algn="ctr"/>
                      <a:r>
                        <a:rPr lang="en-US" sz="3000" dirty="0">
                          <a:solidFill>
                            <a:schemeClr val="tx1"/>
                          </a:solidFill>
                        </a:rPr>
                        <a:t>A</a:t>
                      </a:r>
                    </a:p>
                  </a:txBody>
                  <a:tcPr/>
                </a:tc>
                <a:tc>
                  <a:txBody>
                    <a:bodyPr/>
                    <a:lstStyle/>
                    <a:p>
                      <a:pPr algn="ctr"/>
                      <a:r>
                        <a:rPr lang="en-US" sz="3000" dirty="0">
                          <a:solidFill>
                            <a:schemeClr val="tx1"/>
                          </a:solidFill>
                        </a:rPr>
                        <a:t>B</a:t>
                      </a:r>
                    </a:p>
                  </a:txBody>
                  <a:tcPr>
                    <a:noFill/>
                  </a:tcPr>
                </a:tc>
                <a:tc>
                  <a:txBody>
                    <a:bodyPr/>
                    <a:lstStyle/>
                    <a:p>
                      <a:pPr algn="ctr"/>
                      <a:r>
                        <a:rPr lang="en-US" sz="3000" dirty="0">
                          <a:solidFill>
                            <a:schemeClr val="tx1"/>
                          </a:solidFill>
                        </a:rPr>
                        <a:t>C</a:t>
                      </a:r>
                    </a:p>
                  </a:txBody>
                  <a:tcPr>
                    <a:noFill/>
                  </a:tcPr>
                </a:tc>
                <a:tc>
                  <a:txBody>
                    <a:bodyPr/>
                    <a:lstStyle/>
                    <a:p>
                      <a:pPr algn="ctr"/>
                      <a:r>
                        <a:rPr lang="en-US" sz="3000" dirty="0">
                          <a:solidFill>
                            <a:schemeClr val="tx1"/>
                          </a:solidFill>
                        </a:rPr>
                        <a:t>D</a:t>
                      </a:r>
                    </a:p>
                  </a:txBody>
                  <a:tcPr>
                    <a:noFill/>
                  </a:tcPr>
                </a:tc>
                <a:tc>
                  <a:txBody>
                    <a:bodyPr/>
                    <a:lstStyle/>
                    <a:p>
                      <a:pPr algn="ctr"/>
                      <a:r>
                        <a:rPr lang="en-US" sz="3000" dirty="0">
                          <a:solidFill>
                            <a:srgbClr val="000000"/>
                          </a:solidFill>
                        </a:rPr>
                        <a:t>E</a:t>
                      </a:r>
                    </a:p>
                  </a:txBody>
                  <a:tcPr>
                    <a:noFill/>
                  </a:tcPr>
                </a:tc>
                <a:tc>
                  <a:txBody>
                    <a:bodyPr/>
                    <a:lstStyle/>
                    <a:p>
                      <a:pPr algn="ctr"/>
                      <a:r>
                        <a:rPr lang="en-US" sz="3000" dirty="0">
                          <a:solidFill>
                            <a:schemeClr val="tx1"/>
                          </a:solidFill>
                        </a:rPr>
                        <a:t>F</a:t>
                      </a:r>
                    </a:p>
                  </a:txBody>
                  <a:tcPr>
                    <a:noFill/>
                  </a:tcPr>
                </a:tc>
                <a:tc>
                  <a:txBody>
                    <a:bodyPr/>
                    <a:lstStyle/>
                    <a:p>
                      <a:pPr algn="ctr"/>
                      <a:r>
                        <a:rPr lang="en-US" sz="3000" dirty="0">
                          <a:solidFill>
                            <a:schemeClr val="tx1"/>
                          </a:solidFill>
                        </a:rPr>
                        <a:t>D</a:t>
                      </a: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000" dirty="0">
                          <a:solidFill>
                            <a:schemeClr val="tx1"/>
                          </a:solidFill>
                        </a:rPr>
                        <a:t>B</a:t>
                      </a: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000" dirty="0">
                          <a:solidFill>
                            <a:schemeClr val="tx1"/>
                          </a:solidFill>
                        </a:rPr>
                        <a:t>C</a:t>
                      </a: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000" dirty="0">
                          <a:solidFill>
                            <a:schemeClr val="tx1"/>
                          </a:solidFill>
                        </a:rPr>
                        <a:t>F</a:t>
                      </a:r>
                    </a:p>
                  </a:txBody>
                  <a:tcPr>
                    <a:noFill/>
                  </a:tcPr>
                </a:tc>
                <a:extLst>
                  <a:ext uri="{0D108BD9-81ED-4DB2-BD59-A6C34878D82A}">
                    <a16:rowId xmlns:a16="http://schemas.microsoft.com/office/drawing/2014/main" val="10001"/>
                  </a:ext>
                </a:extLst>
              </a:tr>
              <a:tr h="563751">
                <a:tc>
                  <a:txBody>
                    <a:bodyPr/>
                    <a:lstStyle/>
                    <a:p>
                      <a:pPr algn="ctr"/>
                      <a:r>
                        <a:rPr lang="en-US" sz="3000" dirty="0"/>
                        <a:t>F</a:t>
                      </a:r>
                    </a:p>
                  </a:txBody>
                  <a:tcPr/>
                </a:tc>
                <a:tc>
                  <a:txBody>
                    <a:bodyPr/>
                    <a:lstStyle/>
                    <a:p>
                      <a:pPr algn="ctr"/>
                      <a:r>
                        <a:rPr lang="en-US" sz="3000" dirty="0">
                          <a:solidFill>
                            <a:schemeClr val="tx1"/>
                          </a:solidFill>
                        </a:rPr>
                        <a:t>G</a:t>
                      </a:r>
                    </a:p>
                  </a:txBody>
                  <a:tcPr>
                    <a:noFill/>
                  </a:tcPr>
                </a:tc>
                <a:tc>
                  <a:txBody>
                    <a:bodyPr/>
                    <a:lstStyle/>
                    <a:p>
                      <a:pPr algn="ctr"/>
                      <a:r>
                        <a:rPr lang="en-US" sz="3000" dirty="0">
                          <a:solidFill>
                            <a:schemeClr val="tx1"/>
                          </a:solidFill>
                        </a:rPr>
                        <a:t>A</a:t>
                      </a:r>
                    </a:p>
                  </a:txBody>
                  <a:tcPr>
                    <a:noFill/>
                  </a:tcPr>
                </a:tc>
                <a:tc>
                  <a:txBody>
                    <a:bodyPr/>
                    <a:lstStyle/>
                    <a:p>
                      <a:pPr algn="ctr"/>
                      <a:r>
                        <a:rPr lang="en-US" sz="3000" dirty="0">
                          <a:solidFill>
                            <a:schemeClr val="tx1"/>
                          </a:solidFill>
                        </a:rPr>
                        <a:t>B</a:t>
                      </a:r>
                    </a:p>
                  </a:txBody>
                  <a:tcPr>
                    <a:noFill/>
                  </a:tcPr>
                </a:tc>
                <a:tc>
                  <a:txBody>
                    <a:bodyPr/>
                    <a:lstStyle/>
                    <a:p>
                      <a:pPr algn="ctr"/>
                      <a:r>
                        <a:rPr lang="en-US" sz="3000" dirty="0">
                          <a:solidFill>
                            <a:schemeClr val="tx1"/>
                          </a:solidFill>
                        </a:rPr>
                        <a:t>C</a:t>
                      </a:r>
                    </a:p>
                  </a:txBody>
                  <a:tcPr>
                    <a:noFill/>
                  </a:tcPr>
                </a:tc>
                <a:tc>
                  <a:txBody>
                    <a:bodyPr/>
                    <a:lstStyle/>
                    <a:p>
                      <a:pPr algn="ctr"/>
                      <a:r>
                        <a:rPr lang="en-US" sz="3000" dirty="0">
                          <a:solidFill>
                            <a:schemeClr val="tx1"/>
                          </a:solidFill>
                        </a:rPr>
                        <a:t>D</a:t>
                      </a:r>
                    </a:p>
                  </a:txBody>
                  <a:tcPr>
                    <a:noFill/>
                  </a:tcPr>
                </a:tc>
                <a:tc>
                  <a:txBody>
                    <a:bodyPr/>
                    <a:lstStyle/>
                    <a:p>
                      <a:pPr algn="ctr"/>
                      <a:r>
                        <a:rPr lang="en-US" sz="3000" dirty="0">
                          <a:solidFill>
                            <a:srgbClr val="000000"/>
                          </a:solidFill>
                        </a:rPr>
                        <a:t>B</a:t>
                      </a:r>
                    </a:p>
                  </a:txBody>
                  <a:tcPr/>
                </a:tc>
                <a:tc>
                  <a:txBody>
                    <a:bodyPr/>
                    <a:lstStyle/>
                    <a:p>
                      <a:pPr algn="ctr"/>
                      <a:r>
                        <a:rPr lang="en-US" sz="3000" dirty="0"/>
                        <a:t>G</a:t>
                      </a:r>
                    </a:p>
                  </a:txBody>
                  <a:tcPr/>
                </a:tc>
                <a:tc>
                  <a:txBody>
                    <a:bodyPr/>
                    <a:lstStyle/>
                    <a:p>
                      <a:pPr algn="ctr"/>
                      <a:r>
                        <a:rPr lang="en-US" sz="3000" dirty="0"/>
                        <a:t>A</a:t>
                      </a:r>
                    </a:p>
                  </a:txBody>
                  <a:tcPr/>
                </a:tc>
                <a:tc>
                  <a:txBody>
                    <a:bodyPr/>
                    <a:lstStyle/>
                    <a:p>
                      <a:pPr algn="ctr"/>
                      <a:r>
                        <a:rPr lang="en-US" sz="3000" dirty="0"/>
                        <a:t>D</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86508666"/>
              </p:ext>
            </p:extLst>
          </p:nvPr>
        </p:nvGraphicFramePr>
        <p:xfrm>
          <a:off x="551654" y="3026872"/>
          <a:ext cx="7915607" cy="1691253"/>
        </p:xfrm>
        <a:graphic>
          <a:graphicData uri="http://schemas.openxmlformats.org/drawingml/2006/table">
            <a:tbl>
              <a:tblPr firstRow="1" bandRow="1">
                <a:effectLst>
                  <a:innerShdw blurRad="63500" dist="50800" dir="13500000">
                    <a:srgbClr val="000000">
                      <a:alpha val="50000"/>
                    </a:srgbClr>
                  </a:innerShdw>
                </a:effectLst>
                <a:tableStyleId>{2D5ABB26-0587-4C30-8999-92F81FD0307C}</a:tableStyleId>
              </a:tblPr>
              <a:tblGrid>
                <a:gridCol w="872384">
                  <a:extLst>
                    <a:ext uri="{9D8B030D-6E8A-4147-A177-3AD203B41FA5}">
                      <a16:colId xmlns:a16="http://schemas.microsoft.com/office/drawing/2014/main" val="20000"/>
                    </a:ext>
                  </a:extLst>
                </a:gridCol>
                <a:gridCol w="782580">
                  <a:extLst>
                    <a:ext uri="{9D8B030D-6E8A-4147-A177-3AD203B41FA5}">
                      <a16:colId xmlns:a16="http://schemas.microsoft.com/office/drawing/2014/main" val="20001"/>
                    </a:ext>
                  </a:extLst>
                </a:gridCol>
                <a:gridCol w="795410">
                  <a:extLst>
                    <a:ext uri="{9D8B030D-6E8A-4147-A177-3AD203B41FA5}">
                      <a16:colId xmlns:a16="http://schemas.microsoft.com/office/drawing/2014/main" val="20002"/>
                    </a:ext>
                  </a:extLst>
                </a:gridCol>
                <a:gridCol w="795409">
                  <a:extLst>
                    <a:ext uri="{9D8B030D-6E8A-4147-A177-3AD203B41FA5}">
                      <a16:colId xmlns:a16="http://schemas.microsoft.com/office/drawing/2014/main" val="20003"/>
                    </a:ext>
                  </a:extLst>
                </a:gridCol>
                <a:gridCol w="756922">
                  <a:extLst>
                    <a:ext uri="{9D8B030D-6E8A-4147-A177-3AD203B41FA5}">
                      <a16:colId xmlns:a16="http://schemas.microsoft.com/office/drawing/2014/main" val="20004"/>
                    </a:ext>
                  </a:extLst>
                </a:gridCol>
                <a:gridCol w="808239">
                  <a:extLst>
                    <a:ext uri="{9D8B030D-6E8A-4147-A177-3AD203B41FA5}">
                      <a16:colId xmlns:a16="http://schemas.microsoft.com/office/drawing/2014/main" val="20005"/>
                    </a:ext>
                  </a:extLst>
                </a:gridCol>
                <a:gridCol w="756922">
                  <a:extLst>
                    <a:ext uri="{9D8B030D-6E8A-4147-A177-3AD203B41FA5}">
                      <a16:colId xmlns:a16="http://schemas.microsoft.com/office/drawing/2014/main" val="20006"/>
                    </a:ext>
                  </a:extLst>
                </a:gridCol>
                <a:gridCol w="833898">
                  <a:extLst>
                    <a:ext uri="{9D8B030D-6E8A-4147-A177-3AD203B41FA5}">
                      <a16:colId xmlns:a16="http://schemas.microsoft.com/office/drawing/2014/main" val="20007"/>
                    </a:ext>
                  </a:extLst>
                </a:gridCol>
                <a:gridCol w="718433">
                  <a:extLst>
                    <a:ext uri="{9D8B030D-6E8A-4147-A177-3AD203B41FA5}">
                      <a16:colId xmlns:a16="http://schemas.microsoft.com/office/drawing/2014/main" val="20008"/>
                    </a:ext>
                  </a:extLst>
                </a:gridCol>
                <a:gridCol w="795410">
                  <a:extLst>
                    <a:ext uri="{9D8B030D-6E8A-4147-A177-3AD203B41FA5}">
                      <a16:colId xmlns:a16="http://schemas.microsoft.com/office/drawing/2014/main" val="20009"/>
                    </a:ext>
                  </a:extLst>
                </a:gridCol>
              </a:tblGrid>
              <a:tr h="563751">
                <a:tc>
                  <a:txBody>
                    <a:bodyPr/>
                    <a:lstStyle/>
                    <a:p>
                      <a:pPr algn="ctr"/>
                      <a:r>
                        <a:rPr lang="en-US" sz="3000" b="1" dirty="0">
                          <a:solidFill>
                            <a:srgbClr val="FF0000"/>
                          </a:solidFill>
                        </a:rPr>
                        <a:t>C</a:t>
                      </a:r>
                    </a:p>
                  </a:txBody>
                  <a:tcPr>
                    <a:cell3D prstMaterial="dkEdge">
                      <a:bevel/>
                      <a:lightRig rig="flood" dir="t"/>
                    </a:cell3D>
                    <a:solidFill>
                      <a:srgbClr val="FFFF00"/>
                    </a:solidFill>
                  </a:tcPr>
                </a:tc>
                <a:tc>
                  <a:txBody>
                    <a:bodyPr/>
                    <a:lstStyle/>
                    <a:p>
                      <a:pPr algn="ctr"/>
                      <a:r>
                        <a:rPr lang="en-US" sz="3000" b="1" dirty="0">
                          <a:solidFill>
                            <a:srgbClr val="FF0000"/>
                          </a:solidFill>
                        </a:rPr>
                        <a:t>D</a:t>
                      </a:r>
                    </a:p>
                  </a:txBody>
                  <a:tcPr>
                    <a:noFill/>
                  </a:tcPr>
                </a:tc>
                <a:tc>
                  <a:txBody>
                    <a:bodyPr/>
                    <a:lstStyle/>
                    <a:p>
                      <a:pPr algn="ctr"/>
                      <a:r>
                        <a:rPr lang="en-US" sz="3000" b="1" dirty="0">
                          <a:solidFill>
                            <a:srgbClr val="FF0000"/>
                          </a:solidFill>
                        </a:rPr>
                        <a:t>E</a:t>
                      </a:r>
                    </a:p>
                  </a:txBody>
                  <a:tcPr>
                    <a:noFill/>
                  </a:tcPr>
                </a:tc>
                <a:tc>
                  <a:txBody>
                    <a:bodyPr/>
                    <a:lstStyle/>
                    <a:p>
                      <a:pPr algn="ctr"/>
                      <a:r>
                        <a:rPr lang="en-US" sz="3000" b="1" dirty="0">
                          <a:solidFill>
                            <a:srgbClr val="FF0000"/>
                          </a:solidFill>
                        </a:rPr>
                        <a:t>F</a:t>
                      </a:r>
                    </a:p>
                  </a:txBody>
                  <a:tcPr>
                    <a:solidFill>
                      <a:srgbClr val="5AFBF8"/>
                    </a:solidFill>
                  </a:tcPr>
                </a:tc>
                <a:tc>
                  <a:txBody>
                    <a:bodyPr/>
                    <a:lstStyle/>
                    <a:p>
                      <a:pPr algn="ctr"/>
                      <a:r>
                        <a:rPr lang="en-US" sz="3000" b="1" dirty="0">
                          <a:solidFill>
                            <a:srgbClr val="FF0000"/>
                          </a:solidFill>
                        </a:rPr>
                        <a:t>G</a:t>
                      </a:r>
                    </a:p>
                  </a:txBody>
                  <a:tcPr>
                    <a:noFill/>
                  </a:tcPr>
                </a:tc>
                <a:tc>
                  <a:txBody>
                    <a:bodyPr/>
                    <a:lstStyle/>
                    <a:p>
                      <a:pPr algn="ctr"/>
                      <a:r>
                        <a:rPr lang="en-US" sz="3000" b="1" dirty="0">
                          <a:solidFill>
                            <a:srgbClr val="FF0000"/>
                          </a:solidFill>
                        </a:rPr>
                        <a:t>A</a:t>
                      </a:r>
                      <a:r>
                        <a:rPr lang="en-US" sz="2200" b="1" dirty="0">
                          <a:solidFill>
                            <a:srgbClr val="FF0000"/>
                          </a:solidFill>
                          <a:latin typeface="ＭＳ ゴシック"/>
                          <a:ea typeface="ＭＳ ゴシック"/>
                          <a:cs typeface="ＭＳ ゴシック"/>
                        </a:rPr>
                        <a:t>♭</a:t>
                      </a:r>
                      <a:endParaRPr lang="en-US" sz="2200" b="1" dirty="0">
                        <a:solidFill>
                          <a:srgbClr val="FF0000"/>
                        </a:solidFill>
                      </a:endParaRPr>
                    </a:p>
                  </a:txBody>
                  <a:tcPr>
                    <a:noFill/>
                  </a:tcPr>
                </a:tc>
                <a:tc>
                  <a:txBody>
                    <a:bodyPr/>
                    <a:lstStyle/>
                    <a:p>
                      <a:pPr algn="ctr"/>
                      <a:r>
                        <a:rPr lang="en-US" sz="3000" b="1" dirty="0">
                          <a:solidFill>
                            <a:srgbClr val="FF0000"/>
                          </a:solidFill>
                        </a:rPr>
                        <a:t>F</a:t>
                      </a:r>
                    </a:p>
                  </a:txBody>
                  <a:tcPr>
                    <a:solidFill>
                      <a:srgbClr val="5AFBF8"/>
                    </a:solidFill>
                  </a:tcPr>
                </a:tc>
                <a:tc>
                  <a:txBody>
                    <a:bodyPr/>
                    <a:lstStyle/>
                    <a:p>
                      <a:pPr algn="ctr"/>
                      <a:r>
                        <a:rPr lang="en-US" sz="3000" b="1" dirty="0">
                          <a:solidFill>
                            <a:srgbClr val="FF0000"/>
                          </a:solidFill>
                        </a:rPr>
                        <a:t>D</a:t>
                      </a:r>
                      <a:r>
                        <a:rPr lang="en-US" sz="2200" b="1" dirty="0">
                          <a:solidFill>
                            <a:srgbClr val="FF0000"/>
                          </a:solidFill>
                          <a:latin typeface="ＭＳ ゴシック"/>
                          <a:ea typeface="ＭＳ ゴシック"/>
                          <a:cs typeface="ＭＳ ゴシック"/>
                        </a:rPr>
                        <a:t>♭</a:t>
                      </a:r>
                      <a:endParaRPr lang="en-US" sz="2200" b="1" dirty="0">
                        <a:solidFill>
                          <a:srgbClr val="FF0000"/>
                        </a:solidFill>
                      </a:endParaRPr>
                    </a:p>
                  </a:txBody>
                  <a:tcPr>
                    <a:noFill/>
                  </a:tcPr>
                </a:tc>
                <a:tc>
                  <a:txBody>
                    <a:bodyPr/>
                    <a:lstStyle/>
                    <a:p>
                      <a:pPr algn="ctr"/>
                      <a:r>
                        <a:rPr lang="en-US" sz="3000" b="1" dirty="0">
                          <a:solidFill>
                            <a:srgbClr val="FF0000"/>
                          </a:solidFill>
                        </a:rPr>
                        <a:t>E</a:t>
                      </a:r>
                      <a:r>
                        <a:rPr lang="en-US" sz="2200" b="1" dirty="0">
                          <a:solidFill>
                            <a:srgbClr val="FF0000"/>
                          </a:solidFill>
                          <a:latin typeface="ＭＳ ゴシック"/>
                          <a:ea typeface="ＭＳ ゴシック"/>
                          <a:cs typeface="ＭＳ ゴシック"/>
                        </a:rPr>
                        <a:t>♭</a:t>
                      </a:r>
                      <a:endParaRPr lang="en-US" sz="2200" b="1" dirty="0">
                        <a:solidFill>
                          <a:srgbClr val="FF0000"/>
                        </a:solidFill>
                      </a:endParaRPr>
                    </a:p>
                  </a:txBody>
                  <a:tcPr>
                    <a:cell3D prstMaterial="dkEdge">
                      <a:bevel/>
                      <a:lightRig rig="flood" dir="t"/>
                    </a:cell3D>
                    <a:solidFill>
                      <a:srgbClr val="FFFF00"/>
                    </a:solidFill>
                  </a:tcPr>
                </a:tc>
                <a:tc>
                  <a:txBody>
                    <a:bodyPr/>
                    <a:lstStyle/>
                    <a:p>
                      <a:pPr algn="ctr"/>
                      <a:r>
                        <a:rPr lang="en-US" sz="3000" b="1" dirty="0">
                          <a:solidFill>
                            <a:srgbClr val="FF0000"/>
                          </a:solidFill>
                        </a:rPr>
                        <a:t>A</a:t>
                      </a:r>
                      <a:r>
                        <a:rPr lang="en-US" sz="2200" b="1" dirty="0">
                          <a:solidFill>
                            <a:srgbClr val="FF0000"/>
                          </a:solidFill>
                          <a:latin typeface="ＭＳ ゴシック"/>
                          <a:ea typeface="ＭＳ ゴシック"/>
                          <a:cs typeface="ＭＳ ゴシック"/>
                        </a:rPr>
                        <a:t>♭</a:t>
                      </a:r>
                      <a:endParaRPr lang="en-US" sz="2200" b="1" dirty="0">
                        <a:solidFill>
                          <a:srgbClr val="FF0000"/>
                        </a:solidFill>
                      </a:endParaRPr>
                    </a:p>
                  </a:txBody>
                  <a:tcPr>
                    <a:cell3D prstMaterial="dkEdge">
                      <a:bevel/>
                      <a:lightRig rig="flood" dir="t"/>
                    </a:cell3D>
                    <a:solidFill>
                      <a:srgbClr val="FFFF00"/>
                    </a:solidFill>
                  </a:tcPr>
                </a:tc>
                <a:extLst>
                  <a:ext uri="{0D108BD9-81ED-4DB2-BD59-A6C34878D82A}">
                    <a16:rowId xmlns:a16="http://schemas.microsoft.com/office/drawing/2014/main" val="10000"/>
                  </a:ext>
                </a:extLst>
              </a:tr>
              <a:tr h="563751">
                <a:tc>
                  <a:txBody>
                    <a:bodyPr/>
                    <a:lstStyle/>
                    <a:p>
                      <a:pPr algn="ctr"/>
                      <a:r>
                        <a:rPr lang="en-US" sz="3000" dirty="0">
                          <a:solidFill>
                            <a:schemeClr val="tx1"/>
                          </a:solidFill>
                        </a:rPr>
                        <a:t>A</a:t>
                      </a:r>
                    </a:p>
                  </a:txBody>
                  <a:tcPr/>
                </a:tc>
                <a:tc>
                  <a:txBody>
                    <a:bodyPr/>
                    <a:lstStyle/>
                    <a:p>
                      <a:pPr algn="ctr"/>
                      <a:r>
                        <a:rPr lang="en-US" sz="3000" dirty="0">
                          <a:solidFill>
                            <a:schemeClr val="tx1"/>
                          </a:solidFill>
                        </a:rPr>
                        <a:t>B</a:t>
                      </a:r>
                    </a:p>
                  </a:txBody>
                  <a:tcPr>
                    <a:noFill/>
                  </a:tcPr>
                </a:tc>
                <a:tc>
                  <a:txBody>
                    <a:bodyPr/>
                    <a:lstStyle/>
                    <a:p>
                      <a:pPr algn="ctr"/>
                      <a:r>
                        <a:rPr lang="en-US" sz="3000" dirty="0">
                          <a:solidFill>
                            <a:schemeClr val="tx1"/>
                          </a:solidFill>
                        </a:rPr>
                        <a:t>C</a:t>
                      </a:r>
                    </a:p>
                  </a:txBody>
                  <a:tcPr>
                    <a:solidFill>
                      <a:schemeClr val="accent6">
                        <a:lumMod val="60000"/>
                        <a:lumOff val="40000"/>
                      </a:schemeClr>
                    </a:solidFill>
                  </a:tcPr>
                </a:tc>
                <a:tc>
                  <a:txBody>
                    <a:bodyPr/>
                    <a:lstStyle/>
                    <a:p>
                      <a:pPr algn="ctr"/>
                      <a:r>
                        <a:rPr lang="en-US" sz="3000" dirty="0">
                          <a:solidFill>
                            <a:schemeClr val="tx1"/>
                          </a:solidFill>
                        </a:rPr>
                        <a:t>D</a:t>
                      </a:r>
                    </a:p>
                  </a:txBody>
                  <a:tcPr>
                    <a:noFill/>
                  </a:tcPr>
                </a:tc>
                <a:tc>
                  <a:txBody>
                    <a:bodyPr/>
                    <a:lstStyle/>
                    <a:p>
                      <a:pPr algn="ctr"/>
                      <a:r>
                        <a:rPr lang="en-US" sz="3000" dirty="0">
                          <a:solidFill>
                            <a:srgbClr val="000000"/>
                          </a:solidFill>
                        </a:rPr>
                        <a:t>E</a:t>
                      </a:r>
                    </a:p>
                  </a:txBody>
                  <a:tcPr>
                    <a:noFill/>
                  </a:tcPr>
                </a:tc>
                <a:tc>
                  <a:txBody>
                    <a:bodyPr/>
                    <a:lstStyle/>
                    <a:p>
                      <a:pPr algn="ctr"/>
                      <a:r>
                        <a:rPr lang="en-US" sz="3000" dirty="0">
                          <a:solidFill>
                            <a:schemeClr val="tx1"/>
                          </a:solidFill>
                        </a:rPr>
                        <a:t>F</a:t>
                      </a:r>
                    </a:p>
                  </a:txBody>
                  <a:tcPr>
                    <a:solidFill>
                      <a:srgbClr val="5AFBF8"/>
                    </a:solidFill>
                  </a:tcPr>
                </a:tc>
                <a:tc>
                  <a:txBody>
                    <a:bodyPr/>
                    <a:lstStyle/>
                    <a:p>
                      <a:pPr algn="ctr"/>
                      <a:r>
                        <a:rPr lang="en-US" sz="3000" dirty="0">
                          <a:solidFill>
                            <a:schemeClr val="tx1"/>
                          </a:solidFill>
                        </a:rPr>
                        <a:t>D</a:t>
                      </a: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000" dirty="0">
                          <a:solidFill>
                            <a:schemeClr val="tx1"/>
                          </a:solidFill>
                        </a:rPr>
                        <a:t>B</a:t>
                      </a: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000" dirty="0">
                          <a:solidFill>
                            <a:schemeClr val="tx1"/>
                          </a:solidFill>
                        </a:rPr>
                        <a:t>C</a:t>
                      </a: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000" dirty="0">
                          <a:solidFill>
                            <a:schemeClr val="tx1"/>
                          </a:solidFill>
                        </a:rPr>
                        <a:t>F</a:t>
                      </a:r>
                    </a:p>
                  </a:txBody>
                  <a:tcPr>
                    <a:noFill/>
                  </a:tcPr>
                </a:tc>
                <a:extLst>
                  <a:ext uri="{0D108BD9-81ED-4DB2-BD59-A6C34878D82A}">
                    <a16:rowId xmlns:a16="http://schemas.microsoft.com/office/drawing/2014/main" val="10001"/>
                  </a:ext>
                </a:extLst>
              </a:tr>
              <a:tr h="563751">
                <a:tc>
                  <a:txBody>
                    <a:bodyPr/>
                    <a:lstStyle/>
                    <a:p>
                      <a:pPr algn="ctr"/>
                      <a:r>
                        <a:rPr lang="en-US" sz="3000" dirty="0"/>
                        <a:t>F</a:t>
                      </a:r>
                    </a:p>
                  </a:txBody>
                  <a:tcPr/>
                </a:tc>
                <a:tc>
                  <a:txBody>
                    <a:bodyPr/>
                    <a:lstStyle/>
                    <a:p>
                      <a:pPr algn="ctr"/>
                      <a:r>
                        <a:rPr lang="en-US" sz="3000" dirty="0">
                          <a:solidFill>
                            <a:schemeClr val="tx1"/>
                          </a:solidFill>
                        </a:rPr>
                        <a:t>G</a:t>
                      </a:r>
                    </a:p>
                  </a:txBody>
                  <a:tcPr>
                    <a:solidFill>
                      <a:schemeClr val="accent6">
                        <a:lumMod val="60000"/>
                        <a:lumOff val="40000"/>
                      </a:schemeClr>
                    </a:solidFill>
                  </a:tcPr>
                </a:tc>
                <a:tc>
                  <a:txBody>
                    <a:bodyPr/>
                    <a:lstStyle/>
                    <a:p>
                      <a:pPr algn="ctr"/>
                      <a:r>
                        <a:rPr lang="en-US" sz="3000" dirty="0">
                          <a:solidFill>
                            <a:schemeClr val="tx1"/>
                          </a:solidFill>
                        </a:rPr>
                        <a:t>A</a:t>
                      </a:r>
                    </a:p>
                  </a:txBody>
                  <a:tcPr>
                    <a:noFill/>
                  </a:tcPr>
                </a:tc>
                <a:tc>
                  <a:txBody>
                    <a:bodyPr/>
                    <a:lstStyle/>
                    <a:p>
                      <a:pPr algn="ctr"/>
                      <a:r>
                        <a:rPr lang="en-US" sz="3000" dirty="0">
                          <a:solidFill>
                            <a:schemeClr val="tx1"/>
                          </a:solidFill>
                        </a:rPr>
                        <a:t>B</a:t>
                      </a:r>
                    </a:p>
                  </a:txBody>
                  <a:tcPr>
                    <a:noFill/>
                  </a:tcPr>
                </a:tc>
                <a:tc>
                  <a:txBody>
                    <a:bodyPr/>
                    <a:lstStyle/>
                    <a:p>
                      <a:pPr algn="ctr"/>
                      <a:r>
                        <a:rPr lang="en-US" sz="3000" dirty="0">
                          <a:solidFill>
                            <a:schemeClr val="tx1"/>
                          </a:solidFill>
                        </a:rPr>
                        <a:t>C</a:t>
                      </a:r>
                    </a:p>
                  </a:txBody>
                  <a:tcPr>
                    <a:solidFill>
                      <a:srgbClr val="5AFBF8"/>
                    </a:solidFill>
                  </a:tcPr>
                </a:tc>
                <a:tc>
                  <a:txBody>
                    <a:bodyPr/>
                    <a:lstStyle/>
                    <a:p>
                      <a:pPr algn="ctr"/>
                      <a:r>
                        <a:rPr lang="en-US" sz="3000" dirty="0">
                          <a:solidFill>
                            <a:schemeClr val="tx1"/>
                          </a:solidFill>
                        </a:rPr>
                        <a:t>D</a:t>
                      </a:r>
                    </a:p>
                  </a:txBody>
                  <a:tcPr>
                    <a:noFill/>
                  </a:tcPr>
                </a:tc>
                <a:tc>
                  <a:txBody>
                    <a:bodyPr/>
                    <a:lstStyle/>
                    <a:p>
                      <a:pPr algn="ctr"/>
                      <a:r>
                        <a:rPr lang="en-US" sz="3000" dirty="0">
                          <a:solidFill>
                            <a:srgbClr val="000000"/>
                          </a:solidFill>
                        </a:rPr>
                        <a:t>B</a:t>
                      </a:r>
                    </a:p>
                  </a:txBody>
                  <a:tcPr/>
                </a:tc>
                <a:tc>
                  <a:txBody>
                    <a:bodyPr/>
                    <a:lstStyle/>
                    <a:p>
                      <a:pPr algn="ctr"/>
                      <a:r>
                        <a:rPr lang="en-US" sz="3000" dirty="0"/>
                        <a:t>G</a:t>
                      </a:r>
                    </a:p>
                  </a:txBody>
                  <a:tcPr>
                    <a:solidFill>
                      <a:srgbClr val="5AFBF8"/>
                    </a:solidFill>
                  </a:tcPr>
                </a:tc>
                <a:tc>
                  <a:txBody>
                    <a:bodyPr/>
                    <a:lstStyle/>
                    <a:p>
                      <a:pPr algn="ctr"/>
                      <a:r>
                        <a:rPr lang="en-US" sz="3000" dirty="0"/>
                        <a:t>A</a:t>
                      </a:r>
                    </a:p>
                  </a:txBody>
                  <a:tcPr/>
                </a:tc>
                <a:tc>
                  <a:txBody>
                    <a:bodyPr/>
                    <a:lstStyle/>
                    <a:p>
                      <a:pPr algn="ctr"/>
                      <a:r>
                        <a:rPr lang="en-US" sz="3000" dirty="0"/>
                        <a:t>D</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50850054"/>
              </p:ext>
            </p:extLst>
          </p:nvPr>
        </p:nvGraphicFramePr>
        <p:xfrm>
          <a:off x="551654" y="3026871"/>
          <a:ext cx="7915607" cy="1691253"/>
        </p:xfrm>
        <a:graphic>
          <a:graphicData uri="http://schemas.openxmlformats.org/drawingml/2006/table">
            <a:tbl>
              <a:tblPr firstRow="1" bandRow="1">
                <a:effectLst>
                  <a:innerShdw blurRad="63500" dist="50800" dir="13500000">
                    <a:srgbClr val="000000">
                      <a:alpha val="50000"/>
                    </a:srgbClr>
                  </a:innerShdw>
                </a:effectLst>
                <a:tableStyleId>{2D5ABB26-0587-4C30-8999-92F81FD0307C}</a:tableStyleId>
              </a:tblPr>
              <a:tblGrid>
                <a:gridCol w="872384">
                  <a:extLst>
                    <a:ext uri="{9D8B030D-6E8A-4147-A177-3AD203B41FA5}">
                      <a16:colId xmlns:a16="http://schemas.microsoft.com/office/drawing/2014/main" val="20000"/>
                    </a:ext>
                  </a:extLst>
                </a:gridCol>
                <a:gridCol w="782580">
                  <a:extLst>
                    <a:ext uri="{9D8B030D-6E8A-4147-A177-3AD203B41FA5}">
                      <a16:colId xmlns:a16="http://schemas.microsoft.com/office/drawing/2014/main" val="20001"/>
                    </a:ext>
                  </a:extLst>
                </a:gridCol>
                <a:gridCol w="795410">
                  <a:extLst>
                    <a:ext uri="{9D8B030D-6E8A-4147-A177-3AD203B41FA5}">
                      <a16:colId xmlns:a16="http://schemas.microsoft.com/office/drawing/2014/main" val="20002"/>
                    </a:ext>
                  </a:extLst>
                </a:gridCol>
                <a:gridCol w="795409">
                  <a:extLst>
                    <a:ext uri="{9D8B030D-6E8A-4147-A177-3AD203B41FA5}">
                      <a16:colId xmlns:a16="http://schemas.microsoft.com/office/drawing/2014/main" val="20003"/>
                    </a:ext>
                  </a:extLst>
                </a:gridCol>
                <a:gridCol w="756922">
                  <a:extLst>
                    <a:ext uri="{9D8B030D-6E8A-4147-A177-3AD203B41FA5}">
                      <a16:colId xmlns:a16="http://schemas.microsoft.com/office/drawing/2014/main" val="20004"/>
                    </a:ext>
                  </a:extLst>
                </a:gridCol>
                <a:gridCol w="808239">
                  <a:extLst>
                    <a:ext uri="{9D8B030D-6E8A-4147-A177-3AD203B41FA5}">
                      <a16:colId xmlns:a16="http://schemas.microsoft.com/office/drawing/2014/main" val="20005"/>
                    </a:ext>
                  </a:extLst>
                </a:gridCol>
                <a:gridCol w="756922">
                  <a:extLst>
                    <a:ext uri="{9D8B030D-6E8A-4147-A177-3AD203B41FA5}">
                      <a16:colId xmlns:a16="http://schemas.microsoft.com/office/drawing/2014/main" val="20006"/>
                    </a:ext>
                  </a:extLst>
                </a:gridCol>
                <a:gridCol w="833898">
                  <a:extLst>
                    <a:ext uri="{9D8B030D-6E8A-4147-A177-3AD203B41FA5}">
                      <a16:colId xmlns:a16="http://schemas.microsoft.com/office/drawing/2014/main" val="20007"/>
                    </a:ext>
                  </a:extLst>
                </a:gridCol>
                <a:gridCol w="718433">
                  <a:extLst>
                    <a:ext uri="{9D8B030D-6E8A-4147-A177-3AD203B41FA5}">
                      <a16:colId xmlns:a16="http://schemas.microsoft.com/office/drawing/2014/main" val="20008"/>
                    </a:ext>
                  </a:extLst>
                </a:gridCol>
                <a:gridCol w="795410">
                  <a:extLst>
                    <a:ext uri="{9D8B030D-6E8A-4147-A177-3AD203B41FA5}">
                      <a16:colId xmlns:a16="http://schemas.microsoft.com/office/drawing/2014/main" val="20009"/>
                    </a:ext>
                  </a:extLst>
                </a:gridCol>
              </a:tblGrid>
              <a:tr h="563751">
                <a:tc>
                  <a:txBody>
                    <a:bodyPr/>
                    <a:lstStyle/>
                    <a:p>
                      <a:pPr algn="ctr"/>
                      <a:r>
                        <a:rPr lang="en-US" sz="3000" b="1" dirty="0">
                          <a:solidFill>
                            <a:srgbClr val="FF0000"/>
                          </a:solidFill>
                        </a:rPr>
                        <a:t>C</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cell3D prstMaterial="dkEdge">
                      <a:bevel/>
                      <a:lightRig rig="flood" dir="t"/>
                    </a:cell3D>
                    <a:solidFill>
                      <a:srgbClr val="FFFF00"/>
                    </a:solidFill>
                  </a:tcPr>
                </a:tc>
                <a:tc>
                  <a:txBody>
                    <a:bodyPr/>
                    <a:lstStyle/>
                    <a:p>
                      <a:pPr algn="ctr"/>
                      <a:r>
                        <a:rPr lang="en-US" sz="3000" b="1" dirty="0">
                          <a:solidFill>
                            <a:srgbClr val="FF0000"/>
                          </a:solidFill>
                        </a:rPr>
                        <a:t>D</a:t>
                      </a:r>
                    </a:p>
                  </a:txBody>
                  <a:tcPr>
                    <a:lnL w="28575" cap="flat" cmpd="sng" algn="ctr">
                      <a:solidFill>
                        <a:prstClr val="black"/>
                      </a:solidFill>
                      <a:prstDash val="solid"/>
                      <a:round/>
                      <a:headEnd type="none" w="med" len="med"/>
                      <a:tailEnd type="none" w="med" len="med"/>
                    </a:lnL>
                    <a:noFill/>
                  </a:tcPr>
                </a:tc>
                <a:tc>
                  <a:txBody>
                    <a:bodyPr/>
                    <a:lstStyle/>
                    <a:p>
                      <a:pPr algn="ctr"/>
                      <a:r>
                        <a:rPr lang="en-US" sz="3000" b="1" dirty="0">
                          <a:solidFill>
                            <a:srgbClr val="FF0000"/>
                          </a:solidFill>
                        </a:rPr>
                        <a:t>E</a:t>
                      </a:r>
                    </a:p>
                  </a:txBody>
                  <a:tcPr>
                    <a:lnR w="28575" cap="flat" cmpd="sng" algn="ctr">
                      <a:solidFill>
                        <a:prstClr val="black"/>
                      </a:solid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a:txBody>
                    <a:bodyPr/>
                    <a:lstStyle/>
                    <a:p>
                      <a:pPr algn="ctr"/>
                      <a:r>
                        <a:rPr lang="en-US" sz="3000" b="1" dirty="0">
                          <a:solidFill>
                            <a:srgbClr val="FF0000"/>
                          </a:solidFill>
                        </a:rPr>
                        <a:t>F</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3000" b="1" dirty="0">
                          <a:solidFill>
                            <a:srgbClr val="FF0000"/>
                          </a:solidFill>
                        </a:rPr>
                        <a:t>G</a:t>
                      </a:r>
                    </a:p>
                  </a:txBody>
                  <a:tcPr>
                    <a:lnL w="28575" cap="flat" cmpd="sng" algn="ctr">
                      <a:solidFill>
                        <a:prstClr val="black"/>
                      </a:solidFill>
                      <a:prstDash val="solid"/>
                      <a:round/>
                      <a:headEnd type="none" w="med" len="med"/>
                      <a:tailEnd type="none" w="med" len="med"/>
                    </a:lnL>
                    <a:noFill/>
                  </a:tcPr>
                </a:tc>
                <a:tc>
                  <a:txBody>
                    <a:bodyPr/>
                    <a:lstStyle/>
                    <a:p>
                      <a:pPr algn="ctr"/>
                      <a:r>
                        <a:rPr lang="en-US" sz="3000" b="1" dirty="0">
                          <a:solidFill>
                            <a:srgbClr val="FF0000"/>
                          </a:solidFill>
                        </a:rPr>
                        <a:t>A</a:t>
                      </a:r>
                      <a:r>
                        <a:rPr lang="en-US" sz="2200" b="1" dirty="0">
                          <a:solidFill>
                            <a:srgbClr val="FF0000"/>
                          </a:solidFill>
                          <a:latin typeface="ＭＳ ゴシック"/>
                          <a:ea typeface="ＭＳ ゴシック"/>
                          <a:cs typeface="ＭＳ ゴシック"/>
                        </a:rPr>
                        <a:t>♭</a:t>
                      </a:r>
                      <a:endParaRPr lang="en-US" sz="2200" b="1" dirty="0">
                        <a:solidFill>
                          <a:srgbClr val="FF0000"/>
                        </a:solidFill>
                      </a:endParaRPr>
                    </a:p>
                  </a:txBody>
                  <a:tcPr>
                    <a:lnR w="28575" cap="flat" cmpd="sng" algn="ctr">
                      <a:solidFill>
                        <a:srgbClr val="000000"/>
                      </a:solid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a:txBody>
                    <a:bodyPr/>
                    <a:lstStyle/>
                    <a:p>
                      <a:pPr algn="ctr"/>
                      <a:r>
                        <a:rPr lang="en-US" sz="3000" b="1" dirty="0">
                          <a:solidFill>
                            <a:srgbClr val="FF0000"/>
                          </a:solidFill>
                        </a:rPr>
                        <a:t>F</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5AFBF8"/>
                    </a:solidFill>
                  </a:tcPr>
                </a:tc>
                <a:tc>
                  <a:txBody>
                    <a:bodyPr/>
                    <a:lstStyle/>
                    <a:p>
                      <a:pPr algn="ctr"/>
                      <a:r>
                        <a:rPr lang="en-US" sz="3000" b="1" dirty="0">
                          <a:solidFill>
                            <a:srgbClr val="FF0000"/>
                          </a:solidFill>
                        </a:rPr>
                        <a:t>D</a:t>
                      </a:r>
                      <a:r>
                        <a:rPr lang="en-US" sz="2200" b="1" dirty="0">
                          <a:solidFill>
                            <a:srgbClr val="FF0000"/>
                          </a:solidFill>
                          <a:latin typeface="ＭＳ ゴシック"/>
                          <a:ea typeface="ＭＳ ゴシック"/>
                          <a:cs typeface="ＭＳ ゴシック"/>
                        </a:rPr>
                        <a:t>♭</a:t>
                      </a:r>
                      <a:endParaRPr lang="en-US" sz="2200" b="1" dirty="0">
                        <a:solidFill>
                          <a:srgbClr val="FF0000"/>
                        </a:solidFill>
                      </a:endParaRPr>
                    </a:p>
                  </a:txBody>
                  <a:tcPr>
                    <a:lnL w="28575"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algn="ctr"/>
                      <a:r>
                        <a:rPr lang="en-US" sz="3000" b="1" dirty="0">
                          <a:solidFill>
                            <a:srgbClr val="FF0000"/>
                          </a:solidFill>
                        </a:rPr>
                        <a:t>E</a:t>
                      </a:r>
                      <a:r>
                        <a:rPr lang="en-US" sz="2200" b="1" dirty="0">
                          <a:solidFill>
                            <a:srgbClr val="FF0000"/>
                          </a:solidFill>
                          <a:latin typeface="ＭＳ ゴシック"/>
                          <a:ea typeface="ＭＳ ゴシック"/>
                          <a:cs typeface="ＭＳ ゴシック"/>
                        </a:rPr>
                        <a:t>♭</a:t>
                      </a:r>
                      <a:endParaRPr lang="en-US" sz="2200" b="1" dirty="0">
                        <a:solidFill>
                          <a:srgbClr val="FF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cell3D prstMaterial="dkEdge">
                      <a:bevel/>
                      <a:lightRig rig="flood" dir="t"/>
                    </a:cell3D>
                    <a:solidFill>
                      <a:srgbClr val="FFFF00"/>
                    </a:solidFill>
                  </a:tcPr>
                </a:tc>
                <a:tc>
                  <a:txBody>
                    <a:bodyPr/>
                    <a:lstStyle/>
                    <a:p>
                      <a:pPr algn="ctr"/>
                      <a:r>
                        <a:rPr lang="en-US" sz="3000" b="1" dirty="0">
                          <a:solidFill>
                            <a:srgbClr val="FF0000"/>
                          </a:solidFill>
                        </a:rPr>
                        <a:t>A</a:t>
                      </a:r>
                      <a:r>
                        <a:rPr lang="en-US" sz="2200" b="1" dirty="0">
                          <a:solidFill>
                            <a:srgbClr val="FF0000"/>
                          </a:solidFill>
                          <a:latin typeface="ＭＳ ゴシック"/>
                          <a:ea typeface="ＭＳ ゴシック"/>
                          <a:cs typeface="ＭＳ ゴシック"/>
                        </a:rPr>
                        <a:t>♭</a:t>
                      </a:r>
                      <a:endParaRPr lang="en-US" sz="2200" b="1" dirty="0">
                        <a:solidFill>
                          <a:srgbClr val="FF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cell3D prstMaterial="dkEdge">
                      <a:bevel/>
                      <a:lightRig rig="flood" dir="t"/>
                    </a:cell3D>
                    <a:solidFill>
                      <a:srgbClr val="FFFF00"/>
                    </a:solidFill>
                  </a:tcPr>
                </a:tc>
                <a:extLst>
                  <a:ext uri="{0D108BD9-81ED-4DB2-BD59-A6C34878D82A}">
                    <a16:rowId xmlns:a16="http://schemas.microsoft.com/office/drawing/2014/main" val="10000"/>
                  </a:ext>
                </a:extLst>
              </a:tr>
              <a:tr h="563751">
                <a:tc>
                  <a:txBody>
                    <a:bodyPr/>
                    <a:lstStyle/>
                    <a:p>
                      <a:pPr algn="ctr"/>
                      <a:r>
                        <a:rPr lang="en-US" sz="3000" dirty="0">
                          <a:solidFill>
                            <a:schemeClr val="tx1"/>
                          </a:solidFill>
                        </a:rPr>
                        <a:t>A</a:t>
                      </a:r>
                    </a:p>
                  </a:txBody>
                  <a:tcPr>
                    <a:lnT w="28575" cap="flat" cmpd="sng" algn="ctr">
                      <a:solidFill>
                        <a:prstClr val="black"/>
                      </a:solidFill>
                      <a:prstDash val="solid"/>
                      <a:round/>
                      <a:headEnd type="none" w="med" len="med"/>
                      <a:tailEnd type="none" w="med" len="med"/>
                    </a:lnT>
                  </a:tcPr>
                </a:tc>
                <a:tc>
                  <a:txBody>
                    <a:bodyPr/>
                    <a:lstStyle/>
                    <a:p>
                      <a:pPr algn="ctr"/>
                      <a:r>
                        <a:rPr lang="en-US" sz="3000" dirty="0">
                          <a:solidFill>
                            <a:schemeClr val="tx1"/>
                          </a:solidFill>
                        </a:rPr>
                        <a:t>B</a:t>
                      </a:r>
                    </a:p>
                  </a:txBody>
                  <a:tcPr>
                    <a:lnR w="28575" cap="flat" cmpd="sng" algn="ctr">
                      <a:solidFill>
                        <a:prstClr val="black"/>
                      </a:solid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a:txBody>
                    <a:bodyPr/>
                    <a:lstStyle/>
                    <a:p>
                      <a:pPr algn="ctr"/>
                      <a:r>
                        <a:rPr lang="en-US" sz="3000" dirty="0">
                          <a:solidFill>
                            <a:schemeClr val="tx1"/>
                          </a:solidFill>
                        </a:rPr>
                        <a:t>C</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6">
                        <a:lumMod val="60000"/>
                        <a:lumOff val="40000"/>
                      </a:schemeClr>
                    </a:solidFill>
                  </a:tcPr>
                </a:tc>
                <a:tc>
                  <a:txBody>
                    <a:bodyPr/>
                    <a:lstStyle/>
                    <a:p>
                      <a:pPr algn="ctr"/>
                      <a:r>
                        <a:rPr lang="en-US" sz="3000" dirty="0">
                          <a:solidFill>
                            <a:schemeClr val="tx1"/>
                          </a:solidFill>
                        </a:rPr>
                        <a:t>D</a:t>
                      </a:r>
                    </a:p>
                  </a:txBody>
                  <a:tcPr>
                    <a:lnL w="28575" cap="flat" cmpd="sng" algn="ctr">
                      <a:solidFill>
                        <a:prstClr val="black"/>
                      </a:solidFill>
                      <a:prstDash val="solid"/>
                      <a:round/>
                      <a:headEnd type="none" w="med" len="med"/>
                      <a:tailEnd type="none" w="med" len="med"/>
                    </a:lnL>
                    <a:lnT w="28575" cap="flat" cmpd="sng" algn="ctr">
                      <a:solidFill>
                        <a:prstClr val="black"/>
                      </a:solidFill>
                      <a:prstDash val="solid"/>
                      <a:round/>
                      <a:headEnd type="none" w="med" len="med"/>
                      <a:tailEnd type="none" w="med" len="med"/>
                    </a:lnT>
                    <a:noFill/>
                  </a:tcPr>
                </a:tc>
                <a:tc>
                  <a:txBody>
                    <a:bodyPr/>
                    <a:lstStyle/>
                    <a:p>
                      <a:pPr algn="ctr"/>
                      <a:r>
                        <a:rPr lang="en-US" sz="3000" dirty="0">
                          <a:solidFill>
                            <a:srgbClr val="000000"/>
                          </a:solidFill>
                        </a:rPr>
                        <a:t>E</a:t>
                      </a:r>
                    </a:p>
                  </a:txBody>
                  <a:tcPr>
                    <a:lnR w="28575" cap="flat" cmpd="sng" algn="ctr">
                      <a:solidFill>
                        <a:prstClr val="black"/>
                      </a:solid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a:txBody>
                    <a:bodyPr/>
                    <a:lstStyle/>
                    <a:p>
                      <a:pPr algn="ctr"/>
                      <a:r>
                        <a:rPr lang="en-US" sz="3000" dirty="0">
                          <a:solidFill>
                            <a:schemeClr val="tx1"/>
                          </a:solidFill>
                        </a:rPr>
                        <a:t>F</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3000" dirty="0">
                          <a:solidFill>
                            <a:schemeClr val="tx1"/>
                          </a:solidFill>
                        </a:rPr>
                        <a:t>D</a:t>
                      </a:r>
                      <a:r>
                        <a:rPr lang="en-US" sz="2200" b="1" dirty="0">
                          <a:solidFill>
                            <a:schemeClr val="tx1"/>
                          </a:solidFill>
                          <a:latin typeface="ＭＳ ゴシック"/>
                          <a:ea typeface="ＭＳ ゴシック"/>
                          <a:cs typeface="ＭＳ ゴシック"/>
                        </a:rPr>
                        <a:t>♭</a:t>
                      </a:r>
                      <a:endParaRPr lang="en-US" sz="2200" dirty="0">
                        <a:solidFill>
                          <a:schemeClr val="tx1"/>
                        </a:solidFill>
                      </a:endParaRPr>
                    </a:p>
                  </a:txBody>
                  <a:tcPr>
                    <a:lnL w="28575" cap="flat" cmpd="sng" algn="ctr">
                      <a:solidFill>
                        <a:prstClr val="black"/>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000" dirty="0">
                          <a:solidFill>
                            <a:schemeClr val="tx1"/>
                          </a:solidFill>
                        </a:rPr>
                        <a:t>B</a:t>
                      </a:r>
                      <a:r>
                        <a:rPr lang="en-US" sz="2200" b="1" dirty="0">
                          <a:solidFill>
                            <a:schemeClr val="tx1"/>
                          </a:solidFill>
                          <a:latin typeface="ＭＳ ゴシック"/>
                          <a:ea typeface="ＭＳ ゴシック"/>
                          <a:cs typeface="ＭＳ ゴシック"/>
                        </a:rPr>
                        <a:t>♭</a:t>
                      </a:r>
                      <a:endParaRPr lang="en-US" sz="2200" dirty="0">
                        <a:solidFill>
                          <a:schemeClr val="tx1"/>
                        </a:solidFill>
                      </a:endParaRPr>
                    </a:p>
                  </a:txBody>
                  <a:tcPr>
                    <a:lnL w="28575" cap="flat" cmpd="sng" algn="ctr">
                      <a:noFill/>
                      <a:prstDash val="solid"/>
                      <a:round/>
                      <a:headEnd type="none" w="med" len="med"/>
                      <a:tailEnd type="none" w="med" len="med"/>
                    </a:lnL>
                    <a:lnB w="28575" cap="flat" cmpd="sng" algn="ctr">
                      <a:solidFill>
                        <a:prstClr val="black"/>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000" dirty="0">
                          <a:solidFill>
                            <a:schemeClr val="tx1"/>
                          </a:solidFill>
                        </a:rPr>
                        <a:t>C</a:t>
                      </a:r>
                    </a:p>
                  </a:txBody>
                  <a:tcPr>
                    <a:lnT w="28575" cap="flat" cmpd="sng" algn="ctr">
                      <a:noFill/>
                      <a:prstDash val="solid"/>
                      <a:round/>
                      <a:headEnd type="none" w="med" len="med"/>
                      <a:tailEnd type="none" w="med" len="med"/>
                    </a:lnT>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000" dirty="0">
                          <a:solidFill>
                            <a:schemeClr val="tx1"/>
                          </a:solidFill>
                        </a:rPr>
                        <a:t>F</a:t>
                      </a:r>
                    </a:p>
                  </a:txBody>
                  <a:tcPr>
                    <a:lnT w="28575" cap="flat" cmpd="sng" algn="ctr">
                      <a:noFill/>
                      <a:prstDash val="solid"/>
                      <a:round/>
                      <a:headEnd type="none" w="med" len="med"/>
                      <a:tailEnd type="none" w="med" len="med"/>
                    </a:lnT>
                    <a:noFill/>
                  </a:tcPr>
                </a:tc>
                <a:extLst>
                  <a:ext uri="{0D108BD9-81ED-4DB2-BD59-A6C34878D82A}">
                    <a16:rowId xmlns:a16="http://schemas.microsoft.com/office/drawing/2014/main" val="10001"/>
                  </a:ext>
                </a:extLst>
              </a:tr>
              <a:tr h="563751">
                <a:tc>
                  <a:txBody>
                    <a:bodyPr/>
                    <a:lstStyle/>
                    <a:p>
                      <a:pPr algn="ctr"/>
                      <a:r>
                        <a:rPr lang="en-US" sz="3000" dirty="0"/>
                        <a:t>F</a:t>
                      </a:r>
                    </a:p>
                  </a:txBody>
                  <a:tcPr>
                    <a:lnR w="28575" cap="flat" cmpd="sng" algn="ctr">
                      <a:solidFill>
                        <a:prstClr val="black"/>
                      </a:solidFill>
                      <a:prstDash val="solid"/>
                      <a:round/>
                      <a:headEnd type="none" w="med" len="med"/>
                      <a:tailEnd type="none" w="med" len="med"/>
                    </a:lnR>
                  </a:tcPr>
                </a:tc>
                <a:tc>
                  <a:txBody>
                    <a:bodyPr/>
                    <a:lstStyle/>
                    <a:p>
                      <a:pPr algn="ctr"/>
                      <a:r>
                        <a:rPr lang="en-US" sz="3000" dirty="0">
                          <a:solidFill>
                            <a:schemeClr val="tx1"/>
                          </a:solidFill>
                        </a:rPr>
                        <a:t>G</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6">
                        <a:lumMod val="60000"/>
                        <a:lumOff val="40000"/>
                      </a:schemeClr>
                    </a:solidFill>
                  </a:tcPr>
                </a:tc>
                <a:tc>
                  <a:txBody>
                    <a:bodyPr/>
                    <a:lstStyle/>
                    <a:p>
                      <a:pPr algn="ctr"/>
                      <a:r>
                        <a:rPr lang="en-US" sz="3000" dirty="0">
                          <a:solidFill>
                            <a:schemeClr val="tx1"/>
                          </a:solidFill>
                        </a:rPr>
                        <a:t>A</a:t>
                      </a:r>
                    </a:p>
                  </a:txBody>
                  <a:tcPr>
                    <a:lnL w="28575" cap="flat" cmpd="sng" algn="ctr">
                      <a:solidFill>
                        <a:prstClr val="black"/>
                      </a:solidFill>
                      <a:prstDash val="solid"/>
                      <a:round/>
                      <a:headEnd type="none" w="med" len="med"/>
                      <a:tailEnd type="none" w="med" len="med"/>
                    </a:lnL>
                    <a:lnT w="28575" cap="flat" cmpd="sng" algn="ctr">
                      <a:solidFill>
                        <a:prstClr val="black"/>
                      </a:solidFill>
                      <a:prstDash val="solid"/>
                      <a:round/>
                      <a:headEnd type="none" w="med" len="med"/>
                      <a:tailEnd type="none" w="med" len="med"/>
                    </a:lnT>
                    <a:noFill/>
                  </a:tcPr>
                </a:tc>
                <a:tc>
                  <a:txBody>
                    <a:bodyPr/>
                    <a:lstStyle/>
                    <a:p>
                      <a:pPr algn="ctr"/>
                      <a:r>
                        <a:rPr lang="en-US" sz="3000" dirty="0">
                          <a:solidFill>
                            <a:schemeClr val="tx1"/>
                          </a:solidFill>
                        </a:rPr>
                        <a:t>B</a:t>
                      </a:r>
                    </a:p>
                  </a:txBody>
                  <a:tcPr>
                    <a:lnR w="28575" cap="flat" cmpd="sng" algn="ctr">
                      <a:solidFill>
                        <a:prstClr val="black"/>
                      </a:solidFill>
                      <a:prstDash val="solid"/>
                      <a:round/>
                      <a:headEnd type="none" w="med" len="med"/>
                      <a:tailEnd type="none" w="med" len="med"/>
                    </a:lnR>
                    <a:noFill/>
                  </a:tcPr>
                </a:tc>
                <a:tc>
                  <a:txBody>
                    <a:bodyPr/>
                    <a:lstStyle/>
                    <a:p>
                      <a:pPr algn="ctr"/>
                      <a:r>
                        <a:rPr lang="en-US" sz="3000" dirty="0">
                          <a:solidFill>
                            <a:schemeClr val="tx1"/>
                          </a:solidFill>
                        </a:rPr>
                        <a:t>C</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3000" dirty="0">
                          <a:solidFill>
                            <a:schemeClr val="tx1"/>
                          </a:solidFill>
                        </a:rPr>
                        <a:t>D</a:t>
                      </a:r>
                      <a:r>
                        <a:rPr lang="en-US" sz="2200" b="1" dirty="0">
                          <a:solidFill>
                            <a:schemeClr val="tx1"/>
                          </a:solidFill>
                          <a:latin typeface="ＭＳ ゴシック"/>
                          <a:ea typeface="ＭＳ ゴシック"/>
                          <a:cs typeface="ＭＳ ゴシック"/>
                        </a:rPr>
                        <a:t>♭</a:t>
                      </a:r>
                      <a:endParaRPr lang="en-US" sz="2200" dirty="0">
                        <a:solidFill>
                          <a:schemeClr val="tx1"/>
                        </a:solidFill>
                      </a:endParaRPr>
                    </a:p>
                  </a:txBody>
                  <a:tcPr>
                    <a:lnL w="28575" cap="flat" cmpd="sng" algn="ctr">
                      <a:solidFill>
                        <a:prstClr val="black"/>
                      </a:solidFill>
                      <a:prstDash val="solid"/>
                      <a:round/>
                      <a:headEnd type="none" w="med" len="med"/>
                      <a:tailEnd type="none" w="med" len="med"/>
                    </a:lnL>
                    <a:lnT w="28575" cap="flat" cmpd="sng" algn="ctr">
                      <a:solidFill>
                        <a:prstClr val="black"/>
                      </a:solidFill>
                      <a:prstDash val="solid"/>
                      <a:round/>
                      <a:headEnd type="none" w="med" len="med"/>
                      <a:tailEnd type="none" w="med" len="med"/>
                    </a:lnT>
                    <a:noFill/>
                  </a:tcPr>
                </a:tc>
                <a:tc>
                  <a:txBody>
                    <a:bodyPr/>
                    <a:lstStyle/>
                    <a:p>
                      <a:pPr algn="ctr"/>
                      <a:r>
                        <a:rPr lang="en-US" sz="3000" dirty="0">
                          <a:solidFill>
                            <a:srgbClr val="000000"/>
                          </a:solidFill>
                        </a:rPr>
                        <a:t>B</a:t>
                      </a:r>
                      <a:r>
                        <a:rPr lang="en-US" sz="2200" b="1" dirty="0">
                          <a:solidFill>
                            <a:schemeClr val="tx1"/>
                          </a:solidFill>
                          <a:latin typeface="ＭＳ ゴシック"/>
                          <a:ea typeface="ＭＳ ゴシック"/>
                          <a:cs typeface="ＭＳ ゴシック"/>
                        </a:rPr>
                        <a:t>♭</a:t>
                      </a:r>
                      <a:endParaRPr lang="en-US" sz="2200" dirty="0">
                        <a:solidFill>
                          <a:srgbClr val="000000"/>
                        </a:solidFill>
                      </a:endParaRPr>
                    </a:p>
                  </a:txBody>
                  <a:tcPr>
                    <a:lnR w="28575" cap="flat" cmpd="sng" algn="ctr">
                      <a:solidFill>
                        <a:prstClr val="black"/>
                      </a:solidFill>
                      <a:prstDash val="solid"/>
                      <a:round/>
                      <a:headEnd type="none" w="med" len="med"/>
                      <a:tailEnd type="none" w="med" len="med"/>
                    </a:lnR>
                    <a:lnT w="28575" cap="flat" cmpd="sng" algn="ctr">
                      <a:noFill/>
                      <a:prstDash val="solid"/>
                      <a:round/>
                      <a:headEnd type="none" w="med" len="med"/>
                      <a:tailEnd type="none" w="med" len="med"/>
                    </a:lnT>
                  </a:tcPr>
                </a:tc>
                <a:tc>
                  <a:txBody>
                    <a:bodyPr/>
                    <a:lstStyle/>
                    <a:p>
                      <a:pPr algn="ctr"/>
                      <a:r>
                        <a:rPr lang="en-US" sz="3000" dirty="0"/>
                        <a:t>G</a:t>
                      </a: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5AFBF8"/>
                    </a:solidFill>
                  </a:tcPr>
                </a:tc>
                <a:tc>
                  <a:txBody>
                    <a:bodyPr/>
                    <a:lstStyle/>
                    <a:p>
                      <a:pPr algn="ctr"/>
                      <a:r>
                        <a:rPr lang="en-US" sz="3000" dirty="0"/>
                        <a:t>A</a:t>
                      </a:r>
                      <a:r>
                        <a:rPr lang="en-US" sz="2200" b="1" dirty="0">
                          <a:solidFill>
                            <a:schemeClr val="tx1"/>
                          </a:solidFill>
                          <a:latin typeface="ＭＳ ゴシック"/>
                          <a:ea typeface="ＭＳ ゴシック"/>
                          <a:cs typeface="ＭＳ ゴシック"/>
                        </a:rPr>
                        <a:t>♭</a:t>
                      </a:r>
                      <a:endParaRPr lang="en-US" sz="2200" dirty="0"/>
                    </a:p>
                  </a:txBody>
                  <a:tcPr>
                    <a:lnL w="28575" cap="flat" cmpd="sng" algn="ctr">
                      <a:solidFill>
                        <a:prstClr val="black"/>
                      </a:solidFill>
                      <a:prstDash val="solid"/>
                      <a:round/>
                      <a:headEnd type="none" w="med" len="med"/>
                      <a:tailEnd type="none" w="med" len="med"/>
                    </a:ln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000" dirty="0"/>
                        <a:t>D</a:t>
                      </a:r>
                      <a:r>
                        <a:rPr lang="en-US" sz="2200" b="1" dirty="0">
                          <a:solidFill>
                            <a:schemeClr val="tx1"/>
                          </a:solidFill>
                          <a:latin typeface="ＭＳ ゴシック"/>
                          <a:ea typeface="ＭＳ ゴシック"/>
                          <a:cs typeface="ＭＳ ゴシック"/>
                        </a:rPr>
                        <a:t>♭</a:t>
                      </a:r>
                      <a:endParaRPr lang="en-US" sz="2200" b="1" dirty="0">
                        <a:solidFill>
                          <a:schemeClr val="tx1"/>
                        </a:solidFill>
                      </a:endParaRPr>
                    </a:p>
                  </a:txBody>
                  <a:tcPr/>
                </a:tc>
                <a:extLst>
                  <a:ext uri="{0D108BD9-81ED-4DB2-BD59-A6C34878D82A}">
                    <a16:rowId xmlns:a16="http://schemas.microsoft.com/office/drawing/2014/main" val="10002"/>
                  </a:ext>
                </a:extLst>
              </a:tr>
            </a:tbl>
          </a:graphicData>
        </a:graphic>
      </p:graphicFrame>
      <p:sp>
        <p:nvSpPr>
          <p:cNvPr id="8" name="Title 2"/>
          <p:cNvSpPr>
            <a:spLocks noGrp="1"/>
          </p:cNvSpPr>
          <p:nvPr>
            <p:ph type="title"/>
          </p:nvPr>
        </p:nvSpPr>
        <p:spPr>
          <a:xfrm>
            <a:off x="303250" y="266169"/>
            <a:ext cx="8933762" cy="482644"/>
          </a:xfrm>
        </p:spPr>
        <p:txBody>
          <a:bodyPr>
            <a:normAutofit fontScale="90000"/>
          </a:bodyPr>
          <a:lstStyle/>
          <a:p>
            <a:pPr algn="l"/>
            <a:r>
              <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More complex modulation</a:t>
            </a:r>
            <a:endParaRPr lang="en-US" dirty="0"/>
          </a:p>
        </p:txBody>
      </p:sp>
    </p:spTree>
    <p:extLst>
      <p:ext uri="{BB962C8B-B14F-4D97-AF65-F5344CB8AC3E}">
        <p14:creationId xmlns:p14="http://schemas.microsoft.com/office/powerpoint/2010/main" val="326469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2000"/>
                                        <p:tgtEl>
                                          <p:spTgt spid="6"/>
                                        </p:tgtEl>
                                      </p:cBhvr>
                                    </p:animEffect>
                                  </p:childTnLst>
                                </p:cTn>
                              </p:par>
                              <p:par>
                                <p:cTn id="8" presetID="6" presetClass="exit" presetSubtype="32" fill="hold" nodeType="withEffect">
                                  <p:stCondLst>
                                    <p:cond delay="0"/>
                                  </p:stCondLst>
                                  <p:childTnLst>
                                    <p:animEffect transition="out" filter="circle(out)">
                                      <p:cBhvr>
                                        <p:cTn id="9" dur="2000"/>
                                        <p:tgtEl>
                                          <p:spTgt spid="5"/>
                                        </p:tgtEl>
                                      </p:cBhvr>
                                    </p:animEffect>
                                    <p:set>
                                      <p:cBhvr>
                                        <p:cTn id="10" dur="1" fill="hold">
                                          <p:stCondLst>
                                            <p:cond delay="19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6" presetClass="entr" presetSubtype="32"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out)">
                                      <p:cBhvr>
                                        <p:cTn id="15" dur="2000"/>
                                        <p:tgtEl>
                                          <p:spTgt spid="7"/>
                                        </p:tgtEl>
                                      </p:cBhvr>
                                    </p:animEffect>
                                  </p:childTnLst>
                                </p:cTn>
                              </p:par>
                              <p:par>
                                <p:cTn id="16" presetID="6" presetClass="exit" presetSubtype="32" fill="hold" nodeType="withEffect">
                                  <p:stCondLst>
                                    <p:cond delay="0"/>
                                  </p:stCondLst>
                                  <p:childTnLst>
                                    <p:animEffect transition="out" filter="circle(out)">
                                      <p:cBhvr>
                                        <p:cTn id="17" dur="2000"/>
                                        <p:tgtEl>
                                          <p:spTgt spid="6"/>
                                        </p:tgtEl>
                                      </p:cBhvr>
                                    </p:animEffect>
                                    <p:set>
                                      <p:cBhvr>
                                        <p:cTn id="18"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51934" y="235707"/>
            <a:ext cx="3211946" cy="546782"/>
          </a:xfrm>
        </p:spPr>
        <p:txBody>
          <a:bodyPr>
            <a:normAutofit fontScale="90000"/>
          </a:bodyPr>
          <a:lstStyle/>
          <a:p>
            <a:pPr algn="l"/>
            <a:r>
              <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Voice-leading</a:t>
            </a:r>
            <a:endParaRPr lang="en-US" dirty="0"/>
          </a:p>
        </p:txBody>
      </p:sp>
      <p:graphicFrame>
        <p:nvGraphicFramePr>
          <p:cNvPr id="30" name="Table 29"/>
          <p:cNvGraphicFramePr>
            <a:graphicFrameLocks noGrp="1"/>
          </p:cNvGraphicFramePr>
          <p:nvPr>
            <p:extLst>
              <p:ext uri="{D42A27DB-BD31-4B8C-83A1-F6EECF244321}">
                <p14:modId xmlns:p14="http://schemas.microsoft.com/office/powerpoint/2010/main" val="858500591"/>
              </p:ext>
            </p:extLst>
          </p:nvPr>
        </p:nvGraphicFramePr>
        <p:xfrm>
          <a:off x="1650754" y="3103516"/>
          <a:ext cx="6270013" cy="2377401"/>
        </p:xfrm>
        <a:graphic>
          <a:graphicData uri="http://schemas.openxmlformats.org/drawingml/2006/table">
            <a:tbl>
              <a:tblPr firstRow="1" bandRow="1">
                <a:effectLst/>
                <a:tableStyleId>{2D5ABB26-0587-4C30-8999-92F81FD0307C}</a:tableStyleId>
              </a:tblPr>
              <a:tblGrid>
                <a:gridCol w="869366">
                  <a:extLst>
                    <a:ext uri="{9D8B030D-6E8A-4147-A177-3AD203B41FA5}">
                      <a16:colId xmlns:a16="http://schemas.microsoft.com/office/drawing/2014/main" val="20000"/>
                    </a:ext>
                  </a:extLst>
                </a:gridCol>
                <a:gridCol w="869366">
                  <a:extLst>
                    <a:ext uri="{9D8B030D-6E8A-4147-A177-3AD203B41FA5}">
                      <a16:colId xmlns:a16="http://schemas.microsoft.com/office/drawing/2014/main" val="20001"/>
                    </a:ext>
                  </a:extLst>
                </a:gridCol>
                <a:gridCol w="869366">
                  <a:extLst>
                    <a:ext uri="{9D8B030D-6E8A-4147-A177-3AD203B41FA5}">
                      <a16:colId xmlns:a16="http://schemas.microsoft.com/office/drawing/2014/main" val="20002"/>
                    </a:ext>
                  </a:extLst>
                </a:gridCol>
                <a:gridCol w="869366">
                  <a:extLst>
                    <a:ext uri="{9D8B030D-6E8A-4147-A177-3AD203B41FA5}">
                      <a16:colId xmlns:a16="http://schemas.microsoft.com/office/drawing/2014/main" val="20003"/>
                    </a:ext>
                  </a:extLst>
                </a:gridCol>
                <a:gridCol w="869366">
                  <a:extLst>
                    <a:ext uri="{9D8B030D-6E8A-4147-A177-3AD203B41FA5}">
                      <a16:colId xmlns:a16="http://schemas.microsoft.com/office/drawing/2014/main" val="20004"/>
                    </a:ext>
                  </a:extLst>
                </a:gridCol>
                <a:gridCol w="973824">
                  <a:extLst>
                    <a:ext uri="{9D8B030D-6E8A-4147-A177-3AD203B41FA5}">
                      <a16:colId xmlns:a16="http://schemas.microsoft.com/office/drawing/2014/main" val="20005"/>
                    </a:ext>
                  </a:extLst>
                </a:gridCol>
                <a:gridCol w="949359">
                  <a:extLst>
                    <a:ext uri="{9D8B030D-6E8A-4147-A177-3AD203B41FA5}">
                      <a16:colId xmlns:a16="http://schemas.microsoft.com/office/drawing/2014/main" val="20006"/>
                    </a:ext>
                  </a:extLst>
                </a:gridCol>
              </a:tblGrid>
              <a:tr h="826615">
                <a:tc>
                  <a:txBody>
                    <a:bodyPr/>
                    <a:lstStyle/>
                    <a:p>
                      <a:pPr algn="ctr"/>
                      <a:r>
                        <a:rPr lang="en-US" sz="4000" b="1" dirty="0">
                          <a:solidFill>
                            <a:srgbClr val="FF0000"/>
                          </a:solidFill>
                        </a:rPr>
                        <a:t>C</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solidFill>
                      <a:srgbClr val="FFFF00"/>
                    </a:solidFill>
                  </a:tcPr>
                </a:tc>
                <a:tc>
                  <a:txBody>
                    <a:bodyPr/>
                    <a:lstStyle/>
                    <a:p>
                      <a:pPr algn="ctr"/>
                      <a:r>
                        <a:rPr lang="en-US" sz="4000" b="1" dirty="0">
                          <a:solidFill>
                            <a:srgbClr val="FF0000"/>
                          </a:solidFill>
                        </a:rPr>
                        <a:t>D</a:t>
                      </a:r>
                    </a:p>
                  </a:txBody>
                  <a:tcPr>
                    <a:lnL w="28575"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tcPr>
                </a:tc>
                <a:tc>
                  <a:txBody>
                    <a:bodyPr/>
                    <a:lstStyle/>
                    <a:p>
                      <a:pPr algn="ctr"/>
                      <a:r>
                        <a:rPr lang="en-US" sz="4000" b="1" dirty="0">
                          <a:solidFill>
                            <a:srgbClr val="FF0000"/>
                          </a:solidFill>
                        </a:rPr>
                        <a:t>F</a:t>
                      </a:r>
                    </a:p>
                  </a:txBody>
                  <a:tcPr>
                    <a:lnL w="28575" cap="flat" cmpd="sng" algn="ctr">
                      <a:no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1" dirty="0">
                          <a:solidFill>
                            <a:srgbClr val="FF0000"/>
                          </a:solidFill>
                        </a:rPr>
                        <a:t>B</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sz="4000" b="1" dirty="0">
                          <a:solidFill>
                            <a:srgbClr val="FF0000"/>
                          </a:solidFill>
                        </a:rPr>
                        <a:t>A</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sz="4000" b="1" dirty="0">
                          <a:solidFill>
                            <a:srgbClr val="FF0000"/>
                          </a:solidFill>
                        </a:rPr>
                        <a:t>G</a:t>
                      </a:r>
                      <a:r>
                        <a:rPr lang="en-US" sz="2500" b="1" dirty="0">
                          <a:solidFill>
                            <a:srgbClr val="FF0000"/>
                          </a:solidFill>
                          <a:latin typeface="ＭＳ ゴシック"/>
                          <a:ea typeface="ＭＳ ゴシック"/>
                          <a:cs typeface="ＭＳ ゴシック"/>
                        </a:rPr>
                        <a:t>♯</a:t>
                      </a:r>
                      <a:endParaRPr lang="en-US" sz="2500" b="1" dirty="0">
                        <a:solidFill>
                          <a:srgbClr val="FF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B w="28575" cap="flat" cmpd="sng" algn="ctr">
                      <a:solidFill>
                        <a:srgbClr val="000000"/>
                      </a:solidFill>
                      <a:prstDash val="solid"/>
                      <a:round/>
                      <a:headEnd type="none" w="med" len="med"/>
                      <a:tailEnd type="none" w="med" len="med"/>
                    </a:lnB>
                    <a:noFill/>
                  </a:tcPr>
                </a:tc>
                <a:tc>
                  <a:txBody>
                    <a:bodyPr/>
                    <a:lstStyle/>
                    <a:p>
                      <a:pPr algn="ctr"/>
                      <a:r>
                        <a:rPr lang="en-US" sz="4000" b="1" dirty="0">
                          <a:solidFill>
                            <a:srgbClr val="FF0000"/>
                          </a:solidFill>
                        </a:rPr>
                        <a:t>A</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solidFill>
                      <a:srgbClr val="FFFF00"/>
                    </a:solidFill>
                  </a:tcPr>
                </a:tc>
                <a:extLst>
                  <a:ext uri="{0D108BD9-81ED-4DB2-BD59-A6C34878D82A}">
                    <a16:rowId xmlns:a16="http://schemas.microsoft.com/office/drawing/2014/main" val="10000"/>
                  </a:ext>
                </a:extLst>
              </a:tr>
              <a:tr h="806781">
                <a:tc>
                  <a:txBody>
                    <a:bodyPr/>
                    <a:lstStyle/>
                    <a:p>
                      <a:pPr algn="ctr"/>
                      <a:r>
                        <a:rPr lang="en-US" sz="4000" dirty="0"/>
                        <a:t>A</a:t>
                      </a:r>
                    </a:p>
                  </a:txBody>
                  <a:tcPr>
                    <a:lnL w="28575" cap="flat" cmpd="sng" algn="ctr">
                      <a:no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ctr"/>
                      <a:r>
                        <a:rPr lang="en-US" sz="4000" dirty="0"/>
                        <a:t>B</a:t>
                      </a:r>
                    </a:p>
                  </a:txBody>
                  <a:tcPr>
                    <a:lnL>
                      <a:noFill/>
                    </a:lnL>
                    <a:lnB w="28575" cap="flat" cmpd="sng" algn="ctr">
                      <a:solidFill>
                        <a:srgbClr val="000000"/>
                      </a:solidFill>
                      <a:prstDash val="solid"/>
                      <a:round/>
                      <a:headEnd type="none" w="med" len="med"/>
                      <a:tailEnd type="none" w="med" len="med"/>
                    </a:lnB>
                    <a:noFill/>
                  </a:tcPr>
                </a:tc>
                <a:tc>
                  <a:txBody>
                    <a:bodyPr/>
                    <a:lstStyle/>
                    <a:p>
                      <a:pPr algn="ctr"/>
                      <a:r>
                        <a:rPr lang="en-US" sz="4000" dirty="0"/>
                        <a:t>D</a:t>
                      </a:r>
                    </a:p>
                  </a:txBody>
                  <a:tcP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sz="4000" dirty="0"/>
                        <a:t>G</a:t>
                      </a:r>
                    </a:p>
                  </a:txBody>
                  <a:tcPr>
                    <a:lnT w="28575" cap="flat" cmpd="sng" algn="ctr">
                      <a:solidFill>
                        <a:srgbClr val="000000"/>
                      </a:solidFill>
                      <a:prstDash val="solid"/>
                      <a:round/>
                      <a:headEnd type="none" w="med" len="med"/>
                      <a:tailEnd type="none" w="med" len="med"/>
                    </a:lnT>
                    <a:noFill/>
                  </a:tcPr>
                </a:tc>
                <a:tc>
                  <a:txBody>
                    <a:bodyPr/>
                    <a:lstStyle/>
                    <a:p>
                      <a:pPr algn="ctr"/>
                      <a:r>
                        <a:rPr lang="en-US" sz="4000" dirty="0"/>
                        <a:t>F</a:t>
                      </a:r>
                    </a:p>
                  </a:txBody>
                  <a:tcPr>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noFill/>
                  </a:tcPr>
                </a:tc>
                <a:tc>
                  <a:txBody>
                    <a:bodyPr/>
                    <a:lstStyle/>
                    <a:p>
                      <a:pPr algn="ctr"/>
                      <a:r>
                        <a:rPr lang="en-US" sz="4000" dirty="0"/>
                        <a:t>E</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5AFBF8"/>
                    </a:solidFill>
                  </a:tcPr>
                </a:tc>
                <a:tc>
                  <a:txBody>
                    <a:bodyPr/>
                    <a:lstStyle/>
                    <a:p>
                      <a:pPr algn="ctr"/>
                      <a:r>
                        <a:rPr lang="en-US" sz="4000" dirty="0"/>
                        <a:t>F</a:t>
                      </a:r>
                    </a:p>
                  </a:txBody>
                  <a:tcPr>
                    <a:lnL w="28575"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44005">
                <a:tc>
                  <a:txBody>
                    <a:bodyPr/>
                    <a:lstStyle/>
                    <a:p>
                      <a:pPr algn="ctr"/>
                      <a:r>
                        <a:rPr lang="en-US" sz="4000" dirty="0"/>
                        <a:t>F</a:t>
                      </a:r>
                    </a:p>
                  </a:txBody>
                  <a:tcPr>
                    <a:lnL w="28575" cap="flat" cmpd="sng" algn="ctr">
                      <a:no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4000" dirty="0"/>
                        <a:t>G</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r>
                        <a:rPr lang="en-US" sz="4000" dirty="0"/>
                        <a:t>B</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r>
                        <a:rPr lang="en-US" sz="4000" dirty="0"/>
                        <a:t>E</a:t>
                      </a:r>
                    </a:p>
                  </a:txBody>
                  <a:tcPr>
                    <a:lnL w="28575" cap="flat" cmpd="sng" algn="ctr">
                      <a:solidFill>
                        <a:srgbClr val="000000"/>
                      </a:solidFill>
                      <a:prstDash val="solid"/>
                      <a:round/>
                      <a:headEnd type="none" w="med" len="med"/>
                      <a:tailEnd type="none" w="med" len="med"/>
                    </a:lnL>
                  </a:tcPr>
                </a:tc>
                <a:tc>
                  <a:txBody>
                    <a:bodyPr/>
                    <a:lstStyle/>
                    <a:p>
                      <a:pPr algn="ctr"/>
                      <a:r>
                        <a:rPr lang="en-US" sz="4000" dirty="0"/>
                        <a:t>D</a:t>
                      </a:r>
                    </a:p>
                  </a:txBody>
                  <a:tcPr>
                    <a:noFill/>
                  </a:tcPr>
                </a:tc>
                <a:tc>
                  <a:txBody>
                    <a:bodyPr/>
                    <a:lstStyle/>
                    <a:p>
                      <a:pPr algn="ctr"/>
                      <a:r>
                        <a:rPr lang="en-US" sz="4000" dirty="0"/>
                        <a:t>C</a:t>
                      </a:r>
                    </a:p>
                  </a:txBody>
                  <a:tcPr>
                    <a:lnR>
                      <a:noFill/>
                    </a:lnR>
                    <a:lnT w="28575" cap="flat" cmpd="sng" algn="ctr">
                      <a:solidFill>
                        <a:srgbClr val="000000"/>
                      </a:solidFill>
                      <a:prstDash val="solid"/>
                      <a:round/>
                      <a:headEnd type="none" w="med" len="med"/>
                      <a:tailEnd type="none" w="med" len="med"/>
                    </a:lnT>
                  </a:tcPr>
                </a:tc>
                <a:tc>
                  <a:txBody>
                    <a:bodyPr/>
                    <a:lstStyle/>
                    <a:p>
                      <a:pPr algn="ctr"/>
                      <a:r>
                        <a:rPr lang="en-US" sz="4000" dirty="0"/>
                        <a:t>D</a:t>
                      </a:r>
                    </a:p>
                  </a:txBody>
                  <a:tcPr>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2565933807"/>
              </p:ext>
            </p:extLst>
          </p:nvPr>
        </p:nvGraphicFramePr>
        <p:xfrm>
          <a:off x="1650757" y="1573895"/>
          <a:ext cx="6270013" cy="3905056"/>
        </p:xfrm>
        <a:graphic>
          <a:graphicData uri="http://schemas.openxmlformats.org/drawingml/2006/table">
            <a:tbl>
              <a:tblPr firstRow="1" bandRow="1">
                <a:effectLst/>
                <a:tableStyleId>{2D5ABB26-0587-4C30-8999-92F81FD0307C}</a:tableStyleId>
              </a:tblPr>
              <a:tblGrid>
                <a:gridCol w="869366">
                  <a:extLst>
                    <a:ext uri="{9D8B030D-6E8A-4147-A177-3AD203B41FA5}">
                      <a16:colId xmlns:a16="http://schemas.microsoft.com/office/drawing/2014/main" val="20000"/>
                    </a:ext>
                  </a:extLst>
                </a:gridCol>
                <a:gridCol w="869366">
                  <a:extLst>
                    <a:ext uri="{9D8B030D-6E8A-4147-A177-3AD203B41FA5}">
                      <a16:colId xmlns:a16="http://schemas.microsoft.com/office/drawing/2014/main" val="20001"/>
                    </a:ext>
                  </a:extLst>
                </a:gridCol>
                <a:gridCol w="869366">
                  <a:extLst>
                    <a:ext uri="{9D8B030D-6E8A-4147-A177-3AD203B41FA5}">
                      <a16:colId xmlns:a16="http://schemas.microsoft.com/office/drawing/2014/main" val="20002"/>
                    </a:ext>
                  </a:extLst>
                </a:gridCol>
                <a:gridCol w="869366">
                  <a:extLst>
                    <a:ext uri="{9D8B030D-6E8A-4147-A177-3AD203B41FA5}">
                      <a16:colId xmlns:a16="http://schemas.microsoft.com/office/drawing/2014/main" val="20003"/>
                    </a:ext>
                  </a:extLst>
                </a:gridCol>
                <a:gridCol w="869366">
                  <a:extLst>
                    <a:ext uri="{9D8B030D-6E8A-4147-A177-3AD203B41FA5}">
                      <a16:colId xmlns:a16="http://schemas.microsoft.com/office/drawing/2014/main" val="20004"/>
                    </a:ext>
                  </a:extLst>
                </a:gridCol>
                <a:gridCol w="973824">
                  <a:extLst>
                    <a:ext uri="{9D8B030D-6E8A-4147-A177-3AD203B41FA5}">
                      <a16:colId xmlns:a16="http://schemas.microsoft.com/office/drawing/2014/main" val="20005"/>
                    </a:ext>
                  </a:extLst>
                </a:gridCol>
                <a:gridCol w="949359">
                  <a:extLst>
                    <a:ext uri="{9D8B030D-6E8A-4147-A177-3AD203B41FA5}">
                      <a16:colId xmlns:a16="http://schemas.microsoft.com/office/drawing/2014/main" val="20006"/>
                    </a:ext>
                  </a:extLst>
                </a:gridCol>
              </a:tblGrid>
              <a:tr h="0">
                <a:tc>
                  <a:txBody>
                    <a:bodyPr/>
                    <a:lstStyle/>
                    <a:p>
                      <a:pPr algn="ctr"/>
                      <a:r>
                        <a:rPr lang="en-US" sz="4000" b="0" dirty="0">
                          <a:solidFill>
                            <a:srgbClr val="000000"/>
                          </a:solidFill>
                        </a:rPr>
                        <a:t>G</a:t>
                      </a:r>
                    </a:p>
                  </a:txBody>
                  <a:tcPr>
                    <a:noFill/>
                  </a:tcPr>
                </a:tc>
                <a:tc>
                  <a:txBody>
                    <a:bodyPr/>
                    <a:lstStyle/>
                    <a:p>
                      <a:pPr algn="ctr"/>
                      <a:r>
                        <a:rPr lang="en-US" sz="4000" b="0" dirty="0">
                          <a:solidFill>
                            <a:srgbClr val="000000"/>
                          </a:solidFill>
                        </a:rPr>
                        <a:t>A</a:t>
                      </a:r>
                    </a:p>
                  </a:txBody>
                  <a:tcPr>
                    <a:lnR w="28575" cap="flat" cmpd="sng" algn="ctr">
                      <a:noFill/>
                      <a:prstDash val="solid"/>
                      <a:round/>
                      <a:headEnd type="none" w="med" len="med"/>
                      <a:tailEnd type="none" w="med" len="med"/>
                    </a:lnR>
                  </a:tcPr>
                </a:tc>
                <a:tc>
                  <a:txBody>
                    <a:bodyPr/>
                    <a:lstStyle/>
                    <a:p>
                      <a:pPr algn="ctr"/>
                      <a:r>
                        <a:rPr lang="en-US" sz="4000" b="0" dirty="0">
                          <a:solidFill>
                            <a:srgbClr val="000000"/>
                          </a:solidFill>
                        </a:rPr>
                        <a:t>C</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rgbClr val="000000"/>
                          </a:solidFill>
                        </a:rPr>
                        <a:t>F</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rgbClr val="000000"/>
                          </a:solidFill>
                        </a:rPr>
                        <a:t>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rgbClr val="000000"/>
                          </a:solidFill>
                        </a:rPr>
                        <a:t>D</a:t>
                      </a:r>
                    </a:p>
                  </a:txBody>
                  <a:tcPr>
                    <a:lnL w="28575" cap="flat" cmpd="sng" algn="ctr">
                      <a:noFill/>
                      <a:prstDash val="solid"/>
                      <a:round/>
                      <a:headEnd type="none" w="med" len="med"/>
                      <a:tailEnd type="none" w="med" len="med"/>
                    </a:lnL>
                    <a:noFill/>
                  </a:tcPr>
                </a:tc>
                <a:tc>
                  <a:txBody>
                    <a:bodyPr/>
                    <a:lstStyle/>
                    <a:p>
                      <a:pPr algn="ctr"/>
                      <a:r>
                        <a:rPr lang="en-US" sz="4000" b="0" dirty="0">
                          <a:solidFill>
                            <a:srgbClr val="000000"/>
                          </a:solidFill>
                        </a:rPr>
                        <a:t>E</a:t>
                      </a:r>
                    </a:p>
                  </a:txBody>
                  <a:tcPr>
                    <a:noFill/>
                  </a:tcPr>
                </a:tc>
                <a:extLst>
                  <a:ext uri="{0D108BD9-81ED-4DB2-BD59-A6C34878D82A}">
                    <a16:rowId xmlns:a16="http://schemas.microsoft.com/office/drawing/2014/main" val="10000"/>
                  </a:ext>
                </a:extLst>
              </a:tr>
              <a:tr h="826615">
                <a:tc>
                  <a:txBody>
                    <a:bodyPr/>
                    <a:lstStyle/>
                    <a:p>
                      <a:pPr algn="ctr"/>
                      <a:r>
                        <a:rPr lang="en-US" sz="4000" b="0" dirty="0">
                          <a:solidFill>
                            <a:srgbClr val="000000"/>
                          </a:solidFill>
                        </a:rPr>
                        <a:t>E</a:t>
                      </a:r>
                    </a:p>
                  </a:txBody>
                  <a:tcPr>
                    <a:lnB w="28575" cap="flat" cmpd="sng" algn="ctr">
                      <a:solidFill>
                        <a:srgbClr val="000000"/>
                      </a:solidFill>
                      <a:prstDash val="solid"/>
                      <a:round/>
                      <a:headEnd type="none" w="med" len="med"/>
                      <a:tailEnd type="none" w="med" len="med"/>
                    </a:lnB>
                    <a:noFill/>
                  </a:tcPr>
                </a:tc>
                <a:tc>
                  <a:txBody>
                    <a:bodyPr/>
                    <a:lstStyle/>
                    <a:p>
                      <a:pPr algn="ctr"/>
                      <a:r>
                        <a:rPr lang="en-US" sz="4000" b="0" dirty="0">
                          <a:solidFill>
                            <a:srgbClr val="000000"/>
                          </a:solidFill>
                        </a:rPr>
                        <a:t>F</a:t>
                      </a:r>
                    </a:p>
                  </a:txBody>
                  <a:tcPr>
                    <a:lnR w="28575" cap="flat" cmpd="sng" algn="ctr">
                      <a:noFill/>
                      <a:prstDash val="solid"/>
                      <a:round/>
                      <a:headEnd type="none" w="med" len="med"/>
                      <a:tailEnd type="none" w="med" len="med"/>
                    </a:lnR>
                  </a:tcPr>
                </a:tc>
                <a:tc>
                  <a:txBody>
                    <a:bodyPr/>
                    <a:lstStyle/>
                    <a:p>
                      <a:pPr algn="ctr"/>
                      <a:r>
                        <a:rPr lang="en-US" sz="4000" b="0" dirty="0">
                          <a:solidFill>
                            <a:srgbClr val="000000"/>
                          </a:solidFill>
                        </a:rPr>
                        <a:t>A</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rgbClr val="000000"/>
                          </a:solidFill>
                        </a:rPr>
                        <a:t>D</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rgbClr val="000000"/>
                          </a:solidFill>
                        </a:rPr>
                        <a:t>C</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rgbClr val="000000"/>
                          </a:solidFill>
                        </a:rPr>
                        <a:t>B</a:t>
                      </a:r>
                    </a:p>
                  </a:txBody>
                  <a:tcPr>
                    <a:lnL w="28575" cap="flat" cmpd="sng" algn="ctr">
                      <a:noFill/>
                      <a:prstDash val="solid"/>
                      <a:round/>
                      <a:headEnd type="none" w="med" len="med"/>
                      <a:tailEnd type="none" w="med" len="med"/>
                    </a:lnL>
                    <a:noFill/>
                  </a:tcPr>
                </a:tc>
                <a:tc>
                  <a:txBody>
                    <a:bodyPr/>
                    <a:lstStyle/>
                    <a:p>
                      <a:pPr algn="ctr"/>
                      <a:r>
                        <a:rPr lang="en-US" sz="4000" b="0" dirty="0">
                          <a:solidFill>
                            <a:srgbClr val="000000"/>
                          </a:solidFill>
                        </a:rPr>
                        <a:t>C</a:t>
                      </a:r>
                    </a:p>
                  </a:txBody>
                  <a:tcPr>
                    <a:lnB w="2857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826615">
                <a:tc>
                  <a:txBody>
                    <a:bodyPr/>
                    <a:lstStyle/>
                    <a:p>
                      <a:pPr algn="ctr"/>
                      <a:r>
                        <a:rPr lang="en-US" sz="4000" b="1" dirty="0">
                          <a:solidFill>
                            <a:srgbClr val="FF0000"/>
                          </a:solidFill>
                        </a:rPr>
                        <a:t>C</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solidFill>
                      <a:srgbClr val="FFFF00"/>
                    </a:solidFill>
                  </a:tcPr>
                </a:tc>
                <a:tc>
                  <a:txBody>
                    <a:bodyPr/>
                    <a:lstStyle/>
                    <a:p>
                      <a:pPr algn="ctr"/>
                      <a:r>
                        <a:rPr lang="en-US" sz="4000" b="1" dirty="0">
                          <a:solidFill>
                            <a:srgbClr val="FF0000"/>
                          </a:solidFill>
                        </a:rPr>
                        <a:t>D</a:t>
                      </a:r>
                    </a:p>
                  </a:txBody>
                  <a:tcPr>
                    <a:lnL w="28575"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tcPr>
                </a:tc>
                <a:tc>
                  <a:txBody>
                    <a:bodyPr/>
                    <a:lstStyle/>
                    <a:p>
                      <a:pPr algn="ctr"/>
                      <a:r>
                        <a:rPr lang="en-US" sz="4000" b="1" dirty="0">
                          <a:solidFill>
                            <a:srgbClr val="FF0000"/>
                          </a:solidFill>
                        </a:rPr>
                        <a:t>F</a:t>
                      </a:r>
                    </a:p>
                  </a:txBody>
                  <a:tcPr>
                    <a:lnL w="28575" cap="flat" cmpd="sng" algn="ctr">
                      <a:no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1" dirty="0">
                          <a:solidFill>
                            <a:srgbClr val="FF0000"/>
                          </a:solidFill>
                        </a:rPr>
                        <a:t>B</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sz="4000" b="1" dirty="0">
                          <a:solidFill>
                            <a:srgbClr val="FF0000"/>
                          </a:solidFill>
                        </a:rPr>
                        <a:t>A</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sz="4000" b="1" dirty="0">
                          <a:solidFill>
                            <a:srgbClr val="FF0000"/>
                          </a:solidFill>
                        </a:rPr>
                        <a:t>G</a:t>
                      </a:r>
                      <a:r>
                        <a:rPr lang="en-US" sz="2500" b="1" dirty="0">
                          <a:solidFill>
                            <a:srgbClr val="FF0000"/>
                          </a:solidFill>
                          <a:latin typeface="ＭＳ ゴシック"/>
                          <a:ea typeface="ＭＳ ゴシック"/>
                          <a:cs typeface="ＭＳ ゴシック"/>
                        </a:rPr>
                        <a:t>♯</a:t>
                      </a:r>
                      <a:endParaRPr lang="en-US" sz="2500" b="1" dirty="0">
                        <a:solidFill>
                          <a:srgbClr val="FF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B w="28575" cap="flat" cmpd="sng" algn="ctr">
                      <a:solidFill>
                        <a:srgbClr val="000000"/>
                      </a:solidFill>
                      <a:prstDash val="solid"/>
                      <a:round/>
                      <a:headEnd type="none" w="med" len="med"/>
                      <a:tailEnd type="none" w="med" len="med"/>
                    </a:lnB>
                    <a:noFill/>
                  </a:tcPr>
                </a:tc>
                <a:tc>
                  <a:txBody>
                    <a:bodyPr/>
                    <a:lstStyle/>
                    <a:p>
                      <a:pPr algn="ctr"/>
                      <a:r>
                        <a:rPr lang="en-US" sz="4000" b="1" dirty="0">
                          <a:solidFill>
                            <a:srgbClr val="FF0000"/>
                          </a:solidFill>
                        </a:rPr>
                        <a:t>A</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solidFill>
                      <a:srgbClr val="FFFF00"/>
                    </a:solidFill>
                  </a:tcPr>
                </a:tc>
                <a:extLst>
                  <a:ext uri="{0D108BD9-81ED-4DB2-BD59-A6C34878D82A}">
                    <a16:rowId xmlns:a16="http://schemas.microsoft.com/office/drawing/2014/main" val="10002"/>
                  </a:ext>
                </a:extLst>
              </a:tr>
              <a:tr h="806781">
                <a:tc>
                  <a:txBody>
                    <a:bodyPr/>
                    <a:lstStyle/>
                    <a:p>
                      <a:pPr algn="ctr"/>
                      <a:r>
                        <a:rPr lang="en-US" sz="4000" dirty="0"/>
                        <a:t>A</a:t>
                      </a:r>
                    </a:p>
                  </a:txBody>
                  <a:tcPr>
                    <a:lnT w="28575" cap="flat" cmpd="sng" algn="ctr">
                      <a:solidFill>
                        <a:srgbClr val="000000"/>
                      </a:solidFill>
                      <a:prstDash val="solid"/>
                      <a:round/>
                      <a:headEnd type="none" w="med" len="med"/>
                      <a:tailEnd type="none" w="med" len="med"/>
                    </a:lnT>
                    <a:noFill/>
                  </a:tcPr>
                </a:tc>
                <a:tc>
                  <a:txBody>
                    <a:bodyPr/>
                    <a:lstStyle/>
                    <a:p>
                      <a:pPr algn="ctr"/>
                      <a:r>
                        <a:rPr lang="en-US" sz="4000" dirty="0"/>
                        <a:t>B</a:t>
                      </a:r>
                    </a:p>
                  </a:txBody>
                  <a:tcPr>
                    <a:lnB w="28575" cap="flat" cmpd="sng" algn="ctr">
                      <a:solidFill>
                        <a:srgbClr val="000000"/>
                      </a:solidFill>
                      <a:prstDash val="solid"/>
                      <a:round/>
                      <a:headEnd type="none" w="med" len="med"/>
                      <a:tailEnd type="none" w="med" len="med"/>
                    </a:lnB>
                    <a:noFill/>
                  </a:tcPr>
                </a:tc>
                <a:tc>
                  <a:txBody>
                    <a:bodyPr/>
                    <a:lstStyle/>
                    <a:p>
                      <a:pPr algn="ctr"/>
                      <a:r>
                        <a:rPr lang="en-US" sz="4000" dirty="0"/>
                        <a:t>D</a:t>
                      </a:r>
                    </a:p>
                  </a:txBody>
                  <a:tcP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sz="4000" dirty="0"/>
                        <a:t>G</a:t>
                      </a:r>
                    </a:p>
                  </a:txBody>
                  <a:tcPr>
                    <a:lnT w="28575" cap="flat" cmpd="sng" algn="ctr">
                      <a:solidFill>
                        <a:srgbClr val="000000"/>
                      </a:solidFill>
                      <a:prstDash val="solid"/>
                      <a:round/>
                      <a:headEnd type="none" w="med" len="med"/>
                      <a:tailEnd type="none" w="med" len="med"/>
                    </a:lnT>
                    <a:noFill/>
                  </a:tcPr>
                </a:tc>
                <a:tc>
                  <a:txBody>
                    <a:bodyPr/>
                    <a:lstStyle/>
                    <a:p>
                      <a:pPr algn="ctr"/>
                      <a:r>
                        <a:rPr lang="en-US" sz="4000" dirty="0"/>
                        <a:t>F</a:t>
                      </a:r>
                    </a:p>
                  </a:txBody>
                  <a:tcPr>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noFill/>
                  </a:tcPr>
                </a:tc>
                <a:tc>
                  <a:txBody>
                    <a:bodyPr/>
                    <a:lstStyle/>
                    <a:p>
                      <a:pPr algn="ctr"/>
                      <a:r>
                        <a:rPr lang="en-US" sz="4000" dirty="0"/>
                        <a:t>E</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5AFBF8"/>
                    </a:solidFill>
                  </a:tcPr>
                </a:tc>
                <a:tc>
                  <a:txBody>
                    <a:bodyPr/>
                    <a:lstStyle/>
                    <a:p>
                      <a:pPr algn="ctr"/>
                      <a:r>
                        <a:rPr lang="en-US" sz="4000" dirty="0"/>
                        <a:t>F</a:t>
                      </a:r>
                    </a:p>
                  </a:txBody>
                  <a:tcPr>
                    <a:lnL w="28575" cap="flat" cmpd="sng" algn="ctr">
                      <a:solidFill>
                        <a:srgbClr val="000000"/>
                      </a:solidFill>
                      <a:prstDash val="solid"/>
                      <a:round/>
                      <a:headEnd type="none" w="med" len="med"/>
                      <a:tailEnd type="none" w="med" len="med"/>
                    </a:lnL>
                    <a:lnT w="28575" cap="flat" cmpd="sng" algn="ctr">
                      <a:solidFill>
                        <a:srgbClr val="000000"/>
                      </a:solidFill>
                      <a:prstDash val="solid"/>
                      <a:round/>
                      <a:headEnd type="none" w="med" len="med"/>
                      <a:tailEnd type="none" w="med" len="med"/>
                    </a:lnT>
                    <a:noFill/>
                  </a:tcPr>
                </a:tc>
                <a:extLst>
                  <a:ext uri="{0D108BD9-81ED-4DB2-BD59-A6C34878D82A}">
                    <a16:rowId xmlns:a16="http://schemas.microsoft.com/office/drawing/2014/main" val="10003"/>
                  </a:ext>
                </a:extLst>
              </a:tr>
              <a:tr h="744005">
                <a:tc>
                  <a:txBody>
                    <a:bodyPr/>
                    <a:lstStyle/>
                    <a:p>
                      <a:pPr algn="ctr"/>
                      <a:r>
                        <a:rPr lang="en-US" sz="4000" dirty="0"/>
                        <a:t>F</a:t>
                      </a:r>
                    </a:p>
                  </a:txBody>
                  <a:tcPr>
                    <a:lnR w="28575" cap="flat" cmpd="sng" algn="ctr">
                      <a:solidFill>
                        <a:srgbClr val="000000"/>
                      </a:solidFill>
                      <a:prstDash val="solid"/>
                      <a:round/>
                      <a:headEnd type="none" w="med" len="med"/>
                      <a:tailEnd type="none" w="med" len="med"/>
                    </a:lnR>
                  </a:tcPr>
                </a:tc>
                <a:tc>
                  <a:txBody>
                    <a:bodyPr/>
                    <a:lstStyle/>
                    <a:p>
                      <a:pPr algn="ctr"/>
                      <a:r>
                        <a:rPr lang="en-US" sz="4000" dirty="0"/>
                        <a:t>G</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r>
                        <a:rPr lang="en-US" sz="4000" dirty="0"/>
                        <a:t>B</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r>
                        <a:rPr lang="en-US" sz="4000" dirty="0"/>
                        <a:t>E</a:t>
                      </a:r>
                    </a:p>
                  </a:txBody>
                  <a:tcPr>
                    <a:lnL w="28575" cap="flat" cmpd="sng" algn="ctr">
                      <a:solidFill>
                        <a:srgbClr val="000000"/>
                      </a:solidFill>
                      <a:prstDash val="solid"/>
                      <a:round/>
                      <a:headEnd type="none" w="med" len="med"/>
                      <a:tailEnd type="none" w="med" len="med"/>
                    </a:lnL>
                  </a:tcPr>
                </a:tc>
                <a:tc>
                  <a:txBody>
                    <a:bodyPr/>
                    <a:lstStyle/>
                    <a:p>
                      <a:pPr algn="ctr"/>
                      <a:r>
                        <a:rPr lang="en-US" sz="4000" dirty="0"/>
                        <a:t>D</a:t>
                      </a:r>
                    </a:p>
                  </a:txBody>
                  <a:tcPr>
                    <a:noFill/>
                  </a:tcPr>
                </a:tc>
                <a:tc>
                  <a:txBody>
                    <a:bodyPr/>
                    <a:lstStyle/>
                    <a:p>
                      <a:pPr algn="ctr"/>
                      <a:r>
                        <a:rPr lang="en-US" sz="4000" dirty="0"/>
                        <a:t>C</a:t>
                      </a:r>
                    </a:p>
                  </a:txBody>
                  <a:tcPr>
                    <a:lnT w="28575" cap="flat" cmpd="sng" algn="ctr">
                      <a:solidFill>
                        <a:srgbClr val="000000"/>
                      </a:solidFill>
                      <a:prstDash val="solid"/>
                      <a:round/>
                      <a:headEnd type="none" w="med" len="med"/>
                      <a:tailEnd type="none" w="med" len="med"/>
                    </a:lnT>
                  </a:tcPr>
                </a:tc>
                <a:tc>
                  <a:txBody>
                    <a:bodyPr/>
                    <a:lstStyle/>
                    <a:p>
                      <a:pPr algn="ctr"/>
                      <a:r>
                        <a:rPr lang="en-US" sz="4000" dirty="0"/>
                        <a:t>D</a:t>
                      </a:r>
                    </a:p>
                  </a:txBody>
                  <a:tcPr/>
                </a:tc>
                <a:extLst>
                  <a:ext uri="{0D108BD9-81ED-4DB2-BD59-A6C34878D82A}">
                    <a16:rowId xmlns:a16="http://schemas.microsoft.com/office/drawing/2014/main" val="10004"/>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109504066"/>
              </p:ext>
            </p:extLst>
          </p:nvPr>
        </p:nvGraphicFramePr>
        <p:xfrm>
          <a:off x="1650754" y="1502896"/>
          <a:ext cx="6270013" cy="3930375"/>
        </p:xfrm>
        <a:graphic>
          <a:graphicData uri="http://schemas.openxmlformats.org/drawingml/2006/table">
            <a:tbl>
              <a:tblPr firstRow="1" bandRow="1">
                <a:effectLst/>
                <a:tableStyleId>{2D5ABB26-0587-4C30-8999-92F81FD0307C}</a:tableStyleId>
              </a:tblPr>
              <a:tblGrid>
                <a:gridCol w="869366">
                  <a:extLst>
                    <a:ext uri="{9D8B030D-6E8A-4147-A177-3AD203B41FA5}">
                      <a16:colId xmlns:a16="http://schemas.microsoft.com/office/drawing/2014/main" val="20000"/>
                    </a:ext>
                  </a:extLst>
                </a:gridCol>
                <a:gridCol w="869366">
                  <a:extLst>
                    <a:ext uri="{9D8B030D-6E8A-4147-A177-3AD203B41FA5}">
                      <a16:colId xmlns:a16="http://schemas.microsoft.com/office/drawing/2014/main" val="20001"/>
                    </a:ext>
                  </a:extLst>
                </a:gridCol>
                <a:gridCol w="869366">
                  <a:extLst>
                    <a:ext uri="{9D8B030D-6E8A-4147-A177-3AD203B41FA5}">
                      <a16:colId xmlns:a16="http://schemas.microsoft.com/office/drawing/2014/main" val="20002"/>
                    </a:ext>
                  </a:extLst>
                </a:gridCol>
                <a:gridCol w="875864">
                  <a:extLst>
                    <a:ext uri="{9D8B030D-6E8A-4147-A177-3AD203B41FA5}">
                      <a16:colId xmlns:a16="http://schemas.microsoft.com/office/drawing/2014/main" val="20003"/>
                    </a:ext>
                  </a:extLst>
                </a:gridCol>
                <a:gridCol w="862868">
                  <a:extLst>
                    <a:ext uri="{9D8B030D-6E8A-4147-A177-3AD203B41FA5}">
                      <a16:colId xmlns:a16="http://schemas.microsoft.com/office/drawing/2014/main" val="20004"/>
                    </a:ext>
                  </a:extLst>
                </a:gridCol>
                <a:gridCol w="973824">
                  <a:extLst>
                    <a:ext uri="{9D8B030D-6E8A-4147-A177-3AD203B41FA5}">
                      <a16:colId xmlns:a16="http://schemas.microsoft.com/office/drawing/2014/main" val="20005"/>
                    </a:ext>
                  </a:extLst>
                </a:gridCol>
                <a:gridCol w="949359">
                  <a:extLst>
                    <a:ext uri="{9D8B030D-6E8A-4147-A177-3AD203B41FA5}">
                      <a16:colId xmlns:a16="http://schemas.microsoft.com/office/drawing/2014/main" val="20006"/>
                    </a:ext>
                  </a:extLst>
                </a:gridCol>
              </a:tblGrid>
              <a:tr h="806054">
                <a:tc>
                  <a:txBody>
                    <a:bodyPr/>
                    <a:lstStyle/>
                    <a:p>
                      <a:pPr algn="ctr"/>
                      <a:r>
                        <a:rPr lang="en-US" sz="4000" b="0" dirty="0">
                          <a:solidFill>
                            <a:srgbClr val="000000"/>
                          </a:solidFill>
                        </a:rPr>
                        <a:t>G</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solidFill>
                      <a:schemeClr val="accent6">
                        <a:lumMod val="60000"/>
                        <a:lumOff val="40000"/>
                      </a:schemeClr>
                    </a:solidFill>
                  </a:tcPr>
                </a:tc>
                <a:tc>
                  <a:txBody>
                    <a:bodyPr/>
                    <a:lstStyle/>
                    <a:p>
                      <a:endParaRPr lang="en-US" dirty="0"/>
                    </a:p>
                  </a:txBody>
                  <a:tcPr>
                    <a:lnL w="28575"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tcPr>
                </a:tc>
                <a:tc>
                  <a:txBody>
                    <a:bodyPr/>
                    <a:lstStyle/>
                    <a:p>
                      <a:endParaRPr lang="en-US"/>
                    </a:p>
                  </a:txBody>
                  <a:tcPr>
                    <a:lnL w="28575" cap="flat" cmpd="sng" algn="ctr">
                      <a:no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rgbClr val="000000"/>
                          </a:solidFill>
                        </a:rPr>
                        <a:t>F</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5AFBF8"/>
                    </a:solidFill>
                  </a:tcPr>
                </a:tc>
                <a:tc>
                  <a:txBody>
                    <a:bodyPr/>
                    <a:lstStyle/>
                    <a:p>
                      <a:pPr algn="ctr"/>
                      <a:r>
                        <a:rPr lang="en-US" sz="4000" b="0" dirty="0">
                          <a:solidFill>
                            <a:srgbClr val="000000"/>
                          </a:solidFill>
                        </a:rPr>
                        <a:t>E</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5AFBF8"/>
                    </a:solidFill>
                  </a:tcPr>
                </a:tc>
                <a:tc>
                  <a:txBody>
                    <a:bodyPr/>
                    <a:lstStyle/>
                    <a:p>
                      <a:pPr algn="ctr"/>
                      <a:endParaRPr lang="en-US" sz="4000" b="0"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B w="28575" cap="flat" cmpd="sng" algn="ctr">
                      <a:solidFill>
                        <a:srgbClr val="000000"/>
                      </a:solidFill>
                      <a:prstDash val="solid"/>
                      <a:round/>
                      <a:headEnd type="none" w="med" len="med"/>
                      <a:tailEnd type="none" w="med" len="med"/>
                    </a:lnB>
                    <a:noFill/>
                  </a:tcPr>
                </a:tc>
                <a:tc>
                  <a:txBody>
                    <a:bodyPr/>
                    <a:lstStyle/>
                    <a:p>
                      <a:pPr algn="ctr"/>
                      <a:r>
                        <a:rPr lang="en-US" sz="4000" b="0" dirty="0">
                          <a:solidFill>
                            <a:srgbClr val="000000"/>
                          </a:solidFill>
                        </a:rPr>
                        <a:t>E</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10000"/>
                  </a:ext>
                </a:extLst>
              </a:tr>
              <a:tr h="806054">
                <a:tc>
                  <a:txBody>
                    <a:bodyPr/>
                    <a:lstStyle/>
                    <a:p>
                      <a:pPr algn="ctr"/>
                      <a:r>
                        <a:rPr lang="en-US" sz="4000" b="0" dirty="0">
                          <a:solidFill>
                            <a:srgbClr val="000000"/>
                          </a:solidFill>
                        </a:rPr>
                        <a:t>E</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solidFill>
                      <a:schemeClr val="accent6">
                        <a:lumMod val="60000"/>
                        <a:lumOff val="40000"/>
                      </a:schemeClr>
                    </a:solidFill>
                  </a:tcPr>
                </a:tc>
                <a:tc>
                  <a:txBody>
                    <a:bodyPr/>
                    <a:lstStyle/>
                    <a:p>
                      <a:endParaRPr lang="en-US"/>
                    </a:p>
                  </a:txBody>
                  <a:tcPr>
                    <a:lnL w="28575"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B w="28575" cap="flat" cmpd="sng" algn="ctr">
                      <a:solidFill>
                        <a:srgbClr val="000000"/>
                      </a:solidFill>
                      <a:prstDash val="solid"/>
                      <a:round/>
                      <a:headEnd type="none" w="med" len="med"/>
                      <a:tailEnd type="none" w="med" len="med"/>
                    </a:lnB>
                  </a:tcPr>
                </a:tc>
                <a:tc>
                  <a:txBody>
                    <a:bodyPr/>
                    <a:lstStyle/>
                    <a:p>
                      <a:endParaRPr lang="en-US" dirty="0"/>
                    </a:p>
                  </a:txBody>
                  <a:tcPr>
                    <a:lnL w="28575" cap="flat" cmpd="sng" algn="ctr">
                      <a:no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rgbClr val="000000"/>
                          </a:solidFill>
                        </a:rPr>
                        <a:t>D</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5AFBF8"/>
                    </a:solidFill>
                  </a:tcPr>
                </a:tc>
                <a:tc>
                  <a:txBody>
                    <a:bodyPr/>
                    <a:lstStyle/>
                    <a:p>
                      <a:pPr algn="ctr"/>
                      <a:r>
                        <a:rPr lang="en-US" sz="4000" b="0" dirty="0">
                          <a:solidFill>
                            <a:srgbClr val="000000"/>
                          </a:solidFill>
                        </a:rPr>
                        <a:t>C</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5AFBF8"/>
                    </a:solidFill>
                  </a:tcPr>
                </a:tc>
                <a:tc>
                  <a:txBody>
                    <a:bodyPr/>
                    <a:lstStyle/>
                    <a:p>
                      <a:pPr algn="ctr"/>
                      <a:r>
                        <a:rPr lang="en-US" sz="4000" b="0" dirty="0">
                          <a:solidFill>
                            <a:srgbClr val="000000"/>
                          </a:solidFill>
                        </a:rPr>
                        <a:t>B</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solidFill>
                      <a:srgbClr val="5AFBF8"/>
                    </a:solidFill>
                  </a:tcPr>
                </a:tc>
                <a:tc>
                  <a:txBody>
                    <a:bodyPr/>
                    <a:lstStyle/>
                    <a:p>
                      <a:pPr algn="ctr"/>
                      <a:r>
                        <a:rPr lang="en-US" sz="4000" b="0" dirty="0">
                          <a:solidFill>
                            <a:srgbClr val="000000"/>
                          </a:solidFill>
                        </a:rPr>
                        <a:t>C</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solidFill>
                      <a:schemeClr val="accent6">
                        <a:lumMod val="60000"/>
                        <a:lumOff val="40000"/>
                      </a:schemeClr>
                    </a:solidFill>
                  </a:tcPr>
                </a:tc>
                <a:extLst>
                  <a:ext uri="{0D108BD9-81ED-4DB2-BD59-A6C34878D82A}">
                    <a16:rowId xmlns:a16="http://schemas.microsoft.com/office/drawing/2014/main" val="10001"/>
                  </a:ext>
                </a:extLst>
              </a:tr>
              <a:tr h="806054">
                <a:tc>
                  <a:txBody>
                    <a:bodyPr/>
                    <a:lstStyle/>
                    <a:p>
                      <a:pPr algn="ctr"/>
                      <a:r>
                        <a:rPr lang="en-US" sz="4000" b="1" dirty="0">
                          <a:solidFill>
                            <a:srgbClr val="FF0000"/>
                          </a:solidFill>
                        </a:rPr>
                        <a:t>C</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B w="28575"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r>
                        <a:rPr lang="en-US" sz="4000" b="1" dirty="0">
                          <a:solidFill>
                            <a:srgbClr val="FF0000"/>
                          </a:solidFill>
                        </a:rPr>
                        <a:t>D</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solidFill>
                      <a:srgbClr val="5AFBF8"/>
                    </a:solidFill>
                  </a:tcPr>
                </a:tc>
                <a:tc>
                  <a:txBody>
                    <a:bodyPr/>
                    <a:lstStyle/>
                    <a:p>
                      <a:pPr algn="ctr"/>
                      <a:r>
                        <a:rPr lang="en-US" sz="4000" b="1" dirty="0">
                          <a:solidFill>
                            <a:srgbClr val="FF0000"/>
                          </a:solidFill>
                        </a:rPr>
                        <a:t>F</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5AFBF8"/>
                    </a:solidFill>
                  </a:tcPr>
                </a:tc>
                <a:tc>
                  <a:txBody>
                    <a:bodyPr/>
                    <a:lstStyle/>
                    <a:p>
                      <a:pPr algn="ctr"/>
                      <a:r>
                        <a:rPr lang="en-US" sz="4000" b="1" dirty="0">
                          <a:solidFill>
                            <a:srgbClr val="FF0000"/>
                          </a:solidFill>
                        </a:rPr>
                        <a:t>B</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AFBF8"/>
                    </a:solidFill>
                  </a:tcPr>
                </a:tc>
                <a:tc>
                  <a:txBody>
                    <a:bodyPr/>
                    <a:lstStyle/>
                    <a:p>
                      <a:pPr algn="ctr"/>
                      <a:r>
                        <a:rPr lang="en-US" sz="4000" b="1" dirty="0">
                          <a:solidFill>
                            <a:srgbClr val="FF0000"/>
                          </a:solidFill>
                        </a:rPr>
                        <a:t>A</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AFBF8"/>
                    </a:solidFill>
                  </a:tcPr>
                </a:tc>
                <a:tc>
                  <a:txBody>
                    <a:bodyPr/>
                    <a:lstStyle/>
                    <a:p>
                      <a:pPr algn="ctr"/>
                      <a:r>
                        <a:rPr lang="en-US" sz="4000" b="1" dirty="0">
                          <a:solidFill>
                            <a:srgbClr val="FF0000"/>
                          </a:solidFill>
                        </a:rPr>
                        <a:t>G</a:t>
                      </a:r>
                      <a:r>
                        <a:rPr lang="en-US" sz="2500" b="1" dirty="0">
                          <a:solidFill>
                            <a:srgbClr val="FF0000"/>
                          </a:solidFill>
                          <a:latin typeface="ＭＳ ゴシック"/>
                          <a:ea typeface="ＭＳ ゴシック"/>
                          <a:cs typeface="ＭＳ ゴシック"/>
                        </a:rPr>
                        <a:t>♯</a:t>
                      </a:r>
                      <a:endParaRPr lang="en-US" sz="2500" b="1" dirty="0">
                        <a:solidFill>
                          <a:srgbClr val="FF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solidFill>
                      <a:srgbClr val="5AFBF8"/>
                    </a:solidFill>
                  </a:tcPr>
                </a:tc>
                <a:tc>
                  <a:txBody>
                    <a:bodyPr/>
                    <a:lstStyle/>
                    <a:p>
                      <a:pPr algn="ctr"/>
                      <a:r>
                        <a:rPr lang="en-US" sz="4000" b="1" dirty="0">
                          <a:solidFill>
                            <a:srgbClr val="FF0000"/>
                          </a:solidFill>
                        </a:rPr>
                        <a:t>A</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B w="28575"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2"/>
                  </a:ext>
                </a:extLst>
              </a:tr>
              <a:tr h="786714">
                <a:tc>
                  <a:txBody>
                    <a:bodyPr/>
                    <a:lstStyle/>
                    <a:p>
                      <a:endParaRPr lang="en-US" dirty="0"/>
                    </a:p>
                  </a:txBody>
                  <a:tcPr>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noFill/>
                  </a:tcPr>
                </a:tc>
                <a:tc>
                  <a:txBody>
                    <a:bodyPr/>
                    <a:lstStyle/>
                    <a:p>
                      <a:pPr algn="ctr"/>
                      <a:r>
                        <a:rPr lang="en-US" sz="4000" dirty="0"/>
                        <a:t>B</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solidFill>
                      <a:srgbClr val="5AFBF8"/>
                    </a:solidFill>
                  </a:tcPr>
                </a:tc>
                <a:tc>
                  <a:txBody>
                    <a:bodyPr/>
                    <a:lstStyle/>
                    <a:p>
                      <a:pPr algn="ctr"/>
                      <a:r>
                        <a:rPr lang="en-US" sz="4000" dirty="0"/>
                        <a:t>D</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noFill/>
                      <a:prstDash val="solid"/>
                      <a:round/>
                      <a:headEnd type="none" w="med" len="med"/>
                      <a:tailEnd type="none" w="med" len="med"/>
                    </a:lnT>
                    <a:solidFill>
                      <a:srgbClr val="5AFBF8"/>
                    </a:solidFill>
                  </a:tcPr>
                </a:tc>
                <a:tc>
                  <a:txBody>
                    <a:bodyPr/>
                    <a:lstStyle/>
                    <a:p>
                      <a:endParaRPr lang="en-US" dirty="0"/>
                    </a:p>
                  </a:txBody>
                  <a:tcPr>
                    <a:lnL w="28575" cap="flat" cmpd="sng" algn="ctr">
                      <a:solidFill>
                        <a:srgbClr val="000000"/>
                      </a:solidFill>
                      <a:prstDash val="solid"/>
                      <a:round/>
                      <a:headEnd type="none" w="med" len="med"/>
                      <a:tailEnd type="none" w="med" len="med"/>
                    </a:lnL>
                    <a:lnT w="28575" cap="flat" cmpd="sng" algn="ctr">
                      <a:solidFill>
                        <a:srgbClr val="000000"/>
                      </a:solidFill>
                      <a:prstDash val="solid"/>
                      <a:round/>
                      <a:headEnd type="none" w="med" len="med"/>
                      <a:tailEnd type="none" w="med" len="med"/>
                    </a:lnT>
                    <a:noFill/>
                  </a:tcPr>
                </a:tc>
                <a:tc>
                  <a:txBody>
                    <a:bodyPr/>
                    <a:lstStyle/>
                    <a:p>
                      <a:endParaRPr lang="en-US"/>
                    </a:p>
                  </a:txBody>
                  <a:tcPr>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noFill/>
                  </a:tcPr>
                </a:tc>
                <a:tc>
                  <a:txBody>
                    <a:bodyPr/>
                    <a:lstStyle/>
                    <a:p>
                      <a:pPr algn="ctr"/>
                      <a:r>
                        <a:rPr lang="en-US" sz="4000" dirty="0"/>
                        <a:t>E</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B w="28575" cap="flat" cmpd="sng" algn="ctr">
                      <a:solidFill>
                        <a:srgbClr val="000000"/>
                      </a:solidFill>
                      <a:prstDash val="solid"/>
                      <a:round/>
                      <a:headEnd type="none" w="med" len="med"/>
                      <a:tailEnd type="none" w="med" len="med"/>
                    </a:lnB>
                    <a:solidFill>
                      <a:srgbClr val="5AFBF8"/>
                    </a:solidFill>
                  </a:tcPr>
                </a:tc>
                <a:tc>
                  <a:txBody>
                    <a:bodyPr/>
                    <a:lstStyle/>
                    <a:p>
                      <a:endParaRPr lang="en-US" dirty="0"/>
                    </a:p>
                  </a:txBody>
                  <a:tcPr>
                    <a:lnL w="28575" cap="flat" cmpd="sng" algn="ctr">
                      <a:solidFill>
                        <a:srgbClr val="000000"/>
                      </a:solidFill>
                      <a:prstDash val="solid"/>
                      <a:round/>
                      <a:headEnd type="none" w="med" len="med"/>
                      <a:tailEnd type="none" w="med" len="med"/>
                    </a:lnL>
                    <a:lnT w="28575" cap="flat" cmpd="sng" algn="ctr">
                      <a:solidFill>
                        <a:srgbClr val="000000"/>
                      </a:solidFill>
                      <a:prstDash val="solid"/>
                      <a:round/>
                      <a:headEnd type="none" w="med" len="med"/>
                      <a:tailEnd type="none" w="med" len="med"/>
                    </a:lnT>
                    <a:noFill/>
                  </a:tcPr>
                </a:tc>
                <a:extLst>
                  <a:ext uri="{0D108BD9-81ED-4DB2-BD59-A6C34878D82A}">
                    <a16:rowId xmlns:a16="http://schemas.microsoft.com/office/drawing/2014/main" val="10003"/>
                  </a:ext>
                </a:extLst>
              </a:tr>
              <a:tr h="725499">
                <a:tc>
                  <a:txBody>
                    <a:bodyPr/>
                    <a:lstStyle/>
                    <a:p>
                      <a:endParaRPr lang="en-US" dirty="0"/>
                    </a:p>
                  </a:txBody>
                  <a:tcPr>
                    <a:lnR w="28575" cap="flat" cmpd="sng" algn="ctr">
                      <a:solidFill>
                        <a:srgbClr val="000000"/>
                      </a:solidFill>
                      <a:prstDash val="solid"/>
                      <a:round/>
                      <a:headEnd type="none" w="med" len="med"/>
                      <a:tailEnd type="none" w="med" len="med"/>
                    </a:lnR>
                  </a:tcPr>
                </a:tc>
                <a:tc>
                  <a:txBody>
                    <a:bodyPr/>
                    <a:lstStyle/>
                    <a:p>
                      <a:pPr algn="ctr"/>
                      <a:r>
                        <a:rPr lang="en-US" sz="4000" dirty="0"/>
                        <a:t>G</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B w="28575" cap="flat" cmpd="sng" algn="ctr">
                      <a:solidFill>
                        <a:srgbClr val="000000"/>
                      </a:solidFill>
                      <a:prstDash val="solid"/>
                      <a:round/>
                      <a:headEnd type="none" w="med" len="med"/>
                      <a:tailEnd type="none" w="med" len="med"/>
                    </a:lnB>
                    <a:solidFill>
                      <a:srgbClr val="5AFBF8"/>
                    </a:solidFill>
                  </a:tcPr>
                </a:tc>
                <a:tc>
                  <a:txBody>
                    <a:bodyPr/>
                    <a:lstStyle/>
                    <a:p>
                      <a:pPr algn="ctr"/>
                      <a:r>
                        <a:rPr lang="en-US" sz="4000" dirty="0"/>
                        <a:t>B</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B w="28575" cap="flat" cmpd="sng" algn="ctr">
                      <a:solidFill>
                        <a:srgbClr val="000000"/>
                      </a:solidFill>
                      <a:prstDash val="solid"/>
                      <a:round/>
                      <a:headEnd type="none" w="med" len="med"/>
                      <a:tailEnd type="none" w="med" len="med"/>
                    </a:lnB>
                    <a:solidFill>
                      <a:srgbClr val="5AFBF8"/>
                    </a:solidFill>
                  </a:tcPr>
                </a:tc>
                <a:tc>
                  <a:txBody>
                    <a:bodyPr/>
                    <a:lstStyle/>
                    <a:p>
                      <a:endParaRPr lang="en-US"/>
                    </a:p>
                  </a:txBody>
                  <a:tcPr>
                    <a:lnL w="28575" cap="flat" cmpd="sng" algn="ctr">
                      <a:solidFill>
                        <a:srgbClr val="000000"/>
                      </a:solidFill>
                      <a:prstDash val="solid"/>
                      <a:round/>
                      <a:headEnd type="none" w="med" len="med"/>
                      <a:tailEnd type="none" w="med" len="med"/>
                    </a:lnL>
                  </a:tcPr>
                </a:tc>
                <a:tc>
                  <a:txBody>
                    <a:bodyPr/>
                    <a:lstStyle/>
                    <a:p>
                      <a:endParaRPr lang="en-US" dirty="0"/>
                    </a:p>
                  </a:txBody>
                  <a:tcPr>
                    <a:noFill/>
                  </a:tcPr>
                </a:tc>
                <a:tc>
                  <a:txBody>
                    <a:bodyPr/>
                    <a:lstStyle/>
                    <a:p>
                      <a:endParaRPr lang="en-US" dirty="0"/>
                    </a:p>
                  </a:txBody>
                  <a:tcPr>
                    <a:lnT w="28575" cap="flat" cmpd="sng" algn="ctr">
                      <a:solidFill>
                        <a:srgbClr val="000000"/>
                      </a:solidFill>
                      <a:prstDash val="solid"/>
                      <a:round/>
                      <a:headEnd type="none" w="med" len="med"/>
                      <a:tailEnd type="none" w="med" len="med"/>
                    </a:lnT>
                  </a:tcPr>
                </a:tc>
                <a:tc>
                  <a:txBody>
                    <a:bodyPr/>
                    <a:lstStyle/>
                    <a:p>
                      <a:endParaRPr lang="en-US" dirty="0"/>
                    </a:p>
                  </a:txBody>
                  <a:tcPr/>
                </a:tc>
                <a:extLst>
                  <a:ext uri="{0D108BD9-81ED-4DB2-BD59-A6C34878D82A}">
                    <a16:rowId xmlns:a16="http://schemas.microsoft.com/office/drawing/2014/main" val="10004"/>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1026567222"/>
              </p:ext>
            </p:extLst>
          </p:nvPr>
        </p:nvGraphicFramePr>
        <p:xfrm>
          <a:off x="1660998" y="1546819"/>
          <a:ext cx="6270013" cy="4674435"/>
        </p:xfrm>
        <a:graphic>
          <a:graphicData uri="http://schemas.openxmlformats.org/drawingml/2006/table">
            <a:tbl>
              <a:tblPr firstRow="1" bandRow="1">
                <a:effectLst/>
                <a:tableStyleId>{2D5ABB26-0587-4C30-8999-92F81FD0307C}</a:tableStyleId>
              </a:tblPr>
              <a:tblGrid>
                <a:gridCol w="869366">
                  <a:extLst>
                    <a:ext uri="{9D8B030D-6E8A-4147-A177-3AD203B41FA5}">
                      <a16:colId xmlns:a16="http://schemas.microsoft.com/office/drawing/2014/main" val="20000"/>
                    </a:ext>
                  </a:extLst>
                </a:gridCol>
                <a:gridCol w="869366">
                  <a:extLst>
                    <a:ext uri="{9D8B030D-6E8A-4147-A177-3AD203B41FA5}">
                      <a16:colId xmlns:a16="http://schemas.microsoft.com/office/drawing/2014/main" val="20001"/>
                    </a:ext>
                  </a:extLst>
                </a:gridCol>
                <a:gridCol w="869366">
                  <a:extLst>
                    <a:ext uri="{9D8B030D-6E8A-4147-A177-3AD203B41FA5}">
                      <a16:colId xmlns:a16="http://schemas.microsoft.com/office/drawing/2014/main" val="20002"/>
                    </a:ext>
                  </a:extLst>
                </a:gridCol>
                <a:gridCol w="869366">
                  <a:extLst>
                    <a:ext uri="{9D8B030D-6E8A-4147-A177-3AD203B41FA5}">
                      <a16:colId xmlns:a16="http://schemas.microsoft.com/office/drawing/2014/main" val="20003"/>
                    </a:ext>
                  </a:extLst>
                </a:gridCol>
                <a:gridCol w="869366">
                  <a:extLst>
                    <a:ext uri="{9D8B030D-6E8A-4147-A177-3AD203B41FA5}">
                      <a16:colId xmlns:a16="http://schemas.microsoft.com/office/drawing/2014/main" val="20004"/>
                    </a:ext>
                  </a:extLst>
                </a:gridCol>
                <a:gridCol w="973824">
                  <a:extLst>
                    <a:ext uri="{9D8B030D-6E8A-4147-A177-3AD203B41FA5}">
                      <a16:colId xmlns:a16="http://schemas.microsoft.com/office/drawing/2014/main" val="20005"/>
                    </a:ext>
                  </a:extLst>
                </a:gridCol>
                <a:gridCol w="949359">
                  <a:extLst>
                    <a:ext uri="{9D8B030D-6E8A-4147-A177-3AD203B41FA5}">
                      <a16:colId xmlns:a16="http://schemas.microsoft.com/office/drawing/2014/main" val="20006"/>
                    </a:ext>
                  </a:extLst>
                </a:gridCol>
              </a:tblGrid>
              <a:tr h="826615">
                <a:tc>
                  <a:txBody>
                    <a:bodyPr/>
                    <a:lstStyle/>
                    <a:p>
                      <a:pPr algn="ctr"/>
                      <a:r>
                        <a:rPr lang="en-US" sz="4000" b="0" dirty="0">
                          <a:solidFill>
                            <a:srgbClr val="000000"/>
                          </a:solidFill>
                        </a:rPr>
                        <a:t>G</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solidFill>
                      <a:schemeClr val="accent6">
                        <a:lumMod val="60000"/>
                        <a:lumOff val="40000"/>
                      </a:schemeClr>
                    </a:solidFill>
                  </a:tcPr>
                </a:tc>
                <a:tc>
                  <a:txBody>
                    <a:bodyPr/>
                    <a:lstStyle/>
                    <a:p>
                      <a:pPr algn="ctr"/>
                      <a:endParaRPr lang="en-US" sz="4000" b="0"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algn="ctr"/>
                      <a:endParaRPr lang="en-US" sz="4000" b="0" dirty="0">
                        <a:solidFill>
                          <a:srgbClr val="000000"/>
                        </a:solidFill>
                      </a:endParaRPr>
                    </a:p>
                  </a:txBody>
                  <a:tcPr>
                    <a:lnL w="28575" cap="flat" cmpd="sng" algn="ctr">
                      <a:no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rgbClr val="000000"/>
                          </a:solidFill>
                        </a:rPr>
                        <a:t>F</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5AFBF8"/>
                    </a:solidFill>
                  </a:tcPr>
                </a:tc>
                <a:tc>
                  <a:txBody>
                    <a:bodyPr/>
                    <a:lstStyle/>
                    <a:p>
                      <a:pPr algn="ctr"/>
                      <a:r>
                        <a:rPr lang="en-US" sz="4000" b="0" dirty="0">
                          <a:solidFill>
                            <a:srgbClr val="000000"/>
                          </a:solidFill>
                        </a:rPr>
                        <a:t>E</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5AFBF8"/>
                    </a:solidFill>
                  </a:tcPr>
                </a:tc>
                <a:tc>
                  <a:txBody>
                    <a:bodyPr/>
                    <a:lstStyle/>
                    <a:p>
                      <a:pPr algn="ctr"/>
                      <a:endParaRPr lang="en-US" sz="4000" b="0"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B w="28575" cap="flat" cmpd="sng" algn="ctr">
                      <a:solidFill>
                        <a:srgbClr val="000000"/>
                      </a:solidFill>
                      <a:prstDash val="solid"/>
                      <a:round/>
                      <a:headEnd type="none" w="med" len="med"/>
                      <a:tailEnd type="none" w="med" len="med"/>
                    </a:lnB>
                    <a:noFill/>
                  </a:tcPr>
                </a:tc>
                <a:tc>
                  <a:txBody>
                    <a:bodyPr/>
                    <a:lstStyle/>
                    <a:p>
                      <a:pPr algn="ctr"/>
                      <a:r>
                        <a:rPr lang="en-US" sz="4000" b="0" dirty="0">
                          <a:solidFill>
                            <a:srgbClr val="000000"/>
                          </a:solidFill>
                        </a:rPr>
                        <a:t>E</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10000"/>
                  </a:ext>
                </a:extLst>
              </a:tr>
              <a:tr h="726414">
                <a:tc>
                  <a:txBody>
                    <a:bodyPr/>
                    <a:lstStyle/>
                    <a:p>
                      <a:pPr algn="ctr"/>
                      <a:r>
                        <a:rPr lang="en-US" sz="4000" b="0" dirty="0">
                          <a:solidFill>
                            <a:srgbClr val="000000"/>
                          </a:solidFill>
                        </a:rPr>
                        <a:t>E</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B w="28575"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endParaRPr lang="en-US" sz="4000" b="0"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B w="28575" cap="flat" cmpd="sng" algn="ctr">
                      <a:solidFill>
                        <a:srgbClr val="000000"/>
                      </a:solidFill>
                      <a:prstDash val="solid"/>
                      <a:round/>
                      <a:headEnd type="none" w="med" len="med"/>
                      <a:tailEnd type="none" w="med" len="med"/>
                    </a:lnB>
                    <a:noFill/>
                  </a:tcPr>
                </a:tc>
                <a:tc>
                  <a:txBody>
                    <a:bodyPr/>
                    <a:lstStyle/>
                    <a:p>
                      <a:pPr algn="ctr"/>
                      <a:endParaRPr lang="en-US" sz="4000" b="0" dirty="0">
                        <a:solidFill>
                          <a:srgbClr val="000000"/>
                        </a:solidFill>
                      </a:endParaRPr>
                    </a:p>
                  </a:txBody>
                  <a:tcPr>
                    <a:lnL w="28575" cap="flat" cmpd="sng" algn="ctr">
                      <a:no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rgbClr val="000000"/>
                          </a:solidFill>
                        </a:rPr>
                        <a:t>D</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AFBF8"/>
                    </a:solidFill>
                  </a:tcPr>
                </a:tc>
                <a:tc>
                  <a:txBody>
                    <a:bodyPr/>
                    <a:lstStyle/>
                    <a:p>
                      <a:pPr algn="ctr"/>
                      <a:r>
                        <a:rPr lang="en-US" sz="4000" b="0" dirty="0">
                          <a:solidFill>
                            <a:srgbClr val="000000"/>
                          </a:solidFill>
                        </a:rPr>
                        <a:t>C</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AFBF8"/>
                    </a:solidFill>
                  </a:tcPr>
                </a:tc>
                <a:tc>
                  <a:txBody>
                    <a:bodyPr/>
                    <a:lstStyle/>
                    <a:p>
                      <a:pPr algn="ctr"/>
                      <a:r>
                        <a:rPr lang="en-US" sz="4000" b="0" dirty="0">
                          <a:solidFill>
                            <a:srgbClr val="000000"/>
                          </a:solidFill>
                        </a:rPr>
                        <a:t>B</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5AFBF8"/>
                    </a:solidFill>
                  </a:tcPr>
                </a:tc>
                <a:tc>
                  <a:txBody>
                    <a:bodyPr/>
                    <a:lstStyle/>
                    <a:p>
                      <a:pPr algn="ctr"/>
                      <a:r>
                        <a:rPr lang="en-US" sz="4000" b="0" dirty="0">
                          <a:solidFill>
                            <a:srgbClr val="000000"/>
                          </a:solidFill>
                        </a:rPr>
                        <a:t>C</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B w="28575"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1"/>
                  </a:ext>
                </a:extLst>
              </a:tr>
              <a:tr h="826615">
                <a:tc>
                  <a:txBody>
                    <a:bodyPr/>
                    <a:lstStyle/>
                    <a:p>
                      <a:pPr algn="ctr"/>
                      <a:r>
                        <a:rPr lang="en-US" sz="4000" b="1" dirty="0">
                          <a:solidFill>
                            <a:srgbClr val="FF0000"/>
                          </a:solidFill>
                        </a:rPr>
                        <a:t>C</a:t>
                      </a:r>
                    </a:p>
                  </a:txBody>
                  <a:tcPr>
                    <a:lnL w="28575" cap="flat" cmpd="sng" algn="ctr">
                      <a:solidFill>
                        <a:srgbClr val="000000"/>
                      </a:solidFill>
                      <a:prstDash val="solid"/>
                      <a:round/>
                      <a:headEnd type="none" w="med" len="med"/>
                      <a:tailEnd type="none" w="med" len="med"/>
                    </a:lnL>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B87D6"/>
                    </a:solidFill>
                  </a:tcPr>
                </a:tc>
                <a:tc>
                  <a:txBody>
                    <a:bodyPr/>
                    <a:lstStyle/>
                    <a:p>
                      <a:pPr algn="ctr"/>
                      <a:r>
                        <a:rPr lang="en-US" sz="4000" b="1" dirty="0">
                          <a:solidFill>
                            <a:srgbClr val="FF0000"/>
                          </a:solidFill>
                        </a:rPr>
                        <a:t>D</a:t>
                      </a:r>
                    </a:p>
                  </a:txBody>
                  <a:tcPr>
                    <a:lnR w="28575" cap="flat" cmpd="sng" algn="ctr">
                      <a:no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B87D6"/>
                    </a:solidFill>
                  </a:tcPr>
                </a:tc>
                <a:tc>
                  <a:txBody>
                    <a:bodyPr/>
                    <a:lstStyle/>
                    <a:p>
                      <a:pPr algn="ctr"/>
                      <a:r>
                        <a:rPr lang="en-US" sz="4000" b="1" dirty="0">
                          <a:solidFill>
                            <a:srgbClr val="FF0000"/>
                          </a:solidFill>
                        </a:rPr>
                        <a:t>F</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B87D6"/>
                    </a:solidFill>
                  </a:tcPr>
                </a:tc>
                <a:tc>
                  <a:txBody>
                    <a:bodyPr/>
                    <a:lstStyle/>
                    <a:p>
                      <a:pPr algn="ctr"/>
                      <a:r>
                        <a:rPr lang="en-US" sz="4000" b="1" dirty="0">
                          <a:solidFill>
                            <a:srgbClr val="FF0000"/>
                          </a:solidFill>
                        </a:rPr>
                        <a:t>B</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B87D6"/>
                    </a:solidFill>
                  </a:tcPr>
                </a:tc>
                <a:tc>
                  <a:txBody>
                    <a:bodyPr/>
                    <a:lstStyle/>
                    <a:p>
                      <a:pPr algn="ctr"/>
                      <a:r>
                        <a:rPr lang="en-US" sz="4000" b="1" dirty="0">
                          <a:solidFill>
                            <a:srgbClr val="FF0000"/>
                          </a:solidFill>
                        </a:rPr>
                        <a:t>A</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B87D6"/>
                    </a:solidFill>
                  </a:tcPr>
                </a:tc>
                <a:tc>
                  <a:txBody>
                    <a:bodyPr/>
                    <a:lstStyle/>
                    <a:p>
                      <a:pPr algn="ctr"/>
                      <a:r>
                        <a:rPr lang="en-US" sz="4000" b="1" dirty="0">
                          <a:solidFill>
                            <a:srgbClr val="FF0000"/>
                          </a:solidFill>
                        </a:rPr>
                        <a:t>G</a:t>
                      </a:r>
                      <a:r>
                        <a:rPr lang="en-US" sz="2500" b="1" dirty="0">
                          <a:solidFill>
                            <a:srgbClr val="FF0000"/>
                          </a:solidFill>
                          <a:latin typeface="ＭＳ ゴシック"/>
                          <a:ea typeface="ＭＳ ゴシック"/>
                          <a:cs typeface="ＭＳ ゴシック"/>
                        </a:rPr>
                        <a:t>♯</a:t>
                      </a:r>
                      <a:endParaRPr lang="en-US" sz="2500" b="1" dirty="0">
                        <a:solidFill>
                          <a:srgbClr val="FF0000"/>
                        </a:solidFill>
                      </a:endParaRPr>
                    </a:p>
                  </a:txBody>
                  <a:tcPr>
                    <a:lnL w="28575" cap="flat" cmpd="sng" algn="ctr">
                      <a:noFill/>
                      <a:prstDash val="solid"/>
                      <a:round/>
                      <a:headEnd type="none" w="med" len="med"/>
                      <a:tailEnd type="none" w="med" len="med"/>
                    </a:lnL>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B87D6"/>
                    </a:solidFill>
                  </a:tcPr>
                </a:tc>
                <a:tc>
                  <a:txBody>
                    <a:bodyPr/>
                    <a:lstStyle/>
                    <a:p>
                      <a:pPr algn="ctr"/>
                      <a:r>
                        <a:rPr lang="en-US" sz="4000" b="1" dirty="0">
                          <a:solidFill>
                            <a:srgbClr val="FF0000"/>
                          </a:solidFill>
                        </a:rPr>
                        <a:t>A</a:t>
                      </a:r>
                    </a:p>
                  </a:txBody>
                  <a:tcPr>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B87D6"/>
                    </a:solidFill>
                  </a:tcPr>
                </a:tc>
                <a:extLst>
                  <a:ext uri="{0D108BD9-81ED-4DB2-BD59-A6C34878D82A}">
                    <a16:rowId xmlns:a16="http://schemas.microsoft.com/office/drawing/2014/main" val="10002"/>
                  </a:ext>
                </a:extLst>
              </a:tr>
              <a:tr h="806781">
                <a:tc>
                  <a:txBody>
                    <a:bodyPr/>
                    <a:lstStyle/>
                    <a:p>
                      <a:pPr algn="ctr"/>
                      <a:endParaRPr lang="en-US" sz="4000" dirty="0"/>
                    </a:p>
                  </a:txBody>
                  <a:tcPr>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noFill/>
                  </a:tcPr>
                </a:tc>
                <a:tc>
                  <a:txBody>
                    <a:bodyPr/>
                    <a:lstStyle/>
                    <a:p>
                      <a:pPr algn="ctr"/>
                      <a:r>
                        <a:rPr lang="en-US" sz="4000" dirty="0"/>
                        <a:t>B</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solidFill>
                      <a:srgbClr val="5AFBF8"/>
                    </a:solidFill>
                  </a:tcPr>
                </a:tc>
                <a:tc>
                  <a:txBody>
                    <a:bodyPr/>
                    <a:lstStyle/>
                    <a:p>
                      <a:pPr algn="ctr"/>
                      <a:r>
                        <a:rPr lang="en-US" sz="4000" dirty="0"/>
                        <a:t>D</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solidFill>
                      <a:srgbClr val="5AFBF8"/>
                    </a:solidFill>
                  </a:tcPr>
                </a:tc>
                <a:tc>
                  <a:txBody>
                    <a:bodyPr/>
                    <a:lstStyle/>
                    <a:p>
                      <a:pPr algn="ctr"/>
                      <a:endParaRPr lang="en-US" sz="4000" dirty="0"/>
                    </a:p>
                  </a:txBody>
                  <a:tcPr>
                    <a:lnL w="28575" cap="flat" cmpd="sng" algn="ctr">
                      <a:solidFill>
                        <a:srgbClr val="000000"/>
                      </a:solidFill>
                      <a:prstDash val="solid"/>
                      <a:round/>
                      <a:headEnd type="none" w="med" len="med"/>
                      <a:tailEnd type="none" w="med" len="med"/>
                    </a:lnL>
                    <a:lnT w="28575" cap="flat" cmpd="sng" algn="ctr">
                      <a:solidFill>
                        <a:srgbClr val="000000"/>
                      </a:solidFill>
                      <a:prstDash val="solid"/>
                      <a:round/>
                      <a:headEnd type="none" w="med" len="med"/>
                      <a:tailEnd type="none" w="med" len="med"/>
                    </a:lnT>
                    <a:noFill/>
                  </a:tcPr>
                </a:tc>
                <a:tc>
                  <a:txBody>
                    <a:bodyPr/>
                    <a:lstStyle/>
                    <a:p>
                      <a:pPr algn="ctr"/>
                      <a:endParaRPr lang="en-US" sz="4000" dirty="0"/>
                    </a:p>
                  </a:txBody>
                  <a:tcPr>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noFill/>
                  </a:tcPr>
                </a:tc>
                <a:tc>
                  <a:txBody>
                    <a:bodyPr/>
                    <a:lstStyle/>
                    <a:p>
                      <a:pPr algn="ctr"/>
                      <a:r>
                        <a:rPr lang="en-US" sz="4000" dirty="0"/>
                        <a:t>E</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endParaRPr lang="en-US" sz="4000" dirty="0"/>
                    </a:p>
                  </a:txBody>
                  <a:tcPr>
                    <a:lnL w="28575" cap="flat" cmpd="sng" algn="ctr">
                      <a:solidFill>
                        <a:srgbClr val="000000"/>
                      </a:solidFill>
                      <a:prstDash val="solid"/>
                      <a:round/>
                      <a:headEnd type="none" w="med" len="med"/>
                      <a:tailEnd type="none" w="med" len="med"/>
                    </a:lnL>
                    <a:lnT w="28575" cap="flat" cmpd="sng" algn="ctr">
                      <a:solidFill>
                        <a:srgbClr val="000000"/>
                      </a:solidFill>
                      <a:prstDash val="solid"/>
                      <a:round/>
                      <a:headEnd type="none" w="med" len="med"/>
                      <a:tailEnd type="none" w="med" len="med"/>
                    </a:lnT>
                    <a:noFill/>
                  </a:tcPr>
                </a:tc>
                <a:extLst>
                  <a:ext uri="{0D108BD9-81ED-4DB2-BD59-A6C34878D82A}">
                    <a16:rowId xmlns:a16="http://schemas.microsoft.com/office/drawing/2014/main" val="10003"/>
                  </a:ext>
                </a:extLst>
              </a:tr>
              <a:tr h="744005">
                <a:tc>
                  <a:txBody>
                    <a:bodyPr/>
                    <a:lstStyle/>
                    <a:p>
                      <a:pPr algn="ctr"/>
                      <a:endParaRPr lang="en-US" sz="4000" dirty="0"/>
                    </a:p>
                  </a:txBody>
                  <a:tcPr>
                    <a:lnR w="28575" cap="flat" cmpd="sng" algn="ctr">
                      <a:solidFill>
                        <a:srgbClr val="000000"/>
                      </a:solidFill>
                      <a:prstDash val="solid"/>
                      <a:round/>
                      <a:headEnd type="none" w="med" len="med"/>
                      <a:tailEnd type="none" w="med" len="med"/>
                    </a:lnR>
                    <a:lnB w="28575" cap="flat" cmpd="sng" algn="ctr">
                      <a:solidFill>
                        <a:srgbClr val="000000"/>
                      </a:solidFill>
                      <a:prstDash val="solid"/>
                      <a:round/>
                      <a:headEnd type="none" w="med" len="med"/>
                      <a:tailEnd type="none" w="med" len="med"/>
                    </a:lnB>
                    <a:noFill/>
                  </a:tcPr>
                </a:tc>
                <a:tc>
                  <a:txBody>
                    <a:bodyPr/>
                    <a:lstStyle/>
                    <a:p>
                      <a:pPr algn="ctr"/>
                      <a:r>
                        <a:rPr lang="en-US" sz="4000" dirty="0"/>
                        <a:t>G</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B w="28575" cap="flat" cmpd="sng" algn="ctr">
                      <a:solidFill>
                        <a:srgbClr val="000000"/>
                      </a:solidFill>
                      <a:prstDash val="solid"/>
                      <a:round/>
                      <a:headEnd type="none" w="med" len="med"/>
                      <a:tailEnd type="none" w="med" len="med"/>
                    </a:lnB>
                    <a:solidFill>
                      <a:srgbClr val="5AFBF8"/>
                    </a:solidFill>
                  </a:tcPr>
                </a:tc>
                <a:tc>
                  <a:txBody>
                    <a:bodyPr/>
                    <a:lstStyle/>
                    <a:p>
                      <a:pPr algn="ctr"/>
                      <a:r>
                        <a:rPr lang="en-US" sz="4000" dirty="0"/>
                        <a:t>B</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B w="28575" cap="flat" cmpd="sng" algn="ctr">
                      <a:solidFill>
                        <a:srgbClr val="000000"/>
                      </a:solidFill>
                      <a:prstDash val="solid"/>
                      <a:round/>
                      <a:headEnd type="none" w="med" len="med"/>
                      <a:tailEnd type="none" w="med" len="med"/>
                    </a:lnB>
                    <a:solidFill>
                      <a:srgbClr val="5AFBF8"/>
                    </a:solidFill>
                  </a:tcPr>
                </a:tc>
                <a:tc>
                  <a:txBody>
                    <a:bodyPr/>
                    <a:lstStyle/>
                    <a:p>
                      <a:pPr algn="ctr"/>
                      <a:endParaRPr lang="en-US" sz="4000" dirty="0"/>
                    </a:p>
                  </a:txBody>
                  <a:tcPr>
                    <a:lnL w="28575" cap="flat" cmpd="sng" algn="ctr">
                      <a:solidFill>
                        <a:srgbClr val="000000"/>
                      </a:solidFill>
                      <a:prstDash val="solid"/>
                      <a:round/>
                      <a:headEnd type="none" w="med" len="med"/>
                      <a:tailEnd type="none" w="med" len="med"/>
                    </a:lnL>
                    <a:lnB w="28575" cap="flat" cmpd="sng" algn="ctr">
                      <a:solidFill>
                        <a:srgbClr val="000000"/>
                      </a:solidFill>
                      <a:prstDash val="solid"/>
                      <a:round/>
                      <a:headEnd type="none" w="med" len="med"/>
                      <a:tailEnd type="none" w="med" len="med"/>
                    </a:lnB>
                    <a:noFill/>
                  </a:tcPr>
                </a:tc>
                <a:tc>
                  <a:txBody>
                    <a:bodyPr/>
                    <a:lstStyle/>
                    <a:p>
                      <a:pPr algn="ctr"/>
                      <a:endParaRPr lang="en-US" sz="4000" dirty="0"/>
                    </a:p>
                  </a:txBody>
                  <a:tcPr>
                    <a:lnB w="28575" cap="flat" cmpd="sng" algn="ctr">
                      <a:solidFill>
                        <a:srgbClr val="000000"/>
                      </a:solidFill>
                      <a:prstDash val="solid"/>
                      <a:round/>
                      <a:headEnd type="none" w="med" len="med"/>
                      <a:tailEnd type="none" w="med" len="med"/>
                    </a:lnB>
                    <a:noFill/>
                  </a:tcPr>
                </a:tc>
                <a:tc>
                  <a:txBody>
                    <a:bodyPr/>
                    <a:lstStyle/>
                    <a:p>
                      <a:pPr algn="ctr"/>
                      <a:endParaRPr lang="en-US" sz="4000" dirty="0"/>
                    </a:p>
                  </a:txBody>
                  <a:tcP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endParaRPr lang="en-US" sz="4000" dirty="0"/>
                    </a:p>
                  </a:txBody>
                  <a:tcPr>
                    <a:lnB w="2857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744005">
                <a:tc>
                  <a:txBody>
                    <a:bodyPr/>
                    <a:lstStyle/>
                    <a:p>
                      <a:pPr algn="ctr"/>
                      <a:r>
                        <a:rPr lang="en-US" sz="4000" b="1" dirty="0"/>
                        <a:t>C</a:t>
                      </a:r>
                    </a:p>
                  </a:txBody>
                  <a:tcPr>
                    <a:lnL w="28575" cap="flat" cmpd="sng" algn="ctr">
                      <a:solidFill>
                        <a:srgbClr val="000000"/>
                      </a:solidFill>
                      <a:prstDash val="solid"/>
                      <a:round/>
                      <a:headEnd type="none" w="med" len="med"/>
                      <a:tailEnd type="none" w="med" len="med"/>
                    </a:lnL>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B87D6"/>
                    </a:solidFill>
                  </a:tcPr>
                </a:tc>
                <a:tc>
                  <a:txBody>
                    <a:bodyPr/>
                    <a:lstStyle/>
                    <a:p>
                      <a:pPr algn="ctr"/>
                      <a:r>
                        <a:rPr lang="en-US" sz="4000" b="1" dirty="0"/>
                        <a:t>G</a:t>
                      </a:r>
                    </a:p>
                  </a:txBody>
                  <a:tcP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B87D6"/>
                    </a:solidFill>
                  </a:tcPr>
                </a:tc>
                <a:tc>
                  <a:txBody>
                    <a:bodyPr/>
                    <a:lstStyle/>
                    <a:p>
                      <a:pPr algn="ctr"/>
                      <a:r>
                        <a:rPr lang="en-US" sz="4000" b="1" dirty="0"/>
                        <a:t>D</a:t>
                      </a:r>
                    </a:p>
                  </a:txBody>
                  <a:tcP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B87D6"/>
                    </a:solidFill>
                  </a:tcPr>
                </a:tc>
                <a:tc>
                  <a:txBody>
                    <a:bodyPr/>
                    <a:lstStyle/>
                    <a:p>
                      <a:pPr algn="ctr"/>
                      <a:r>
                        <a:rPr lang="en-US" sz="4000" b="1" dirty="0"/>
                        <a:t>D</a:t>
                      </a:r>
                    </a:p>
                  </a:txBody>
                  <a:tcP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B87D6"/>
                    </a:solidFill>
                  </a:tcPr>
                </a:tc>
                <a:tc>
                  <a:txBody>
                    <a:bodyPr/>
                    <a:lstStyle/>
                    <a:p>
                      <a:pPr algn="ctr"/>
                      <a:r>
                        <a:rPr lang="en-US" sz="4000" b="1" dirty="0"/>
                        <a:t>A</a:t>
                      </a:r>
                    </a:p>
                  </a:txBody>
                  <a:tcP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B87D6"/>
                    </a:solidFill>
                  </a:tcPr>
                </a:tc>
                <a:tc>
                  <a:txBody>
                    <a:bodyPr/>
                    <a:lstStyle/>
                    <a:p>
                      <a:pPr algn="ctr"/>
                      <a:r>
                        <a:rPr lang="en-US" sz="4000" b="1" dirty="0"/>
                        <a:t>E</a:t>
                      </a:r>
                    </a:p>
                  </a:txBody>
                  <a:tcP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B87D6"/>
                    </a:solidFill>
                  </a:tcPr>
                </a:tc>
                <a:tc>
                  <a:txBody>
                    <a:bodyPr/>
                    <a:lstStyle/>
                    <a:p>
                      <a:pPr algn="ctr"/>
                      <a:r>
                        <a:rPr lang="en-US" sz="4000" b="1" dirty="0"/>
                        <a:t>A</a:t>
                      </a:r>
                    </a:p>
                  </a:txBody>
                  <a:tcPr>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B87D6"/>
                    </a:solidFill>
                  </a:tcPr>
                </a:tc>
                <a:extLst>
                  <a:ext uri="{0D108BD9-81ED-4DB2-BD59-A6C34878D82A}">
                    <a16:rowId xmlns:a16="http://schemas.microsoft.com/office/drawing/2014/main" val="10005"/>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368278681"/>
              </p:ext>
            </p:extLst>
          </p:nvPr>
        </p:nvGraphicFramePr>
        <p:xfrm>
          <a:off x="1645320" y="1441049"/>
          <a:ext cx="6270013" cy="4774636"/>
        </p:xfrm>
        <a:graphic>
          <a:graphicData uri="http://schemas.openxmlformats.org/drawingml/2006/table">
            <a:tbl>
              <a:tblPr firstRow="1" bandRow="1">
                <a:effectLst/>
                <a:tableStyleId>{2D5ABB26-0587-4C30-8999-92F81FD0307C}</a:tableStyleId>
              </a:tblPr>
              <a:tblGrid>
                <a:gridCol w="869366">
                  <a:extLst>
                    <a:ext uri="{9D8B030D-6E8A-4147-A177-3AD203B41FA5}">
                      <a16:colId xmlns:a16="http://schemas.microsoft.com/office/drawing/2014/main" val="20000"/>
                    </a:ext>
                  </a:extLst>
                </a:gridCol>
                <a:gridCol w="869366">
                  <a:extLst>
                    <a:ext uri="{9D8B030D-6E8A-4147-A177-3AD203B41FA5}">
                      <a16:colId xmlns:a16="http://schemas.microsoft.com/office/drawing/2014/main" val="20001"/>
                    </a:ext>
                  </a:extLst>
                </a:gridCol>
                <a:gridCol w="869366">
                  <a:extLst>
                    <a:ext uri="{9D8B030D-6E8A-4147-A177-3AD203B41FA5}">
                      <a16:colId xmlns:a16="http://schemas.microsoft.com/office/drawing/2014/main" val="20002"/>
                    </a:ext>
                  </a:extLst>
                </a:gridCol>
                <a:gridCol w="869366">
                  <a:extLst>
                    <a:ext uri="{9D8B030D-6E8A-4147-A177-3AD203B41FA5}">
                      <a16:colId xmlns:a16="http://schemas.microsoft.com/office/drawing/2014/main" val="20003"/>
                    </a:ext>
                  </a:extLst>
                </a:gridCol>
                <a:gridCol w="869366">
                  <a:extLst>
                    <a:ext uri="{9D8B030D-6E8A-4147-A177-3AD203B41FA5}">
                      <a16:colId xmlns:a16="http://schemas.microsoft.com/office/drawing/2014/main" val="20004"/>
                    </a:ext>
                  </a:extLst>
                </a:gridCol>
                <a:gridCol w="973824">
                  <a:extLst>
                    <a:ext uri="{9D8B030D-6E8A-4147-A177-3AD203B41FA5}">
                      <a16:colId xmlns:a16="http://schemas.microsoft.com/office/drawing/2014/main" val="20005"/>
                    </a:ext>
                  </a:extLst>
                </a:gridCol>
                <a:gridCol w="949359">
                  <a:extLst>
                    <a:ext uri="{9D8B030D-6E8A-4147-A177-3AD203B41FA5}">
                      <a16:colId xmlns:a16="http://schemas.microsoft.com/office/drawing/2014/main" val="20006"/>
                    </a:ext>
                  </a:extLst>
                </a:gridCol>
              </a:tblGrid>
              <a:tr h="826615">
                <a:tc>
                  <a:txBody>
                    <a:bodyPr/>
                    <a:lstStyle/>
                    <a:p>
                      <a:pPr algn="ctr"/>
                      <a:r>
                        <a:rPr lang="en-US" sz="4000" b="0" dirty="0">
                          <a:solidFill>
                            <a:srgbClr val="000000"/>
                          </a:solidFill>
                        </a:rPr>
                        <a:t>G</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solidFill>
                      <a:schemeClr val="accent6">
                        <a:lumMod val="60000"/>
                        <a:lumOff val="40000"/>
                      </a:schemeClr>
                    </a:solidFill>
                  </a:tcPr>
                </a:tc>
                <a:tc>
                  <a:txBody>
                    <a:bodyPr/>
                    <a:lstStyle/>
                    <a:p>
                      <a:pPr algn="ctr"/>
                      <a:endParaRPr lang="en-US" sz="4000" b="0"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algn="ctr"/>
                      <a:endParaRPr lang="en-US" sz="4000" b="0" dirty="0">
                        <a:solidFill>
                          <a:srgbClr val="000000"/>
                        </a:solidFill>
                      </a:endParaRPr>
                    </a:p>
                  </a:txBody>
                  <a:tcPr>
                    <a:lnL w="28575" cap="flat" cmpd="sng" algn="ctr">
                      <a:no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rgbClr val="000000"/>
                          </a:solidFill>
                        </a:rPr>
                        <a:t>F</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5AFBF8"/>
                    </a:solidFill>
                  </a:tcPr>
                </a:tc>
                <a:tc>
                  <a:txBody>
                    <a:bodyPr/>
                    <a:lstStyle/>
                    <a:p>
                      <a:pPr algn="ctr"/>
                      <a:r>
                        <a:rPr lang="en-US" sz="4000" b="0" dirty="0">
                          <a:solidFill>
                            <a:srgbClr val="000000"/>
                          </a:solidFill>
                        </a:rPr>
                        <a:t>E</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5AFBF8"/>
                    </a:solidFill>
                  </a:tcPr>
                </a:tc>
                <a:tc>
                  <a:txBody>
                    <a:bodyPr/>
                    <a:lstStyle/>
                    <a:p>
                      <a:pPr algn="ctr"/>
                      <a:endParaRPr lang="en-US" sz="4000" b="0"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B w="28575" cap="flat" cmpd="sng" algn="ctr">
                      <a:solidFill>
                        <a:srgbClr val="000000"/>
                      </a:solidFill>
                      <a:prstDash val="solid"/>
                      <a:round/>
                      <a:headEnd type="none" w="med" len="med"/>
                      <a:tailEnd type="none" w="med" len="med"/>
                    </a:lnB>
                    <a:noFill/>
                  </a:tcPr>
                </a:tc>
                <a:tc>
                  <a:txBody>
                    <a:bodyPr/>
                    <a:lstStyle/>
                    <a:p>
                      <a:pPr algn="ctr"/>
                      <a:r>
                        <a:rPr lang="en-US" sz="4000" b="0" dirty="0">
                          <a:solidFill>
                            <a:srgbClr val="000000"/>
                          </a:solidFill>
                        </a:rPr>
                        <a:t>E</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10000"/>
                  </a:ext>
                </a:extLst>
              </a:tr>
              <a:tr h="826615">
                <a:tc>
                  <a:txBody>
                    <a:bodyPr/>
                    <a:lstStyle/>
                    <a:p>
                      <a:pPr algn="ctr"/>
                      <a:r>
                        <a:rPr lang="en-US" sz="4000" b="0" dirty="0">
                          <a:solidFill>
                            <a:srgbClr val="000000"/>
                          </a:solidFill>
                        </a:rPr>
                        <a:t>E</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B w="28575"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endParaRPr lang="en-US" sz="4000" b="0"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B w="28575" cap="flat" cmpd="sng" algn="ctr">
                      <a:solidFill>
                        <a:srgbClr val="000000"/>
                      </a:solidFill>
                      <a:prstDash val="solid"/>
                      <a:round/>
                      <a:headEnd type="none" w="med" len="med"/>
                      <a:tailEnd type="none" w="med" len="med"/>
                    </a:lnB>
                    <a:noFill/>
                  </a:tcPr>
                </a:tc>
                <a:tc>
                  <a:txBody>
                    <a:bodyPr/>
                    <a:lstStyle/>
                    <a:p>
                      <a:pPr algn="ctr"/>
                      <a:endParaRPr lang="en-US" sz="4000" b="0" dirty="0">
                        <a:solidFill>
                          <a:srgbClr val="000000"/>
                        </a:solidFill>
                      </a:endParaRPr>
                    </a:p>
                  </a:txBody>
                  <a:tcPr>
                    <a:lnL w="28575" cap="flat" cmpd="sng" algn="ctr">
                      <a:no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rgbClr val="000000"/>
                          </a:solidFill>
                        </a:rPr>
                        <a:t>D</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AFBF8"/>
                    </a:solidFill>
                  </a:tcPr>
                </a:tc>
                <a:tc>
                  <a:txBody>
                    <a:bodyPr/>
                    <a:lstStyle/>
                    <a:p>
                      <a:pPr algn="ctr"/>
                      <a:r>
                        <a:rPr lang="en-US" sz="4000" b="0" dirty="0">
                          <a:solidFill>
                            <a:srgbClr val="000000"/>
                          </a:solidFill>
                        </a:rPr>
                        <a:t>C</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AFBF8"/>
                    </a:solidFill>
                  </a:tcPr>
                </a:tc>
                <a:tc>
                  <a:txBody>
                    <a:bodyPr/>
                    <a:lstStyle/>
                    <a:p>
                      <a:pPr algn="ctr"/>
                      <a:r>
                        <a:rPr lang="en-US" sz="4000" b="0" dirty="0">
                          <a:solidFill>
                            <a:srgbClr val="000000"/>
                          </a:solidFill>
                        </a:rPr>
                        <a:t>B</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5AFBF8"/>
                    </a:solidFill>
                  </a:tcPr>
                </a:tc>
                <a:tc>
                  <a:txBody>
                    <a:bodyPr/>
                    <a:lstStyle/>
                    <a:p>
                      <a:pPr algn="ctr"/>
                      <a:r>
                        <a:rPr lang="en-US" sz="4000" b="0" dirty="0">
                          <a:solidFill>
                            <a:srgbClr val="000000"/>
                          </a:solidFill>
                        </a:rPr>
                        <a:t>C</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B w="28575"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1"/>
                  </a:ext>
                </a:extLst>
              </a:tr>
              <a:tr h="826615">
                <a:tc>
                  <a:txBody>
                    <a:bodyPr/>
                    <a:lstStyle/>
                    <a:p>
                      <a:pPr algn="ctr"/>
                      <a:r>
                        <a:rPr lang="en-US" sz="4000" b="1" dirty="0">
                          <a:solidFill>
                            <a:srgbClr val="FF0000"/>
                          </a:solidFill>
                        </a:rPr>
                        <a:t>C</a:t>
                      </a:r>
                    </a:p>
                  </a:txBody>
                  <a:tcPr>
                    <a:lnL w="28575" cap="flat" cmpd="sng" algn="ctr">
                      <a:solidFill>
                        <a:srgbClr val="000000"/>
                      </a:solidFill>
                      <a:prstDash val="solid"/>
                      <a:round/>
                      <a:headEnd type="none" w="med" len="med"/>
                      <a:tailEnd type="none" w="med" len="med"/>
                    </a:lnL>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r>
                        <a:rPr lang="en-US" sz="4000" b="1" dirty="0">
                          <a:solidFill>
                            <a:srgbClr val="FF0000"/>
                          </a:solidFill>
                        </a:rPr>
                        <a:t>D</a:t>
                      </a:r>
                    </a:p>
                  </a:txBody>
                  <a:tcPr>
                    <a:lnR w="28575" cap="flat" cmpd="sng" algn="ctr">
                      <a:no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r>
                        <a:rPr lang="en-US" sz="4000" b="1" dirty="0">
                          <a:solidFill>
                            <a:srgbClr val="FF0000"/>
                          </a:solidFill>
                        </a:rPr>
                        <a:t>F</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a:r>
                        <a:rPr lang="en-US" sz="4000" b="1" dirty="0">
                          <a:solidFill>
                            <a:srgbClr val="FF0000"/>
                          </a:solidFill>
                        </a:rPr>
                        <a:t>B</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a:r>
                        <a:rPr lang="en-US" sz="4000" b="1" dirty="0">
                          <a:solidFill>
                            <a:srgbClr val="FF0000"/>
                          </a:solidFill>
                        </a:rPr>
                        <a:t>A</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a:r>
                        <a:rPr lang="en-US" sz="4000" b="1" dirty="0">
                          <a:solidFill>
                            <a:srgbClr val="FF0000"/>
                          </a:solidFill>
                        </a:rPr>
                        <a:t>G</a:t>
                      </a:r>
                      <a:r>
                        <a:rPr lang="en-US" sz="2500" b="1" dirty="0">
                          <a:solidFill>
                            <a:srgbClr val="FF0000"/>
                          </a:solidFill>
                          <a:latin typeface="ＭＳ ゴシック"/>
                          <a:ea typeface="ＭＳ ゴシック"/>
                          <a:cs typeface="ＭＳ ゴシック"/>
                        </a:rPr>
                        <a:t>♯</a:t>
                      </a:r>
                      <a:endParaRPr lang="en-US" sz="2500" b="1" dirty="0">
                        <a:solidFill>
                          <a:srgbClr val="FF0000"/>
                        </a:solidFill>
                      </a:endParaRPr>
                    </a:p>
                  </a:txBody>
                  <a:tcPr>
                    <a:lnL w="28575" cap="flat" cmpd="sng" algn="ctr">
                      <a:noFill/>
                      <a:prstDash val="solid"/>
                      <a:round/>
                      <a:headEnd type="none" w="med" len="med"/>
                      <a:tailEnd type="none" w="med" len="med"/>
                    </a:lnL>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r>
                        <a:rPr lang="en-US" sz="4000" b="1" dirty="0">
                          <a:solidFill>
                            <a:srgbClr val="FF0000"/>
                          </a:solidFill>
                        </a:rPr>
                        <a:t>A</a:t>
                      </a:r>
                    </a:p>
                  </a:txBody>
                  <a:tcPr>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10002"/>
                  </a:ext>
                </a:extLst>
              </a:tr>
              <a:tr h="806781">
                <a:tc>
                  <a:txBody>
                    <a:bodyPr/>
                    <a:lstStyle/>
                    <a:p>
                      <a:pPr algn="ctr"/>
                      <a:r>
                        <a:rPr lang="en-US" sz="4000" dirty="0"/>
                        <a:t>G</a:t>
                      </a:r>
                    </a:p>
                  </a:txBody>
                  <a:tcPr>
                    <a:lnL w="28575" cap="flat" cmpd="sng" algn="ctr">
                      <a:solidFill>
                        <a:srgbClr val="000000"/>
                      </a:solidFill>
                      <a:prstDash val="solid"/>
                      <a:round/>
                      <a:headEnd type="none" w="med" len="med"/>
                      <a:tailEnd type="none" w="med" len="med"/>
                    </a:lnL>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r>
                        <a:rPr lang="en-US" sz="4000" dirty="0"/>
                        <a:t>B</a:t>
                      </a:r>
                    </a:p>
                  </a:txBody>
                  <a:tcP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r>
                        <a:rPr lang="en-US" sz="4000" dirty="0"/>
                        <a:t>B</a:t>
                      </a:r>
                    </a:p>
                  </a:txBody>
                  <a:tcP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a:r>
                        <a:rPr lang="en-US" sz="4000" dirty="0"/>
                        <a:t>F</a:t>
                      </a:r>
                    </a:p>
                  </a:txBody>
                  <a:tcP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5AFBF8"/>
                    </a:solidFill>
                  </a:tcPr>
                </a:tc>
                <a:tc>
                  <a:txBody>
                    <a:bodyPr/>
                    <a:lstStyle/>
                    <a:p>
                      <a:pPr algn="ctr"/>
                      <a:r>
                        <a:rPr lang="en-US" sz="4000" dirty="0"/>
                        <a:t>E</a:t>
                      </a:r>
                    </a:p>
                  </a:txBody>
                  <a:tcP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5AFBF8"/>
                    </a:solidFill>
                  </a:tcPr>
                </a:tc>
                <a:tc>
                  <a:txBody>
                    <a:bodyPr/>
                    <a:lstStyle/>
                    <a:p>
                      <a:pPr algn="ctr"/>
                      <a:r>
                        <a:rPr lang="en-US" sz="4000" dirty="0"/>
                        <a:t>E</a:t>
                      </a:r>
                    </a:p>
                  </a:txBody>
                  <a:tcP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5AFBF8"/>
                    </a:solidFill>
                  </a:tcPr>
                </a:tc>
                <a:tc>
                  <a:txBody>
                    <a:bodyPr/>
                    <a:lstStyle/>
                    <a:p>
                      <a:pPr algn="ctr"/>
                      <a:r>
                        <a:rPr lang="en-US" sz="4000" dirty="0"/>
                        <a:t>E</a:t>
                      </a:r>
                    </a:p>
                  </a:txBody>
                  <a:tcPr>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5AFBF8"/>
                    </a:solidFill>
                  </a:tcPr>
                </a:tc>
                <a:extLst>
                  <a:ext uri="{0D108BD9-81ED-4DB2-BD59-A6C34878D82A}">
                    <a16:rowId xmlns:a16="http://schemas.microsoft.com/office/drawing/2014/main" val="10003"/>
                  </a:ext>
                </a:extLst>
              </a:tr>
              <a:tr h="744005">
                <a:tc>
                  <a:txBody>
                    <a:bodyPr/>
                    <a:lstStyle/>
                    <a:p>
                      <a:pPr algn="ctr"/>
                      <a:r>
                        <a:rPr lang="en-US" sz="4000" dirty="0"/>
                        <a:t>E</a:t>
                      </a:r>
                    </a:p>
                  </a:txBody>
                  <a:tcPr>
                    <a:lnL w="28575" cap="flat" cmpd="sng" algn="ctr">
                      <a:solidFill>
                        <a:srgbClr val="000000"/>
                      </a:solidFill>
                      <a:prstDash val="solid"/>
                      <a:round/>
                      <a:headEnd type="none" w="med" len="med"/>
                      <a:tailEnd type="none" w="med" len="med"/>
                    </a:lnL>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r>
                        <a:rPr lang="en-US" sz="4000" dirty="0"/>
                        <a:t>G</a:t>
                      </a:r>
                    </a:p>
                  </a:txBody>
                  <a:tcP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r>
                        <a:rPr lang="en-US" sz="4000" dirty="0"/>
                        <a:t>F</a:t>
                      </a:r>
                    </a:p>
                  </a:txBody>
                  <a:tcP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a:r>
                        <a:rPr lang="en-US" sz="4000" dirty="0"/>
                        <a:t>D</a:t>
                      </a:r>
                    </a:p>
                  </a:txBody>
                  <a:tcP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5AFBF8"/>
                    </a:solidFill>
                  </a:tcPr>
                </a:tc>
                <a:tc>
                  <a:txBody>
                    <a:bodyPr/>
                    <a:lstStyle/>
                    <a:p>
                      <a:pPr algn="ctr"/>
                      <a:r>
                        <a:rPr lang="en-US" sz="4000" dirty="0"/>
                        <a:t>C</a:t>
                      </a:r>
                    </a:p>
                  </a:txBody>
                  <a:tcP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5AFBF8"/>
                    </a:solidFill>
                  </a:tcPr>
                </a:tc>
                <a:tc>
                  <a:txBody>
                    <a:bodyPr/>
                    <a:lstStyle/>
                    <a:p>
                      <a:pPr algn="ctr"/>
                      <a:r>
                        <a:rPr lang="en-US" sz="4000" dirty="0"/>
                        <a:t>B</a:t>
                      </a:r>
                    </a:p>
                  </a:txBody>
                  <a:tcP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5AFBF8"/>
                    </a:solidFill>
                  </a:tcPr>
                </a:tc>
                <a:tc>
                  <a:txBody>
                    <a:bodyPr/>
                    <a:lstStyle/>
                    <a:p>
                      <a:pPr algn="ctr"/>
                      <a:r>
                        <a:rPr lang="en-US" sz="4000" dirty="0"/>
                        <a:t>C</a:t>
                      </a:r>
                    </a:p>
                  </a:txBody>
                  <a:tcPr>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5AFBF8"/>
                    </a:solidFill>
                  </a:tcPr>
                </a:tc>
                <a:extLst>
                  <a:ext uri="{0D108BD9-81ED-4DB2-BD59-A6C34878D82A}">
                    <a16:rowId xmlns:a16="http://schemas.microsoft.com/office/drawing/2014/main" val="10004"/>
                  </a:ext>
                </a:extLst>
              </a:tr>
              <a:tr h="744005">
                <a:tc>
                  <a:txBody>
                    <a:bodyPr/>
                    <a:lstStyle/>
                    <a:p>
                      <a:pPr algn="ctr"/>
                      <a:r>
                        <a:rPr lang="en-US" sz="4000" b="1" dirty="0"/>
                        <a:t>C</a:t>
                      </a:r>
                    </a:p>
                  </a:txBody>
                  <a:tcPr>
                    <a:lnL w="28575" cap="flat" cmpd="sng" algn="ctr">
                      <a:solidFill>
                        <a:srgbClr val="000000"/>
                      </a:solidFill>
                      <a:prstDash val="solid"/>
                      <a:round/>
                      <a:headEnd type="none" w="med" len="med"/>
                      <a:tailEnd type="none" w="med" len="med"/>
                    </a:lnL>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B87D6"/>
                    </a:solidFill>
                  </a:tcPr>
                </a:tc>
                <a:tc>
                  <a:txBody>
                    <a:bodyPr/>
                    <a:lstStyle/>
                    <a:p>
                      <a:pPr algn="ctr"/>
                      <a:r>
                        <a:rPr lang="en-US" sz="4000" b="1" dirty="0"/>
                        <a:t>G</a:t>
                      </a:r>
                    </a:p>
                  </a:txBody>
                  <a:tcP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B87D6"/>
                    </a:solidFill>
                  </a:tcPr>
                </a:tc>
                <a:tc>
                  <a:txBody>
                    <a:bodyPr/>
                    <a:lstStyle/>
                    <a:p>
                      <a:pPr algn="ctr"/>
                      <a:r>
                        <a:rPr lang="en-US" sz="4000" b="1" dirty="0"/>
                        <a:t>D</a:t>
                      </a:r>
                    </a:p>
                  </a:txBody>
                  <a:tcP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B87D6"/>
                    </a:solidFill>
                  </a:tcPr>
                </a:tc>
                <a:tc>
                  <a:txBody>
                    <a:bodyPr/>
                    <a:lstStyle/>
                    <a:p>
                      <a:pPr algn="ctr"/>
                      <a:r>
                        <a:rPr lang="en-US" sz="4000" b="1" dirty="0"/>
                        <a:t>D</a:t>
                      </a:r>
                    </a:p>
                  </a:txBody>
                  <a:tcP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B87D6"/>
                    </a:solidFill>
                  </a:tcPr>
                </a:tc>
                <a:tc>
                  <a:txBody>
                    <a:bodyPr/>
                    <a:lstStyle/>
                    <a:p>
                      <a:pPr algn="ctr"/>
                      <a:r>
                        <a:rPr lang="en-US" sz="4000" b="1" dirty="0"/>
                        <a:t>A</a:t>
                      </a:r>
                    </a:p>
                  </a:txBody>
                  <a:tcP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B87D6"/>
                    </a:solidFill>
                  </a:tcPr>
                </a:tc>
                <a:tc>
                  <a:txBody>
                    <a:bodyPr/>
                    <a:lstStyle/>
                    <a:p>
                      <a:pPr algn="ctr"/>
                      <a:r>
                        <a:rPr lang="en-US" sz="4000" b="1" dirty="0"/>
                        <a:t>E</a:t>
                      </a:r>
                    </a:p>
                  </a:txBody>
                  <a:tcP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B87D6"/>
                    </a:solidFill>
                  </a:tcPr>
                </a:tc>
                <a:tc>
                  <a:txBody>
                    <a:bodyPr/>
                    <a:lstStyle/>
                    <a:p>
                      <a:pPr algn="ctr"/>
                      <a:r>
                        <a:rPr lang="en-US" sz="4000" b="1" dirty="0"/>
                        <a:t>A</a:t>
                      </a:r>
                    </a:p>
                  </a:txBody>
                  <a:tcPr>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B87D6"/>
                    </a:solidFill>
                  </a:tcPr>
                </a:tc>
                <a:extLst>
                  <a:ext uri="{0D108BD9-81ED-4DB2-BD59-A6C34878D82A}">
                    <a16:rowId xmlns:a16="http://schemas.microsoft.com/office/drawing/2014/main" val="10005"/>
                  </a:ext>
                </a:extLst>
              </a:tr>
            </a:tbl>
          </a:graphicData>
        </a:graphic>
      </p:graphicFrame>
      <p:sp>
        <p:nvSpPr>
          <p:cNvPr id="40" name="TextBox 39"/>
          <p:cNvSpPr txBox="1"/>
          <p:nvPr/>
        </p:nvSpPr>
        <p:spPr>
          <a:xfrm>
            <a:off x="4423959" y="782489"/>
            <a:ext cx="372046" cy="707886"/>
          </a:xfrm>
          <a:prstGeom prst="rect">
            <a:avLst/>
          </a:prstGeom>
          <a:noFill/>
        </p:spPr>
        <p:txBody>
          <a:bodyPr wrap="square" rtlCol="0">
            <a:spAutoFit/>
          </a:bodyPr>
          <a:lstStyle/>
          <a:p>
            <a:r>
              <a:rPr lang="en-US" sz="4000" b="1" dirty="0">
                <a:solidFill>
                  <a:srgbClr val="FF0000"/>
                </a:solidFill>
              </a:rPr>
              <a:t>6</a:t>
            </a:r>
          </a:p>
        </p:txBody>
      </p:sp>
      <p:sp>
        <p:nvSpPr>
          <p:cNvPr id="41" name="TextBox 40"/>
          <p:cNvSpPr txBox="1"/>
          <p:nvPr/>
        </p:nvSpPr>
        <p:spPr>
          <a:xfrm>
            <a:off x="3577739" y="782489"/>
            <a:ext cx="504264" cy="711646"/>
          </a:xfrm>
          <a:prstGeom prst="rect">
            <a:avLst/>
          </a:prstGeom>
          <a:noFill/>
        </p:spPr>
        <p:txBody>
          <a:bodyPr wrap="square" rtlCol="0">
            <a:spAutoFit/>
          </a:bodyPr>
          <a:lstStyle/>
          <a:p>
            <a:r>
              <a:rPr lang="en-US" sz="4000" b="1" dirty="0">
                <a:solidFill>
                  <a:srgbClr val="FF0000"/>
                </a:solidFill>
              </a:rPr>
              <a:t>6</a:t>
            </a:r>
          </a:p>
        </p:txBody>
      </p:sp>
      <p:sp>
        <p:nvSpPr>
          <p:cNvPr id="42" name="TextBox 41"/>
          <p:cNvSpPr txBox="1"/>
          <p:nvPr/>
        </p:nvSpPr>
        <p:spPr>
          <a:xfrm>
            <a:off x="251934" y="3296627"/>
            <a:ext cx="1180353" cy="369332"/>
          </a:xfrm>
          <a:prstGeom prst="rect">
            <a:avLst/>
          </a:prstGeom>
          <a:noFill/>
        </p:spPr>
        <p:txBody>
          <a:bodyPr wrap="square" rtlCol="0">
            <a:spAutoFit/>
          </a:bodyPr>
          <a:lstStyle/>
          <a:p>
            <a:r>
              <a:rPr lang="en-US" dirty="0"/>
              <a:t>SOPRANO</a:t>
            </a:r>
          </a:p>
        </p:txBody>
      </p:sp>
      <p:sp>
        <p:nvSpPr>
          <p:cNvPr id="43" name="TextBox 42"/>
          <p:cNvSpPr txBox="1"/>
          <p:nvPr/>
        </p:nvSpPr>
        <p:spPr>
          <a:xfrm>
            <a:off x="259973" y="5635812"/>
            <a:ext cx="1180353" cy="369332"/>
          </a:xfrm>
          <a:prstGeom prst="rect">
            <a:avLst/>
          </a:prstGeom>
          <a:noFill/>
        </p:spPr>
        <p:txBody>
          <a:bodyPr wrap="square" rtlCol="0">
            <a:spAutoFit/>
          </a:bodyPr>
          <a:lstStyle/>
          <a:p>
            <a:r>
              <a:rPr lang="en-US" dirty="0"/>
              <a:t>BASS</a:t>
            </a:r>
          </a:p>
        </p:txBody>
      </p:sp>
      <p:sp>
        <p:nvSpPr>
          <p:cNvPr id="44" name="TextBox 43"/>
          <p:cNvSpPr txBox="1"/>
          <p:nvPr/>
        </p:nvSpPr>
        <p:spPr>
          <a:xfrm>
            <a:off x="286871" y="4126753"/>
            <a:ext cx="1180353" cy="369332"/>
          </a:xfrm>
          <a:prstGeom prst="rect">
            <a:avLst/>
          </a:prstGeom>
          <a:noFill/>
        </p:spPr>
        <p:txBody>
          <a:bodyPr wrap="square" rtlCol="0">
            <a:spAutoFit/>
          </a:bodyPr>
          <a:lstStyle/>
          <a:p>
            <a:r>
              <a:rPr lang="en-US" dirty="0"/>
              <a:t>ALTO </a:t>
            </a:r>
          </a:p>
        </p:txBody>
      </p:sp>
      <p:sp>
        <p:nvSpPr>
          <p:cNvPr id="45" name="TextBox 44"/>
          <p:cNvSpPr txBox="1"/>
          <p:nvPr/>
        </p:nvSpPr>
        <p:spPr>
          <a:xfrm>
            <a:off x="286871" y="4891741"/>
            <a:ext cx="1180353" cy="369332"/>
          </a:xfrm>
          <a:prstGeom prst="rect">
            <a:avLst/>
          </a:prstGeom>
          <a:noFill/>
        </p:spPr>
        <p:txBody>
          <a:bodyPr wrap="square" rtlCol="0">
            <a:spAutoFit/>
          </a:bodyPr>
          <a:lstStyle/>
          <a:p>
            <a:r>
              <a:rPr lang="en-US" dirty="0"/>
              <a:t>TENOR</a:t>
            </a:r>
          </a:p>
        </p:txBody>
      </p:sp>
      <p:graphicFrame>
        <p:nvGraphicFramePr>
          <p:cNvPr id="46" name="Table 45"/>
          <p:cNvGraphicFramePr>
            <a:graphicFrameLocks noGrp="1"/>
          </p:cNvGraphicFramePr>
          <p:nvPr>
            <p:extLst>
              <p:ext uri="{D42A27DB-BD31-4B8C-83A1-F6EECF244321}">
                <p14:modId xmlns:p14="http://schemas.microsoft.com/office/powerpoint/2010/main" val="2163177262"/>
              </p:ext>
            </p:extLst>
          </p:nvPr>
        </p:nvGraphicFramePr>
        <p:xfrm>
          <a:off x="1645320" y="3094279"/>
          <a:ext cx="6270013" cy="3121406"/>
        </p:xfrm>
        <a:graphic>
          <a:graphicData uri="http://schemas.openxmlformats.org/drawingml/2006/table">
            <a:tbl>
              <a:tblPr firstRow="1" bandRow="1">
                <a:effectLst/>
                <a:tableStyleId>{2D5ABB26-0587-4C30-8999-92F81FD0307C}</a:tableStyleId>
              </a:tblPr>
              <a:tblGrid>
                <a:gridCol w="869366">
                  <a:extLst>
                    <a:ext uri="{9D8B030D-6E8A-4147-A177-3AD203B41FA5}">
                      <a16:colId xmlns:a16="http://schemas.microsoft.com/office/drawing/2014/main" val="20000"/>
                    </a:ext>
                  </a:extLst>
                </a:gridCol>
                <a:gridCol w="869366">
                  <a:extLst>
                    <a:ext uri="{9D8B030D-6E8A-4147-A177-3AD203B41FA5}">
                      <a16:colId xmlns:a16="http://schemas.microsoft.com/office/drawing/2014/main" val="20001"/>
                    </a:ext>
                  </a:extLst>
                </a:gridCol>
                <a:gridCol w="869366">
                  <a:extLst>
                    <a:ext uri="{9D8B030D-6E8A-4147-A177-3AD203B41FA5}">
                      <a16:colId xmlns:a16="http://schemas.microsoft.com/office/drawing/2014/main" val="20002"/>
                    </a:ext>
                  </a:extLst>
                </a:gridCol>
                <a:gridCol w="869366">
                  <a:extLst>
                    <a:ext uri="{9D8B030D-6E8A-4147-A177-3AD203B41FA5}">
                      <a16:colId xmlns:a16="http://schemas.microsoft.com/office/drawing/2014/main" val="20003"/>
                    </a:ext>
                  </a:extLst>
                </a:gridCol>
                <a:gridCol w="869366">
                  <a:extLst>
                    <a:ext uri="{9D8B030D-6E8A-4147-A177-3AD203B41FA5}">
                      <a16:colId xmlns:a16="http://schemas.microsoft.com/office/drawing/2014/main" val="20004"/>
                    </a:ext>
                  </a:extLst>
                </a:gridCol>
                <a:gridCol w="973824">
                  <a:extLst>
                    <a:ext uri="{9D8B030D-6E8A-4147-A177-3AD203B41FA5}">
                      <a16:colId xmlns:a16="http://schemas.microsoft.com/office/drawing/2014/main" val="20005"/>
                    </a:ext>
                  </a:extLst>
                </a:gridCol>
                <a:gridCol w="949359">
                  <a:extLst>
                    <a:ext uri="{9D8B030D-6E8A-4147-A177-3AD203B41FA5}">
                      <a16:colId xmlns:a16="http://schemas.microsoft.com/office/drawing/2014/main" val="20006"/>
                    </a:ext>
                  </a:extLst>
                </a:gridCol>
              </a:tblGrid>
              <a:tr h="826615">
                <a:tc>
                  <a:txBody>
                    <a:bodyPr/>
                    <a:lstStyle/>
                    <a:p>
                      <a:pPr algn="ctr"/>
                      <a:r>
                        <a:rPr lang="en-US" sz="4000" b="1" dirty="0">
                          <a:solidFill>
                            <a:srgbClr val="FF0000"/>
                          </a:solidFill>
                        </a:rPr>
                        <a:t>C</a:t>
                      </a:r>
                    </a:p>
                  </a:txBody>
                  <a:tcPr>
                    <a:solidFill>
                      <a:schemeClr val="bg2">
                        <a:lumMod val="50000"/>
                      </a:schemeClr>
                    </a:solidFill>
                  </a:tcPr>
                </a:tc>
                <a:tc>
                  <a:txBody>
                    <a:bodyPr/>
                    <a:lstStyle/>
                    <a:p>
                      <a:pPr algn="ctr"/>
                      <a:r>
                        <a:rPr lang="en-US" sz="4000" b="1" dirty="0">
                          <a:solidFill>
                            <a:srgbClr val="FF0000"/>
                          </a:solidFill>
                        </a:rPr>
                        <a:t>D</a:t>
                      </a:r>
                    </a:p>
                  </a:txBody>
                  <a:tcPr>
                    <a:lnR w="28575" cap="flat" cmpd="sng" algn="ctr">
                      <a:noFill/>
                      <a:prstDash val="solid"/>
                      <a:round/>
                      <a:headEnd type="none" w="med" len="med"/>
                      <a:tailEnd type="none" w="med" len="med"/>
                    </a:lnR>
                    <a:solidFill>
                      <a:schemeClr val="bg2">
                        <a:lumMod val="50000"/>
                      </a:schemeClr>
                    </a:solidFill>
                  </a:tcPr>
                </a:tc>
                <a:tc>
                  <a:txBody>
                    <a:bodyPr/>
                    <a:lstStyle/>
                    <a:p>
                      <a:pPr algn="ctr"/>
                      <a:r>
                        <a:rPr lang="en-US" sz="4000" b="1" dirty="0">
                          <a:solidFill>
                            <a:srgbClr val="FF0000"/>
                          </a:solidFill>
                        </a:rPr>
                        <a:t>F</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a:r>
                        <a:rPr lang="en-US" sz="4000" b="1" dirty="0">
                          <a:solidFill>
                            <a:srgbClr val="FF0000"/>
                          </a:solidFill>
                        </a:rPr>
                        <a:t>B</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a:r>
                        <a:rPr lang="en-US" sz="4000" b="1" dirty="0">
                          <a:solidFill>
                            <a:srgbClr val="FF0000"/>
                          </a:solidFill>
                        </a:rPr>
                        <a:t>A</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a:r>
                        <a:rPr lang="en-US" sz="4000" b="1" dirty="0">
                          <a:solidFill>
                            <a:srgbClr val="FF0000"/>
                          </a:solidFill>
                        </a:rPr>
                        <a:t>G</a:t>
                      </a:r>
                      <a:r>
                        <a:rPr lang="en-US" sz="2500" b="1" dirty="0">
                          <a:solidFill>
                            <a:srgbClr val="FF0000"/>
                          </a:solidFill>
                          <a:latin typeface="ＭＳ ゴシック"/>
                          <a:ea typeface="ＭＳ ゴシック"/>
                          <a:cs typeface="ＭＳ ゴシック"/>
                        </a:rPr>
                        <a:t>♯</a:t>
                      </a:r>
                      <a:endParaRPr lang="en-US" sz="2500" b="1" dirty="0">
                        <a:solidFill>
                          <a:srgbClr val="FF0000"/>
                        </a:solidFill>
                      </a:endParaRPr>
                    </a:p>
                  </a:txBody>
                  <a:tcPr>
                    <a:lnL w="28575" cap="flat" cmpd="sng" algn="ctr">
                      <a:noFill/>
                      <a:prstDash val="solid"/>
                      <a:round/>
                      <a:headEnd type="none" w="med" len="med"/>
                      <a:tailEnd type="none" w="med" len="med"/>
                    </a:lnL>
                    <a:solidFill>
                      <a:schemeClr val="bg2">
                        <a:lumMod val="50000"/>
                      </a:schemeClr>
                    </a:solidFill>
                  </a:tcPr>
                </a:tc>
                <a:tc>
                  <a:txBody>
                    <a:bodyPr/>
                    <a:lstStyle/>
                    <a:p>
                      <a:pPr algn="ctr"/>
                      <a:r>
                        <a:rPr lang="en-US" sz="4000" b="1" dirty="0">
                          <a:solidFill>
                            <a:srgbClr val="FF0000"/>
                          </a:solidFill>
                        </a:rPr>
                        <a:t>A</a:t>
                      </a:r>
                    </a:p>
                  </a:txBody>
                  <a:tcPr>
                    <a:solidFill>
                      <a:schemeClr val="bg2">
                        <a:lumMod val="50000"/>
                      </a:schemeClr>
                    </a:solidFill>
                  </a:tcPr>
                </a:tc>
                <a:extLst>
                  <a:ext uri="{0D108BD9-81ED-4DB2-BD59-A6C34878D82A}">
                    <a16:rowId xmlns:a16="http://schemas.microsoft.com/office/drawing/2014/main" val="10000"/>
                  </a:ext>
                </a:extLst>
              </a:tr>
              <a:tr h="806781">
                <a:tc>
                  <a:txBody>
                    <a:bodyPr/>
                    <a:lstStyle/>
                    <a:p>
                      <a:pPr algn="ctr"/>
                      <a:r>
                        <a:rPr lang="en-US" sz="4000" dirty="0"/>
                        <a:t>G</a:t>
                      </a:r>
                    </a:p>
                  </a:txBody>
                  <a:tcPr>
                    <a:solidFill>
                      <a:srgbClr val="0B87D6"/>
                    </a:solidFill>
                  </a:tcPr>
                </a:tc>
                <a:tc>
                  <a:txBody>
                    <a:bodyPr/>
                    <a:lstStyle/>
                    <a:p>
                      <a:pPr algn="ctr"/>
                      <a:r>
                        <a:rPr lang="en-US" sz="4000" dirty="0"/>
                        <a:t>B</a:t>
                      </a:r>
                    </a:p>
                  </a:txBody>
                  <a:tcPr>
                    <a:solidFill>
                      <a:srgbClr val="0B87D6"/>
                    </a:solidFill>
                  </a:tcPr>
                </a:tc>
                <a:tc>
                  <a:txBody>
                    <a:bodyPr/>
                    <a:lstStyle/>
                    <a:p>
                      <a:pPr algn="ctr"/>
                      <a:r>
                        <a:rPr lang="en-US" sz="4000" dirty="0"/>
                        <a:t>B</a:t>
                      </a:r>
                    </a:p>
                  </a:txBody>
                  <a:tcPr>
                    <a:lnT w="28575" cap="flat" cmpd="sng" algn="ctr">
                      <a:noFill/>
                      <a:prstDash val="solid"/>
                      <a:round/>
                      <a:headEnd type="none" w="med" len="med"/>
                      <a:tailEnd type="none" w="med" len="med"/>
                    </a:lnT>
                    <a:solidFill>
                      <a:schemeClr val="bg2">
                        <a:lumMod val="50000"/>
                      </a:schemeClr>
                    </a:solidFill>
                  </a:tcPr>
                </a:tc>
                <a:tc>
                  <a:txBody>
                    <a:bodyPr/>
                    <a:lstStyle/>
                    <a:p>
                      <a:pPr algn="ctr"/>
                      <a:r>
                        <a:rPr lang="en-US" sz="4000" dirty="0"/>
                        <a:t>F</a:t>
                      </a:r>
                    </a:p>
                  </a:txBody>
                  <a:tcPr>
                    <a:lnT w="28575" cap="flat" cmpd="sng" algn="ctr">
                      <a:noFill/>
                      <a:prstDash val="solid"/>
                      <a:round/>
                      <a:headEnd type="none" w="med" len="med"/>
                      <a:tailEnd type="none" w="med" len="med"/>
                    </a:lnT>
                    <a:solidFill>
                      <a:srgbClr val="0B87D6"/>
                    </a:solidFill>
                  </a:tcPr>
                </a:tc>
                <a:tc>
                  <a:txBody>
                    <a:bodyPr/>
                    <a:lstStyle/>
                    <a:p>
                      <a:pPr algn="ctr"/>
                      <a:r>
                        <a:rPr lang="en-US" sz="4000" dirty="0"/>
                        <a:t>E</a:t>
                      </a:r>
                    </a:p>
                  </a:txBody>
                  <a:tcPr>
                    <a:lnT w="28575" cap="flat" cmpd="sng" algn="ctr">
                      <a:noFill/>
                      <a:prstDash val="solid"/>
                      <a:round/>
                      <a:headEnd type="none" w="med" len="med"/>
                      <a:tailEnd type="none" w="med" len="med"/>
                    </a:lnT>
                    <a:solidFill>
                      <a:srgbClr val="0B87D6"/>
                    </a:solidFill>
                  </a:tcPr>
                </a:tc>
                <a:tc>
                  <a:txBody>
                    <a:bodyPr/>
                    <a:lstStyle/>
                    <a:p>
                      <a:pPr algn="ctr"/>
                      <a:r>
                        <a:rPr lang="en-US" sz="4000" dirty="0"/>
                        <a:t>E</a:t>
                      </a:r>
                    </a:p>
                  </a:txBody>
                  <a:tcPr>
                    <a:solidFill>
                      <a:srgbClr val="0B87D6"/>
                    </a:solidFill>
                  </a:tcPr>
                </a:tc>
                <a:tc>
                  <a:txBody>
                    <a:bodyPr/>
                    <a:lstStyle/>
                    <a:p>
                      <a:pPr algn="ctr"/>
                      <a:r>
                        <a:rPr lang="en-US" sz="4000" dirty="0"/>
                        <a:t>E</a:t>
                      </a:r>
                    </a:p>
                  </a:txBody>
                  <a:tcPr>
                    <a:solidFill>
                      <a:srgbClr val="0B87D6"/>
                    </a:solidFill>
                  </a:tcPr>
                </a:tc>
                <a:extLst>
                  <a:ext uri="{0D108BD9-81ED-4DB2-BD59-A6C34878D82A}">
                    <a16:rowId xmlns:a16="http://schemas.microsoft.com/office/drawing/2014/main" val="10001"/>
                  </a:ext>
                </a:extLst>
              </a:tr>
              <a:tr h="744005">
                <a:tc>
                  <a:txBody>
                    <a:bodyPr/>
                    <a:lstStyle/>
                    <a:p>
                      <a:pPr algn="ctr"/>
                      <a:r>
                        <a:rPr lang="en-US" sz="4000" dirty="0"/>
                        <a:t>E</a:t>
                      </a:r>
                    </a:p>
                  </a:txBody>
                  <a:tcPr>
                    <a:solidFill>
                      <a:srgbClr val="0B87D6"/>
                    </a:solidFill>
                  </a:tcPr>
                </a:tc>
                <a:tc>
                  <a:txBody>
                    <a:bodyPr/>
                    <a:lstStyle/>
                    <a:p>
                      <a:pPr algn="ctr"/>
                      <a:r>
                        <a:rPr lang="en-US" sz="4000" dirty="0"/>
                        <a:t>G</a:t>
                      </a:r>
                    </a:p>
                  </a:txBody>
                  <a:tcPr>
                    <a:solidFill>
                      <a:srgbClr val="0B87D6"/>
                    </a:solidFill>
                  </a:tcPr>
                </a:tc>
                <a:tc>
                  <a:txBody>
                    <a:bodyPr/>
                    <a:lstStyle/>
                    <a:p>
                      <a:pPr algn="ctr"/>
                      <a:r>
                        <a:rPr lang="en-US" sz="4000" dirty="0"/>
                        <a:t>F</a:t>
                      </a:r>
                    </a:p>
                  </a:txBody>
                  <a:tcPr>
                    <a:solidFill>
                      <a:schemeClr val="bg2">
                        <a:lumMod val="50000"/>
                      </a:schemeClr>
                    </a:solidFill>
                  </a:tcPr>
                </a:tc>
                <a:tc>
                  <a:txBody>
                    <a:bodyPr/>
                    <a:lstStyle/>
                    <a:p>
                      <a:pPr algn="ctr"/>
                      <a:r>
                        <a:rPr lang="en-US" sz="4000" dirty="0"/>
                        <a:t>D</a:t>
                      </a:r>
                    </a:p>
                  </a:txBody>
                  <a:tcPr>
                    <a:solidFill>
                      <a:schemeClr val="bg2">
                        <a:lumMod val="50000"/>
                      </a:schemeClr>
                    </a:solidFill>
                  </a:tcPr>
                </a:tc>
                <a:tc>
                  <a:txBody>
                    <a:bodyPr/>
                    <a:lstStyle/>
                    <a:p>
                      <a:pPr algn="ctr"/>
                      <a:r>
                        <a:rPr lang="en-US" sz="4000" dirty="0"/>
                        <a:t>C</a:t>
                      </a:r>
                    </a:p>
                  </a:txBody>
                  <a:tcPr>
                    <a:solidFill>
                      <a:srgbClr val="0B87D6"/>
                    </a:solidFill>
                  </a:tcPr>
                </a:tc>
                <a:tc>
                  <a:txBody>
                    <a:bodyPr/>
                    <a:lstStyle/>
                    <a:p>
                      <a:pPr algn="ctr"/>
                      <a:r>
                        <a:rPr lang="en-US" sz="4000" dirty="0"/>
                        <a:t>B</a:t>
                      </a:r>
                    </a:p>
                  </a:txBody>
                  <a:tcPr>
                    <a:solidFill>
                      <a:srgbClr val="0B87D6"/>
                    </a:solidFill>
                  </a:tcPr>
                </a:tc>
                <a:tc>
                  <a:txBody>
                    <a:bodyPr/>
                    <a:lstStyle/>
                    <a:p>
                      <a:pPr algn="ctr"/>
                      <a:r>
                        <a:rPr lang="en-US" sz="4000" dirty="0"/>
                        <a:t>C</a:t>
                      </a:r>
                    </a:p>
                  </a:txBody>
                  <a:tcPr>
                    <a:solidFill>
                      <a:srgbClr val="0B87D6"/>
                    </a:solidFill>
                  </a:tcPr>
                </a:tc>
                <a:extLst>
                  <a:ext uri="{0D108BD9-81ED-4DB2-BD59-A6C34878D82A}">
                    <a16:rowId xmlns:a16="http://schemas.microsoft.com/office/drawing/2014/main" val="10002"/>
                  </a:ext>
                </a:extLst>
              </a:tr>
              <a:tr h="744005">
                <a:tc>
                  <a:txBody>
                    <a:bodyPr/>
                    <a:lstStyle/>
                    <a:p>
                      <a:pPr algn="ctr"/>
                      <a:r>
                        <a:rPr lang="en-US" sz="4000" b="1" dirty="0"/>
                        <a:t>C</a:t>
                      </a:r>
                    </a:p>
                  </a:txBody>
                  <a:tcPr>
                    <a:solidFill>
                      <a:srgbClr val="0B87D6"/>
                    </a:solidFill>
                  </a:tcPr>
                </a:tc>
                <a:tc>
                  <a:txBody>
                    <a:bodyPr/>
                    <a:lstStyle/>
                    <a:p>
                      <a:pPr algn="ctr"/>
                      <a:r>
                        <a:rPr lang="en-US" sz="4000" b="1" dirty="0"/>
                        <a:t>G</a:t>
                      </a:r>
                    </a:p>
                  </a:txBody>
                  <a:tcPr>
                    <a:solidFill>
                      <a:srgbClr val="0B87D6"/>
                    </a:solidFill>
                  </a:tcPr>
                </a:tc>
                <a:tc>
                  <a:txBody>
                    <a:bodyPr/>
                    <a:lstStyle/>
                    <a:p>
                      <a:pPr algn="ctr"/>
                      <a:r>
                        <a:rPr lang="en-US" sz="4000" b="1" dirty="0"/>
                        <a:t>D</a:t>
                      </a:r>
                    </a:p>
                  </a:txBody>
                  <a:tcPr>
                    <a:solidFill>
                      <a:srgbClr val="0B87D6"/>
                    </a:solidFill>
                  </a:tcPr>
                </a:tc>
                <a:tc>
                  <a:txBody>
                    <a:bodyPr/>
                    <a:lstStyle/>
                    <a:p>
                      <a:pPr algn="ctr"/>
                      <a:r>
                        <a:rPr lang="en-US" sz="4000" b="1" dirty="0"/>
                        <a:t>D</a:t>
                      </a:r>
                    </a:p>
                  </a:txBody>
                  <a:tcPr>
                    <a:solidFill>
                      <a:srgbClr val="0B87D6"/>
                    </a:solidFill>
                  </a:tcPr>
                </a:tc>
                <a:tc>
                  <a:txBody>
                    <a:bodyPr/>
                    <a:lstStyle/>
                    <a:p>
                      <a:pPr algn="ctr"/>
                      <a:r>
                        <a:rPr lang="en-US" sz="4000" b="1" dirty="0"/>
                        <a:t>A</a:t>
                      </a:r>
                    </a:p>
                  </a:txBody>
                  <a:tcPr>
                    <a:solidFill>
                      <a:srgbClr val="0B87D6"/>
                    </a:solidFill>
                  </a:tcPr>
                </a:tc>
                <a:tc>
                  <a:txBody>
                    <a:bodyPr/>
                    <a:lstStyle/>
                    <a:p>
                      <a:pPr algn="ctr"/>
                      <a:r>
                        <a:rPr lang="en-US" sz="4000" b="1" dirty="0"/>
                        <a:t>E</a:t>
                      </a:r>
                    </a:p>
                  </a:txBody>
                  <a:tcPr>
                    <a:solidFill>
                      <a:srgbClr val="0B87D6"/>
                    </a:solidFill>
                  </a:tcPr>
                </a:tc>
                <a:tc>
                  <a:txBody>
                    <a:bodyPr/>
                    <a:lstStyle/>
                    <a:p>
                      <a:pPr algn="ctr"/>
                      <a:r>
                        <a:rPr lang="en-US" sz="4000" b="1" dirty="0"/>
                        <a:t>A</a:t>
                      </a:r>
                    </a:p>
                  </a:txBody>
                  <a:tcPr>
                    <a:solidFill>
                      <a:srgbClr val="0B87D6"/>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8255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circle(out)">
                                      <p:cBhvr>
                                        <p:cTn id="7" dur="500"/>
                                        <p:tgtEl>
                                          <p:spTgt spid="40"/>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circle(out)">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32"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circle(out)">
                                      <p:cBhvr>
                                        <p:cTn id="15" dur="500"/>
                                        <p:tgtEl>
                                          <p:spTgt spid="33"/>
                                        </p:tgtEl>
                                      </p:cBhvr>
                                    </p:animEffect>
                                  </p:childTnLst>
                                </p:cTn>
                              </p:par>
                              <p:par>
                                <p:cTn id="16" presetID="6" presetClass="exit" presetSubtype="32" fill="hold" nodeType="withEffect">
                                  <p:stCondLst>
                                    <p:cond delay="0"/>
                                  </p:stCondLst>
                                  <p:childTnLst>
                                    <p:animEffect transition="out" filter="circle(out)">
                                      <p:cBhvr>
                                        <p:cTn id="17" dur="500"/>
                                        <p:tgtEl>
                                          <p:spTgt spid="30"/>
                                        </p:tgtEl>
                                      </p:cBhvr>
                                    </p:animEffect>
                                    <p:set>
                                      <p:cBhvr>
                                        <p:cTn id="18" dur="1" fill="hold">
                                          <p:stCondLst>
                                            <p:cond delay="499"/>
                                          </p:stCondLst>
                                        </p:cTn>
                                        <p:tgtEl>
                                          <p:spTgt spid="3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6" presetClass="entr" presetSubtype="32"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circle(out)">
                                      <p:cBhvr>
                                        <p:cTn id="23" dur="500"/>
                                        <p:tgtEl>
                                          <p:spTgt spid="34"/>
                                        </p:tgtEl>
                                      </p:cBhvr>
                                    </p:animEffect>
                                  </p:childTnLst>
                                </p:cTn>
                              </p:par>
                              <p:par>
                                <p:cTn id="24" presetID="6" presetClass="exit" presetSubtype="32" fill="hold" nodeType="withEffect">
                                  <p:stCondLst>
                                    <p:cond delay="0"/>
                                  </p:stCondLst>
                                  <p:childTnLst>
                                    <p:animEffect transition="out" filter="circle(out)">
                                      <p:cBhvr>
                                        <p:cTn id="25" dur="500"/>
                                        <p:tgtEl>
                                          <p:spTgt spid="33"/>
                                        </p:tgtEl>
                                      </p:cBhvr>
                                    </p:animEffect>
                                    <p:set>
                                      <p:cBhvr>
                                        <p:cTn id="26" dur="1" fill="hold">
                                          <p:stCondLst>
                                            <p:cond delay="499"/>
                                          </p:stCondLst>
                                        </p:cTn>
                                        <p:tgtEl>
                                          <p:spTgt spid="3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6" presetClass="entr" presetSubtype="32"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circle(out)">
                                      <p:cBhvr>
                                        <p:cTn id="31" dur="500"/>
                                        <p:tgtEl>
                                          <p:spTgt spid="35"/>
                                        </p:tgtEl>
                                      </p:cBhvr>
                                    </p:animEffect>
                                  </p:childTnLst>
                                </p:cTn>
                              </p:par>
                              <p:par>
                                <p:cTn id="32" presetID="6" presetClass="exit" presetSubtype="32" fill="hold" nodeType="withEffect">
                                  <p:stCondLst>
                                    <p:cond delay="0"/>
                                  </p:stCondLst>
                                  <p:childTnLst>
                                    <p:animEffect transition="out" filter="circle(out)">
                                      <p:cBhvr>
                                        <p:cTn id="33" dur="500"/>
                                        <p:tgtEl>
                                          <p:spTgt spid="34"/>
                                        </p:tgtEl>
                                      </p:cBhvr>
                                    </p:animEffect>
                                    <p:set>
                                      <p:cBhvr>
                                        <p:cTn id="34" dur="1" fill="hold">
                                          <p:stCondLst>
                                            <p:cond delay="499"/>
                                          </p:stCondLst>
                                        </p:cTn>
                                        <p:tgtEl>
                                          <p:spTgt spid="3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6" presetClass="entr" presetSubtype="32"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circle(out)">
                                      <p:cBhvr>
                                        <p:cTn id="39" dur="500"/>
                                        <p:tgtEl>
                                          <p:spTgt spid="42"/>
                                        </p:tgtEl>
                                      </p:cBhvr>
                                    </p:animEffect>
                                  </p:childTnLst>
                                </p:cTn>
                              </p:par>
                              <p:par>
                                <p:cTn id="40" presetID="6" presetClass="entr" presetSubtype="32"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circle(out)">
                                      <p:cBhvr>
                                        <p:cTn id="42" dur="500"/>
                                        <p:tgtEl>
                                          <p:spTgt spid="44"/>
                                        </p:tgtEl>
                                      </p:cBhvr>
                                    </p:animEffect>
                                  </p:childTnLst>
                                </p:cTn>
                              </p:par>
                              <p:par>
                                <p:cTn id="43" presetID="6" presetClass="entr" presetSubtype="32"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circle(out)">
                                      <p:cBhvr>
                                        <p:cTn id="45" dur="500"/>
                                        <p:tgtEl>
                                          <p:spTgt spid="45"/>
                                        </p:tgtEl>
                                      </p:cBhvr>
                                    </p:animEffect>
                                  </p:childTnLst>
                                </p:cTn>
                              </p:par>
                              <p:par>
                                <p:cTn id="46" presetID="6" presetClass="entr" presetSubtype="32"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circle(out)">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32" fill="hold"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circle(out)">
                                      <p:cBhvr>
                                        <p:cTn id="53" dur="500"/>
                                        <p:tgtEl>
                                          <p:spTgt spid="38"/>
                                        </p:tgtEl>
                                      </p:cBhvr>
                                    </p:animEffect>
                                  </p:childTnLst>
                                </p:cTn>
                              </p:par>
                              <p:par>
                                <p:cTn id="54" presetID="6" presetClass="exit" presetSubtype="32" fill="hold" nodeType="withEffect">
                                  <p:stCondLst>
                                    <p:cond delay="0"/>
                                  </p:stCondLst>
                                  <p:childTnLst>
                                    <p:animEffect transition="out" filter="circle(out)">
                                      <p:cBhvr>
                                        <p:cTn id="55" dur="500"/>
                                        <p:tgtEl>
                                          <p:spTgt spid="35"/>
                                        </p:tgtEl>
                                      </p:cBhvr>
                                    </p:animEffect>
                                    <p:set>
                                      <p:cBhvr>
                                        <p:cTn id="56" dur="1" fill="hold">
                                          <p:stCondLst>
                                            <p:cond delay="499"/>
                                          </p:stCondLst>
                                        </p:cTn>
                                        <p:tgtEl>
                                          <p:spTgt spid="3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6" presetClass="exit" presetSubtype="32" fill="hold" nodeType="clickEffect">
                                  <p:stCondLst>
                                    <p:cond delay="0"/>
                                  </p:stCondLst>
                                  <p:childTnLst>
                                    <p:animEffect transition="out" filter="circle(out)">
                                      <p:cBhvr>
                                        <p:cTn id="60" dur="500"/>
                                        <p:tgtEl>
                                          <p:spTgt spid="38"/>
                                        </p:tgtEl>
                                      </p:cBhvr>
                                    </p:animEffect>
                                    <p:set>
                                      <p:cBhvr>
                                        <p:cTn id="61" dur="1" fill="hold">
                                          <p:stCondLst>
                                            <p:cond delay="499"/>
                                          </p:stCondLst>
                                        </p:cTn>
                                        <p:tgtEl>
                                          <p:spTgt spid="38"/>
                                        </p:tgtEl>
                                        <p:attrNameLst>
                                          <p:attrName>style.visibility</p:attrName>
                                        </p:attrNameLst>
                                      </p:cBhvr>
                                      <p:to>
                                        <p:strVal val="hidden"/>
                                      </p:to>
                                    </p:set>
                                  </p:childTnLst>
                                </p:cTn>
                              </p:par>
                              <p:par>
                                <p:cTn id="62" presetID="6" presetClass="entr" presetSubtype="32" fill="hold"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circle(out)">
                                      <p:cBhvr>
                                        <p:cTn id="6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lgn="ctr">
              <a:buNone/>
            </a:pPr>
            <a:r>
              <a:rPr lang="en-US" dirty="0"/>
              <a:t>C=1</a:t>
            </a:r>
          </a:p>
          <a:p>
            <a:pPr marL="0" indent="0" algn="ctr">
              <a:buNone/>
            </a:pPr>
            <a:r>
              <a:rPr lang="en-US" dirty="0"/>
              <a:t>C#=</a:t>
            </a:r>
            <a:r>
              <a:rPr lang="en-US" dirty="0" err="1"/>
              <a:t>Db</a:t>
            </a:r>
            <a:r>
              <a:rPr lang="en-US" dirty="0"/>
              <a:t>=2</a:t>
            </a:r>
          </a:p>
          <a:p>
            <a:pPr marL="0" indent="0" algn="ctr">
              <a:buNone/>
            </a:pPr>
            <a:r>
              <a:rPr lang="en-US" dirty="0"/>
              <a:t>D=3</a:t>
            </a:r>
          </a:p>
          <a:p>
            <a:pPr marL="0" indent="0" algn="ctr">
              <a:buNone/>
            </a:pPr>
            <a:r>
              <a:rPr lang="en-US" dirty="0"/>
              <a:t>D#=</a:t>
            </a:r>
            <a:r>
              <a:rPr lang="en-US" dirty="0" err="1"/>
              <a:t>Eb</a:t>
            </a:r>
            <a:r>
              <a:rPr lang="en-US" dirty="0"/>
              <a:t>=4</a:t>
            </a:r>
          </a:p>
          <a:p>
            <a:pPr marL="0" indent="0" algn="ctr">
              <a:buNone/>
            </a:pPr>
            <a:r>
              <a:rPr lang="en-US" dirty="0"/>
              <a:t>E=5</a:t>
            </a:r>
          </a:p>
          <a:p>
            <a:pPr marL="0" indent="0" algn="ctr">
              <a:buNone/>
            </a:pPr>
            <a:r>
              <a:rPr lang="en-US" dirty="0"/>
              <a:t>F=6</a:t>
            </a:r>
          </a:p>
          <a:p>
            <a:pPr marL="0" indent="0" algn="ctr">
              <a:buNone/>
            </a:pPr>
            <a:r>
              <a:rPr lang="en-US" dirty="0"/>
              <a:t>F#=Gb=7</a:t>
            </a:r>
          </a:p>
          <a:p>
            <a:pPr marL="0" indent="0" algn="ctr">
              <a:buNone/>
            </a:pPr>
            <a:r>
              <a:rPr lang="en-US" dirty="0"/>
              <a:t>G=8</a:t>
            </a:r>
          </a:p>
          <a:p>
            <a:pPr marL="0" indent="0" algn="ctr">
              <a:buNone/>
            </a:pPr>
            <a:r>
              <a:rPr lang="en-US" dirty="0"/>
              <a:t>G#=</a:t>
            </a:r>
            <a:r>
              <a:rPr lang="en-US" dirty="0" err="1"/>
              <a:t>Ab</a:t>
            </a:r>
            <a:r>
              <a:rPr lang="en-US" dirty="0"/>
              <a:t>=9</a:t>
            </a:r>
          </a:p>
          <a:p>
            <a:pPr marL="0" indent="0" algn="ctr">
              <a:buNone/>
            </a:pPr>
            <a:r>
              <a:rPr lang="en-US" dirty="0"/>
              <a:t>A=10</a:t>
            </a:r>
          </a:p>
          <a:p>
            <a:pPr marL="0" indent="0" algn="ctr">
              <a:buNone/>
            </a:pPr>
            <a:r>
              <a:rPr lang="en-US" dirty="0" err="1"/>
              <a:t>A#Bb</a:t>
            </a:r>
            <a:r>
              <a:rPr lang="en-US" dirty="0"/>
              <a:t>=11</a:t>
            </a:r>
          </a:p>
          <a:p>
            <a:pPr marL="0" indent="0" algn="ctr">
              <a:buNone/>
            </a:pPr>
            <a:r>
              <a:rPr lang="en-US" dirty="0"/>
              <a:t>B=12</a:t>
            </a:r>
          </a:p>
        </p:txBody>
      </p:sp>
      <p:sp>
        <p:nvSpPr>
          <p:cNvPr id="3" name="Title 2"/>
          <p:cNvSpPr>
            <a:spLocks noGrp="1"/>
          </p:cNvSpPr>
          <p:nvPr>
            <p:ph type="title"/>
          </p:nvPr>
        </p:nvSpPr>
        <p:spPr/>
        <p:txBody>
          <a:bodyPr>
            <a:noAutofit/>
          </a:bodyPr>
          <a:lstStyle/>
          <a:p>
            <a:r>
              <a:rPr lang="en-US" sz="2200" dirty="0"/>
              <a:t>The algorithm is base 12 (there are 12 notes on the chromatic scale). </a:t>
            </a:r>
            <a:br>
              <a:rPr lang="en-US" sz="2200" dirty="0"/>
            </a:br>
            <a:r>
              <a:rPr lang="en-US" sz="2200" dirty="0"/>
              <a:t>This is the association of notes and numbers on the chromatic scale. </a:t>
            </a:r>
          </a:p>
        </p:txBody>
      </p:sp>
    </p:spTree>
    <p:extLst>
      <p:ext uri="{BB962C8B-B14F-4D97-AF65-F5344CB8AC3E}">
        <p14:creationId xmlns:p14="http://schemas.microsoft.com/office/powerpoint/2010/main" val="197781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5778" y="245792"/>
            <a:ext cx="3457513" cy="716439"/>
          </a:xfrm>
        </p:spPr>
        <p:txBody>
          <a:bodyPr>
            <a:normAutofit fontScale="90000"/>
          </a:bodyPr>
          <a:lstStyle/>
          <a:p>
            <a:pPr algn="l"/>
            <a:r>
              <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The melody </a:t>
            </a:r>
          </a:p>
        </p:txBody>
      </p:sp>
      <p:graphicFrame>
        <p:nvGraphicFramePr>
          <p:cNvPr id="4" name="Table 3"/>
          <p:cNvGraphicFramePr>
            <a:graphicFrameLocks noGrp="1"/>
          </p:cNvGraphicFramePr>
          <p:nvPr>
            <p:extLst>
              <p:ext uri="{D42A27DB-BD31-4B8C-83A1-F6EECF244321}">
                <p14:modId xmlns:p14="http://schemas.microsoft.com/office/powerpoint/2010/main" val="903591409"/>
              </p:ext>
            </p:extLst>
          </p:nvPr>
        </p:nvGraphicFramePr>
        <p:xfrm>
          <a:off x="457200" y="3321345"/>
          <a:ext cx="8229600" cy="762196"/>
        </p:xfrm>
        <a:graphic>
          <a:graphicData uri="http://schemas.openxmlformats.org/drawingml/2006/table">
            <a:tbl>
              <a:tblPr firstRow="1" bandRow="1">
                <a:tableStyleId>{2D5ABB26-0587-4C30-8999-92F81FD0307C}</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20005"/>
                    </a:ext>
                  </a:extLst>
                </a:gridCol>
                <a:gridCol w="548640">
                  <a:extLst>
                    <a:ext uri="{9D8B030D-6E8A-4147-A177-3AD203B41FA5}">
                      <a16:colId xmlns:a16="http://schemas.microsoft.com/office/drawing/2014/main" val="20006"/>
                    </a:ext>
                  </a:extLst>
                </a:gridCol>
                <a:gridCol w="548640">
                  <a:extLst>
                    <a:ext uri="{9D8B030D-6E8A-4147-A177-3AD203B41FA5}">
                      <a16:colId xmlns:a16="http://schemas.microsoft.com/office/drawing/2014/main" val="20007"/>
                    </a:ext>
                  </a:extLst>
                </a:gridCol>
                <a:gridCol w="548640">
                  <a:extLst>
                    <a:ext uri="{9D8B030D-6E8A-4147-A177-3AD203B41FA5}">
                      <a16:colId xmlns:a16="http://schemas.microsoft.com/office/drawing/2014/main" val="20008"/>
                    </a:ext>
                  </a:extLst>
                </a:gridCol>
                <a:gridCol w="548640">
                  <a:extLst>
                    <a:ext uri="{9D8B030D-6E8A-4147-A177-3AD203B41FA5}">
                      <a16:colId xmlns:a16="http://schemas.microsoft.com/office/drawing/2014/main" val="20009"/>
                    </a:ext>
                  </a:extLst>
                </a:gridCol>
                <a:gridCol w="548640">
                  <a:extLst>
                    <a:ext uri="{9D8B030D-6E8A-4147-A177-3AD203B41FA5}">
                      <a16:colId xmlns:a16="http://schemas.microsoft.com/office/drawing/2014/main" val="20010"/>
                    </a:ext>
                  </a:extLst>
                </a:gridCol>
                <a:gridCol w="548640">
                  <a:extLst>
                    <a:ext uri="{9D8B030D-6E8A-4147-A177-3AD203B41FA5}">
                      <a16:colId xmlns:a16="http://schemas.microsoft.com/office/drawing/2014/main" val="20011"/>
                    </a:ext>
                  </a:extLst>
                </a:gridCol>
                <a:gridCol w="548640">
                  <a:extLst>
                    <a:ext uri="{9D8B030D-6E8A-4147-A177-3AD203B41FA5}">
                      <a16:colId xmlns:a16="http://schemas.microsoft.com/office/drawing/2014/main" val="20012"/>
                    </a:ext>
                  </a:extLst>
                </a:gridCol>
                <a:gridCol w="548640">
                  <a:extLst>
                    <a:ext uri="{9D8B030D-6E8A-4147-A177-3AD203B41FA5}">
                      <a16:colId xmlns:a16="http://schemas.microsoft.com/office/drawing/2014/main" val="20013"/>
                    </a:ext>
                  </a:extLst>
                </a:gridCol>
                <a:gridCol w="548640">
                  <a:extLst>
                    <a:ext uri="{9D8B030D-6E8A-4147-A177-3AD203B41FA5}">
                      <a16:colId xmlns:a16="http://schemas.microsoft.com/office/drawing/2014/main" val="20014"/>
                    </a:ext>
                  </a:extLst>
                </a:gridCol>
              </a:tblGrid>
              <a:tr h="762196">
                <a:tc>
                  <a:txBody>
                    <a:bodyPr/>
                    <a:lstStyle/>
                    <a:p>
                      <a:pPr algn="ctr"/>
                      <a:r>
                        <a:rPr lang="en-US" sz="4000" b="1" dirty="0"/>
                        <a:t>E</a:t>
                      </a:r>
                    </a:p>
                  </a:txBody>
                  <a:tcPr/>
                </a:tc>
                <a:tc>
                  <a:txBody>
                    <a:bodyPr/>
                    <a:lstStyle/>
                    <a:p>
                      <a:pPr algn="ctr"/>
                      <a:r>
                        <a:rPr lang="en-US" sz="4000" b="1" dirty="0"/>
                        <a:t>E</a:t>
                      </a:r>
                    </a:p>
                  </a:txBody>
                  <a:tcPr/>
                </a:tc>
                <a:tc>
                  <a:txBody>
                    <a:bodyPr/>
                    <a:lstStyle/>
                    <a:p>
                      <a:pPr algn="ctr"/>
                      <a:r>
                        <a:rPr lang="en-US" sz="4000" b="1" dirty="0"/>
                        <a:t>F</a:t>
                      </a:r>
                    </a:p>
                  </a:txBody>
                  <a:tcPr/>
                </a:tc>
                <a:tc>
                  <a:txBody>
                    <a:bodyPr/>
                    <a:lstStyle/>
                    <a:p>
                      <a:pPr algn="ctr"/>
                      <a:r>
                        <a:rPr lang="en-US" sz="4000" b="1" dirty="0"/>
                        <a:t>G</a:t>
                      </a:r>
                    </a:p>
                  </a:txBody>
                  <a:tcPr/>
                </a:tc>
                <a:tc>
                  <a:txBody>
                    <a:bodyPr/>
                    <a:lstStyle/>
                    <a:p>
                      <a:pPr algn="ctr"/>
                      <a:r>
                        <a:rPr lang="en-US" sz="4000" b="1" dirty="0"/>
                        <a:t>G</a:t>
                      </a:r>
                    </a:p>
                  </a:txBody>
                  <a:tcPr/>
                </a:tc>
                <a:tc>
                  <a:txBody>
                    <a:bodyPr/>
                    <a:lstStyle/>
                    <a:p>
                      <a:pPr algn="ctr"/>
                      <a:r>
                        <a:rPr lang="en-US" sz="4000" b="1" dirty="0"/>
                        <a:t>F</a:t>
                      </a:r>
                    </a:p>
                  </a:txBody>
                  <a:tcPr/>
                </a:tc>
                <a:tc>
                  <a:txBody>
                    <a:bodyPr/>
                    <a:lstStyle/>
                    <a:p>
                      <a:pPr algn="ctr"/>
                      <a:r>
                        <a:rPr lang="en-US" sz="4000" b="1" dirty="0"/>
                        <a:t>E</a:t>
                      </a:r>
                    </a:p>
                  </a:txBody>
                  <a:tcPr/>
                </a:tc>
                <a:tc>
                  <a:txBody>
                    <a:bodyPr/>
                    <a:lstStyle/>
                    <a:p>
                      <a:pPr algn="ctr"/>
                      <a:r>
                        <a:rPr lang="en-US" sz="4000" b="1" dirty="0"/>
                        <a:t>D</a:t>
                      </a:r>
                    </a:p>
                  </a:txBody>
                  <a:tcPr/>
                </a:tc>
                <a:tc>
                  <a:txBody>
                    <a:bodyPr/>
                    <a:lstStyle/>
                    <a:p>
                      <a:pPr algn="ctr"/>
                      <a:r>
                        <a:rPr lang="en-US" sz="4000" b="1" dirty="0"/>
                        <a:t>C</a:t>
                      </a:r>
                    </a:p>
                  </a:txBody>
                  <a:tcPr/>
                </a:tc>
                <a:tc>
                  <a:txBody>
                    <a:bodyPr/>
                    <a:lstStyle/>
                    <a:p>
                      <a:pPr algn="ctr"/>
                      <a:r>
                        <a:rPr lang="en-US" sz="4000" b="1" dirty="0"/>
                        <a:t>C</a:t>
                      </a:r>
                    </a:p>
                  </a:txBody>
                  <a:tcPr/>
                </a:tc>
                <a:tc>
                  <a:txBody>
                    <a:bodyPr/>
                    <a:lstStyle/>
                    <a:p>
                      <a:pPr algn="ctr"/>
                      <a:r>
                        <a:rPr lang="en-US" sz="4000" b="1" dirty="0"/>
                        <a:t>D</a:t>
                      </a:r>
                    </a:p>
                  </a:txBody>
                  <a:tcPr/>
                </a:tc>
                <a:tc>
                  <a:txBody>
                    <a:bodyPr/>
                    <a:lstStyle/>
                    <a:p>
                      <a:pPr algn="ctr"/>
                      <a:r>
                        <a:rPr lang="en-US" sz="4000" b="1" dirty="0"/>
                        <a:t>E</a:t>
                      </a:r>
                    </a:p>
                  </a:txBody>
                  <a:tcPr/>
                </a:tc>
                <a:tc>
                  <a:txBody>
                    <a:bodyPr/>
                    <a:lstStyle/>
                    <a:p>
                      <a:pPr algn="ctr"/>
                      <a:r>
                        <a:rPr lang="en-US" sz="4000" b="1" dirty="0"/>
                        <a:t>E</a:t>
                      </a:r>
                    </a:p>
                  </a:txBody>
                  <a:tcPr/>
                </a:tc>
                <a:tc>
                  <a:txBody>
                    <a:bodyPr/>
                    <a:lstStyle/>
                    <a:p>
                      <a:pPr algn="ctr"/>
                      <a:r>
                        <a:rPr lang="en-US" sz="4000" b="1" dirty="0"/>
                        <a:t>D</a:t>
                      </a:r>
                    </a:p>
                  </a:txBody>
                  <a:tcPr/>
                </a:tc>
                <a:tc>
                  <a:txBody>
                    <a:bodyPr/>
                    <a:lstStyle/>
                    <a:p>
                      <a:pPr algn="ctr"/>
                      <a:r>
                        <a:rPr lang="en-US" sz="4000" b="1" dirty="0"/>
                        <a:t>D</a:t>
                      </a:r>
                    </a:p>
                  </a:txBody>
                  <a:tcPr/>
                </a:tc>
                <a:extLst>
                  <a:ext uri="{0D108BD9-81ED-4DB2-BD59-A6C34878D82A}">
                    <a16:rowId xmlns:a16="http://schemas.microsoft.com/office/drawing/2014/main" val="10000"/>
                  </a:ext>
                </a:extLst>
              </a:tr>
            </a:tbl>
          </a:graphicData>
        </a:graphic>
      </p:graphicFrame>
      <p:sp>
        <p:nvSpPr>
          <p:cNvPr id="5" name="TextBox 4"/>
          <p:cNvSpPr txBox="1"/>
          <p:nvPr/>
        </p:nvSpPr>
        <p:spPr>
          <a:xfrm>
            <a:off x="227234" y="577510"/>
            <a:ext cx="8748407" cy="769441"/>
          </a:xfrm>
          <a:prstGeom prst="rect">
            <a:avLst/>
          </a:prstGeom>
          <a:noFill/>
        </p:spPr>
        <p:txBody>
          <a:bodyPr wrap="square" rtlCol="0">
            <a:spAutoFit/>
          </a:bodyPr>
          <a:lstStyle/>
          <a:p>
            <a:pPr algn="ctr"/>
            <a:r>
              <a:rPr lang="en-US" sz="2200" dirty="0">
                <a:solidFill>
                  <a:schemeClr val="bg1"/>
                </a:solidFill>
                <a:latin typeface="Canadara (body)"/>
                <a:cs typeface="Canadara (body)"/>
              </a:rPr>
              <a:t>Write a melody using note names. </a:t>
            </a:r>
          </a:p>
          <a:p>
            <a:pPr algn="ctr"/>
            <a:r>
              <a:rPr lang="en-US" sz="2200" dirty="0">
                <a:solidFill>
                  <a:schemeClr val="bg1"/>
                </a:solidFill>
                <a:latin typeface="Canadara (body)"/>
                <a:cs typeface="Canadara (body)"/>
              </a:rPr>
              <a:t>Use </a:t>
            </a:r>
            <a:r>
              <a:rPr lang="en-US" sz="2200" dirty="0">
                <a:solidFill>
                  <a:srgbClr val="FFFFFF"/>
                </a:solidFill>
                <a:latin typeface="Canadara (body)"/>
                <a:ea typeface="ＭＳ ゴシック"/>
                <a:cs typeface="Canadara (body)"/>
              </a:rPr>
              <a:t>♭, ♮, and ♯ where applicable. </a:t>
            </a:r>
          </a:p>
        </p:txBody>
      </p:sp>
    </p:spTree>
    <p:extLst>
      <p:ext uri="{BB962C8B-B14F-4D97-AF65-F5344CB8AC3E}">
        <p14:creationId xmlns:p14="http://schemas.microsoft.com/office/powerpoint/2010/main" val="108512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3"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2"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3"/>
      <p:bldP spid="5"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51030007"/>
              </p:ext>
            </p:extLst>
          </p:nvPr>
        </p:nvGraphicFramePr>
        <p:xfrm>
          <a:off x="457200" y="2770395"/>
          <a:ext cx="8229600" cy="3810980"/>
        </p:xfrm>
        <a:graphic>
          <a:graphicData uri="http://schemas.openxmlformats.org/drawingml/2006/table">
            <a:tbl>
              <a:tblPr firstRow="1" bandRow="1">
                <a:tableStyleId>{2D5ABB26-0587-4C30-8999-92F81FD0307C}</a:tableStyleId>
              </a:tblPr>
              <a:tblGrid>
                <a:gridCol w="548640">
                  <a:extLst>
                    <a:ext uri="{9D8B030D-6E8A-4147-A177-3AD203B41FA5}">
                      <a16:colId xmlns:a16="http://schemas.microsoft.com/office/drawing/2014/main" val="20000"/>
                    </a:ext>
                  </a:extLst>
                </a:gridCol>
                <a:gridCol w="546491">
                  <a:extLst>
                    <a:ext uri="{9D8B030D-6E8A-4147-A177-3AD203B41FA5}">
                      <a16:colId xmlns:a16="http://schemas.microsoft.com/office/drawing/2014/main" val="20001"/>
                    </a:ext>
                  </a:extLst>
                </a:gridCol>
                <a:gridCol w="550789">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20005"/>
                    </a:ext>
                  </a:extLst>
                </a:gridCol>
                <a:gridCol w="548640">
                  <a:extLst>
                    <a:ext uri="{9D8B030D-6E8A-4147-A177-3AD203B41FA5}">
                      <a16:colId xmlns:a16="http://schemas.microsoft.com/office/drawing/2014/main" val="20006"/>
                    </a:ext>
                  </a:extLst>
                </a:gridCol>
                <a:gridCol w="548640">
                  <a:extLst>
                    <a:ext uri="{9D8B030D-6E8A-4147-A177-3AD203B41FA5}">
                      <a16:colId xmlns:a16="http://schemas.microsoft.com/office/drawing/2014/main" val="20007"/>
                    </a:ext>
                  </a:extLst>
                </a:gridCol>
                <a:gridCol w="548640">
                  <a:extLst>
                    <a:ext uri="{9D8B030D-6E8A-4147-A177-3AD203B41FA5}">
                      <a16:colId xmlns:a16="http://schemas.microsoft.com/office/drawing/2014/main" val="20008"/>
                    </a:ext>
                  </a:extLst>
                </a:gridCol>
                <a:gridCol w="548640">
                  <a:extLst>
                    <a:ext uri="{9D8B030D-6E8A-4147-A177-3AD203B41FA5}">
                      <a16:colId xmlns:a16="http://schemas.microsoft.com/office/drawing/2014/main" val="20009"/>
                    </a:ext>
                  </a:extLst>
                </a:gridCol>
                <a:gridCol w="548640">
                  <a:extLst>
                    <a:ext uri="{9D8B030D-6E8A-4147-A177-3AD203B41FA5}">
                      <a16:colId xmlns:a16="http://schemas.microsoft.com/office/drawing/2014/main" val="20010"/>
                    </a:ext>
                  </a:extLst>
                </a:gridCol>
                <a:gridCol w="548640">
                  <a:extLst>
                    <a:ext uri="{9D8B030D-6E8A-4147-A177-3AD203B41FA5}">
                      <a16:colId xmlns:a16="http://schemas.microsoft.com/office/drawing/2014/main" val="20011"/>
                    </a:ext>
                  </a:extLst>
                </a:gridCol>
                <a:gridCol w="548640">
                  <a:extLst>
                    <a:ext uri="{9D8B030D-6E8A-4147-A177-3AD203B41FA5}">
                      <a16:colId xmlns:a16="http://schemas.microsoft.com/office/drawing/2014/main" val="20012"/>
                    </a:ext>
                  </a:extLst>
                </a:gridCol>
                <a:gridCol w="548640">
                  <a:extLst>
                    <a:ext uri="{9D8B030D-6E8A-4147-A177-3AD203B41FA5}">
                      <a16:colId xmlns:a16="http://schemas.microsoft.com/office/drawing/2014/main" val="20013"/>
                    </a:ext>
                  </a:extLst>
                </a:gridCol>
                <a:gridCol w="548640">
                  <a:extLst>
                    <a:ext uri="{9D8B030D-6E8A-4147-A177-3AD203B41FA5}">
                      <a16:colId xmlns:a16="http://schemas.microsoft.com/office/drawing/2014/main" val="20014"/>
                    </a:ext>
                  </a:extLst>
                </a:gridCol>
              </a:tblGrid>
              <a:tr h="762196">
                <a:tc>
                  <a:txBody>
                    <a:bodyPr/>
                    <a:lstStyle/>
                    <a:p>
                      <a:pPr algn="ctr"/>
                      <a:r>
                        <a:rPr lang="en-US" sz="4000" b="0" dirty="0"/>
                        <a:t>B</a:t>
                      </a:r>
                    </a:p>
                  </a:txBody>
                  <a:tcPr/>
                </a:tc>
                <a:tc>
                  <a:txBody>
                    <a:bodyPr/>
                    <a:lstStyle/>
                    <a:p>
                      <a:pPr algn="ctr"/>
                      <a:r>
                        <a:rPr lang="en-US" sz="4000" b="0" dirty="0"/>
                        <a:t>B</a:t>
                      </a:r>
                    </a:p>
                  </a:txBody>
                  <a:tcPr/>
                </a:tc>
                <a:tc>
                  <a:txBody>
                    <a:bodyPr/>
                    <a:lstStyle/>
                    <a:p>
                      <a:pPr algn="ctr"/>
                      <a:r>
                        <a:rPr lang="en-US" sz="4000" b="0" dirty="0"/>
                        <a:t>C</a:t>
                      </a:r>
                    </a:p>
                  </a:txBody>
                  <a:tcPr/>
                </a:tc>
                <a:tc>
                  <a:txBody>
                    <a:bodyPr/>
                    <a:lstStyle/>
                    <a:p>
                      <a:pPr algn="ctr"/>
                      <a:r>
                        <a:rPr lang="en-US" sz="4000" b="0" dirty="0"/>
                        <a:t>D</a:t>
                      </a:r>
                    </a:p>
                  </a:txBody>
                  <a:tcPr/>
                </a:tc>
                <a:tc>
                  <a:txBody>
                    <a:bodyPr/>
                    <a:lstStyle/>
                    <a:p>
                      <a:pPr algn="ctr"/>
                      <a:r>
                        <a:rPr lang="en-US" sz="4000" b="0" dirty="0"/>
                        <a:t>D</a:t>
                      </a:r>
                    </a:p>
                  </a:txBody>
                  <a:tcPr/>
                </a:tc>
                <a:tc>
                  <a:txBody>
                    <a:bodyPr/>
                    <a:lstStyle/>
                    <a:p>
                      <a:pPr algn="ctr"/>
                      <a:r>
                        <a:rPr lang="en-US" sz="4000" b="0" dirty="0"/>
                        <a:t>C</a:t>
                      </a:r>
                    </a:p>
                  </a:txBody>
                  <a:tcPr/>
                </a:tc>
                <a:tc>
                  <a:txBody>
                    <a:bodyPr/>
                    <a:lstStyle/>
                    <a:p>
                      <a:pPr algn="ctr"/>
                      <a:r>
                        <a:rPr lang="en-US" sz="4000" b="0" dirty="0"/>
                        <a:t>B</a:t>
                      </a:r>
                    </a:p>
                  </a:txBody>
                  <a:tcPr/>
                </a:tc>
                <a:tc>
                  <a:txBody>
                    <a:bodyPr/>
                    <a:lstStyle/>
                    <a:p>
                      <a:pPr algn="ctr"/>
                      <a:r>
                        <a:rPr lang="en-US" sz="4000" b="0" dirty="0"/>
                        <a:t>A</a:t>
                      </a:r>
                    </a:p>
                  </a:txBody>
                  <a:tcPr/>
                </a:tc>
                <a:tc>
                  <a:txBody>
                    <a:bodyPr/>
                    <a:lstStyle/>
                    <a:p>
                      <a:pPr algn="ctr"/>
                      <a:r>
                        <a:rPr lang="en-US" sz="4000" b="0" dirty="0"/>
                        <a:t>G</a:t>
                      </a:r>
                    </a:p>
                  </a:txBody>
                  <a:tcPr/>
                </a:tc>
                <a:tc>
                  <a:txBody>
                    <a:bodyPr/>
                    <a:lstStyle/>
                    <a:p>
                      <a:pPr algn="ctr"/>
                      <a:r>
                        <a:rPr lang="en-US" sz="4000" b="0" dirty="0"/>
                        <a:t>G</a:t>
                      </a:r>
                    </a:p>
                  </a:txBody>
                  <a:tcPr/>
                </a:tc>
                <a:tc>
                  <a:txBody>
                    <a:bodyPr/>
                    <a:lstStyle/>
                    <a:p>
                      <a:pPr algn="ctr"/>
                      <a:r>
                        <a:rPr lang="en-US" sz="4000" b="0" dirty="0"/>
                        <a:t>A</a:t>
                      </a:r>
                    </a:p>
                  </a:txBody>
                  <a:tcPr/>
                </a:tc>
                <a:tc>
                  <a:txBody>
                    <a:bodyPr/>
                    <a:lstStyle/>
                    <a:p>
                      <a:pPr algn="ctr"/>
                      <a:r>
                        <a:rPr lang="en-US" sz="4000" b="0" dirty="0"/>
                        <a:t>B</a:t>
                      </a:r>
                    </a:p>
                  </a:txBody>
                  <a:tcPr/>
                </a:tc>
                <a:tc>
                  <a:txBody>
                    <a:bodyPr/>
                    <a:lstStyle/>
                    <a:p>
                      <a:pPr algn="ctr"/>
                      <a:r>
                        <a:rPr lang="en-US" sz="4000" b="0" dirty="0"/>
                        <a:t>B</a:t>
                      </a:r>
                    </a:p>
                  </a:txBody>
                  <a:tcPr/>
                </a:tc>
                <a:tc>
                  <a:txBody>
                    <a:bodyPr/>
                    <a:lstStyle/>
                    <a:p>
                      <a:pPr algn="ctr"/>
                      <a:r>
                        <a:rPr lang="en-US" sz="4000" b="0" dirty="0"/>
                        <a:t>A</a:t>
                      </a:r>
                    </a:p>
                  </a:txBody>
                  <a:tcPr/>
                </a:tc>
                <a:tc>
                  <a:txBody>
                    <a:bodyPr/>
                    <a:lstStyle/>
                    <a:p>
                      <a:pPr algn="ctr"/>
                      <a:r>
                        <a:rPr lang="en-US" sz="4000" b="0" dirty="0"/>
                        <a:t>A</a:t>
                      </a:r>
                    </a:p>
                  </a:txBody>
                  <a:tcPr/>
                </a:tc>
                <a:extLst>
                  <a:ext uri="{0D108BD9-81ED-4DB2-BD59-A6C34878D82A}">
                    <a16:rowId xmlns:a16="http://schemas.microsoft.com/office/drawing/2014/main" val="10000"/>
                  </a:ext>
                </a:extLst>
              </a:tr>
              <a:tr h="762196">
                <a:tc>
                  <a:txBody>
                    <a:bodyPr/>
                    <a:lstStyle/>
                    <a:p>
                      <a:pPr algn="ctr"/>
                      <a:r>
                        <a:rPr lang="en-US" sz="4000" b="0" dirty="0"/>
                        <a:t>G</a:t>
                      </a:r>
                    </a:p>
                  </a:txBody>
                  <a:tcPr/>
                </a:tc>
                <a:tc>
                  <a:txBody>
                    <a:bodyPr/>
                    <a:lstStyle/>
                    <a:p>
                      <a:pPr algn="ctr"/>
                      <a:r>
                        <a:rPr lang="en-US" sz="4000" b="0" dirty="0"/>
                        <a:t>G</a:t>
                      </a:r>
                    </a:p>
                  </a:txBody>
                  <a:tcPr/>
                </a:tc>
                <a:tc>
                  <a:txBody>
                    <a:bodyPr/>
                    <a:lstStyle/>
                    <a:p>
                      <a:pPr algn="ctr"/>
                      <a:r>
                        <a:rPr lang="en-US" sz="4000" b="0" dirty="0"/>
                        <a:t>A</a:t>
                      </a:r>
                    </a:p>
                  </a:txBody>
                  <a:tcPr/>
                </a:tc>
                <a:tc>
                  <a:txBody>
                    <a:bodyPr/>
                    <a:lstStyle/>
                    <a:p>
                      <a:pPr algn="ctr"/>
                      <a:r>
                        <a:rPr lang="en-US" sz="4000" b="0" dirty="0"/>
                        <a:t>B</a:t>
                      </a:r>
                    </a:p>
                  </a:txBody>
                  <a:tcPr/>
                </a:tc>
                <a:tc>
                  <a:txBody>
                    <a:bodyPr/>
                    <a:lstStyle/>
                    <a:p>
                      <a:pPr algn="ctr"/>
                      <a:r>
                        <a:rPr lang="en-US" sz="4000" b="0" dirty="0"/>
                        <a:t>B</a:t>
                      </a:r>
                    </a:p>
                  </a:txBody>
                  <a:tcPr/>
                </a:tc>
                <a:tc>
                  <a:txBody>
                    <a:bodyPr/>
                    <a:lstStyle/>
                    <a:p>
                      <a:pPr algn="ctr"/>
                      <a:r>
                        <a:rPr lang="en-US" sz="4000" b="0" dirty="0"/>
                        <a:t>A</a:t>
                      </a:r>
                    </a:p>
                  </a:txBody>
                  <a:tcPr/>
                </a:tc>
                <a:tc>
                  <a:txBody>
                    <a:bodyPr/>
                    <a:lstStyle/>
                    <a:p>
                      <a:pPr algn="ctr"/>
                      <a:r>
                        <a:rPr lang="en-US" sz="4000" b="0" dirty="0"/>
                        <a:t>G</a:t>
                      </a:r>
                    </a:p>
                  </a:txBody>
                  <a:tcPr/>
                </a:tc>
                <a:tc>
                  <a:txBody>
                    <a:bodyPr/>
                    <a:lstStyle/>
                    <a:p>
                      <a:pPr algn="ctr"/>
                      <a:r>
                        <a:rPr lang="en-US" sz="4000" b="0" dirty="0"/>
                        <a:t>F</a:t>
                      </a:r>
                    </a:p>
                  </a:txBody>
                  <a:tcPr/>
                </a:tc>
                <a:tc>
                  <a:txBody>
                    <a:bodyPr/>
                    <a:lstStyle/>
                    <a:p>
                      <a:pPr algn="ctr"/>
                      <a:r>
                        <a:rPr lang="en-US" sz="4000" b="0" dirty="0"/>
                        <a:t>E</a:t>
                      </a:r>
                    </a:p>
                  </a:txBody>
                  <a:tcPr/>
                </a:tc>
                <a:tc>
                  <a:txBody>
                    <a:bodyPr/>
                    <a:lstStyle/>
                    <a:p>
                      <a:pPr algn="ctr"/>
                      <a:r>
                        <a:rPr lang="en-US" sz="4000" b="0" dirty="0"/>
                        <a:t>E</a:t>
                      </a:r>
                    </a:p>
                  </a:txBody>
                  <a:tcPr/>
                </a:tc>
                <a:tc>
                  <a:txBody>
                    <a:bodyPr/>
                    <a:lstStyle/>
                    <a:p>
                      <a:pPr algn="ctr"/>
                      <a:r>
                        <a:rPr lang="en-US" sz="4000" b="0" dirty="0"/>
                        <a:t>F</a:t>
                      </a:r>
                    </a:p>
                  </a:txBody>
                  <a:tcPr/>
                </a:tc>
                <a:tc>
                  <a:txBody>
                    <a:bodyPr/>
                    <a:lstStyle/>
                    <a:p>
                      <a:pPr algn="ctr"/>
                      <a:r>
                        <a:rPr lang="en-US" sz="4000" b="0" dirty="0"/>
                        <a:t>G</a:t>
                      </a:r>
                    </a:p>
                  </a:txBody>
                  <a:tcPr/>
                </a:tc>
                <a:tc>
                  <a:txBody>
                    <a:bodyPr/>
                    <a:lstStyle/>
                    <a:p>
                      <a:pPr algn="ctr"/>
                      <a:r>
                        <a:rPr lang="en-US" sz="4000" b="0" dirty="0"/>
                        <a:t>G</a:t>
                      </a:r>
                    </a:p>
                  </a:txBody>
                  <a:tcPr/>
                </a:tc>
                <a:tc>
                  <a:txBody>
                    <a:bodyPr/>
                    <a:lstStyle/>
                    <a:p>
                      <a:pPr algn="ctr"/>
                      <a:r>
                        <a:rPr lang="en-US" sz="4000" b="0" dirty="0"/>
                        <a:t>F</a:t>
                      </a:r>
                    </a:p>
                  </a:txBody>
                  <a:tcPr/>
                </a:tc>
                <a:tc>
                  <a:txBody>
                    <a:bodyPr/>
                    <a:lstStyle/>
                    <a:p>
                      <a:pPr algn="ctr"/>
                      <a:r>
                        <a:rPr lang="en-US" sz="4000" b="0" dirty="0"/>
                        <a:t>F</a:t>
                      </a:r>
                    </a:p>
                  </a:txBody>
                  <a:tcPr/>
                </a:tc>
                <a:extLst>
                  <a:ext uri="{0D108BD9-81ED-4DB2-BD59-A6C34878D82A}">
                    <a16:rowId xmlns:a16="http://schemas.microsoft.com/office/drawing/2014/main" val="10001"/>
                  </a:ext>
                </a:extLst>
              </a:tr>
              <a:tr h="762196">
                <a:tc>
                  <a:txBody>
                    <a:bodyPr/>
                    <a:lstStyle/>
                    <a:p>
                      <a:pPr algn="ctr"/>
                      <a:r>
                        <a:rPr lang="en-US" sz="4000" b="1" dirty="0">
                          <a:solidFill>
                            <a:srgbClr val="FF0000"/>
                          </a:solidFill>
                        </a:rPr>
                        <a:t>E</a:t>
                      </a:r>
                    </a:p>
                  </a:txBody>
                  <a:tcPr/>
                </a:tc>
                <a:tc>
                  <a:txBody>
                    <a:bodyPr/>
                    <a:lstStyle/>
                    <a:p>
                      <a:pPr algn="ctr"/>
                      <a:r>
                        <a:rPr lang="en-US" sz="4000" b="1" dirty="0">
                          <a:solidFill>
                            <a:srgbClr val="FF0000"/>
                          </a:solidFill>
                        </a:rPr>
                        <a:t>E</a:t>
                      </a:r>
                    </a:p>
                  </a:txBody>
                  <a:tcPr/>
                </a:tc>
                <a:tc>
                  <a:txBody>
                    <a:bodyPr/>
                    <a:lstStyle/>
                    <a:p>
                      <a:pPr algn="ctr"/>
                      <a:r>
                        <a:rPr lang="en-US" sz="4000" b="1" dirty="0">
                          <a:solidFill>
                            <a:srgbClr val="FF0000"/>
                          </a:solidFill>
                        </a:rPr>
                        <a:t>F</a:t>
                      </a:r>
                    </a:p>
                  </a:txBody>
                  <a:tcPr/>
                </a:tc>
                <a:tc>
                  <a:txBody>
                    <a:bodyPr/>
                    <a:lstStyle/>
                    <a:p>
                      <a:pPr algn="ctr"/>
                      <a:r>
                        <a:rPr lang="en-US" sz="4000" b="1" dirty="0">
                          <a:solidFill>
                            <a:srgbClr val="FF0000"/>
                          </a:solidFill>
                        </a:rPr>
                        <a:t>G</a:t>
                      </a:r>
                    </a:p>
                  </a:txBody>
                  <a:tcPr/>
                </a:tc>
                <a:tc>
                  <a:txBody>
                    <a:bodyPr/>
                    <a:lstStyle/>
                    <a:p>
                      <a:pPr algn="ctr"/>
                      <a:r>
                        <a:rPr lang="en-US" sz="4000" b="1" dirty="0">
                          <a:solidFill>
                            <a:srgbClr val="FF0000"/>
                          </a:solidFill>
                        </a:rPr>
                        <a:t>G</a:t>
                      </a:r>
                    </a:p>
                  </a:txBody>
                  <a:tcPr/>
                </a:tc>
                <a:tc>
                  <a:txBody>
                    <a:bodyPr/>
                    <a:lstStyle/>
                    <a:p>
                      <a:pPr algn="ctr"/>
                      <a:r>
                        <a:rPr lang="en-US" sz="4000" b="1" dirty="0">
                          <a:solidFill>
                            <a:srgbClr val="FF0000"/>
                          </a:solidFill>
                        </a:rPr>
                        <a:t>F</a:t>
                      </a:r>
                    </a:p>
                  </a:txBody>
                  <a:tcPr/>
                </a:tc>
                <a:tc>
                  <a:txBody>
                    <a:bodyPr/>
                    <a:lstStyle/>
                    <a:p>
                      <a:pPr algn="ctr"/>
                      <a:r>
                        <a:rPr lang="en-US" sz="4000" b="1" dirty="0">
                          <a:solidFill>
                            <a:srgbClr val="FF0000"/>
                          </a:solidFill>
                        </a:rPr>
                        <a:t>E</a:t>
                      </a:r>
                    </a:p>
                  </a:txBody>
                  <a:tcPr/>
                </a:tc>
                <a:tc>
                  <a:txBody>
                    <a:bodyPr/>
                    <a:lstStyle/>
                    <a:p>
                      <a:pPr algn="ctr"/>
                      <a:r>
                        <a:rPr lang="en-US" sz="4000" b="1" dirty="0">
                          <a:solidFill>
                            <a:srgbClr val="FF0000"/>
                          </a:solidFill>
                        </a:rPr>
                        <a:t>D</a:t>
                      </a:r>
                    </a:p>
                  </a:txBody>
                  <a:tcPr/>
                </a:tc>
                <a:tc>
                  <a:txBody>
                    <a:bodyPr/>
                    <a:lstStyle/>
                    <a:p>
                      <a:pPr algn="ctr"/>
                      <a:r>
                        <a:rPr lang="en-US" sz="4000" b="1" dirty="0">
                          <a:solidFill>
                            <a:srgbClr val="FF0000"/>
                          </a:solidFill>
                        </a:rPr>
                        <a:t>C</a:t>
                      </a:r>
                    </a:p>
                  </a:txBody>
                  <a:tcPr/>
                </a:tc>
                <a:tc>
                  <a:txBody>
                    <a:bodyPr/>
                    <a:lstStyle/>
                    <a:p>
                      <a:pPr algn="ctr"/>
                      <a:r>
                        <a:rPr lang="en-US" sz="4000" b="1" dirty="0">
                          <a:solidFill>
                            <a:srgbClr val="FF0000"/>
                          </a:solidFill>
                        </a:rPr>
                        <a:t>C</a:t>
                      </a:r>
                    </a:p>
                  </a:txBody>
                  <a:tcPr/>
                </a:tc>
                <a:tc>
                  <a:txBody>
                    <a:bodyPr/>
                    <a:lstStyle/>
                    <a:p>
                      <a:pPr algn="ctr"/>
                      <a:r>
                        <a:rPr lang="en-US" sz="4000" b="1" dirty="0">
                          <a:solidFill>
                            <a:srgbClr val="FF0000"/>
                          </a:solidFill>
                        </a:rPr>
                        <a:t>D</a:t>
                      </a:r>
                    </a:p>
                  </a:txBody>
                  <a:tcPr/>
                </a:tc>
                <a:tc>
                  <a:txBody>
                    <a:bodyPr/>
                    <a:lstStyle/>
                    <a:p>
                      <a:pPr algn="ctr"/>
                      <a:r>
                        <a:rPr lang="en-US" sz="4000" b="1" dirty="0">
                          <a:solidFill>
                            <a:srgbClr val="FF0000"/>
                          </a:solidFill>
                        </a:rPr>
                        <a:t>E</a:t>
                      </a:r>
                    </a:p>
                  </a:txBody>
                  <a:tcPr/>
                </a:tc>
                <a:tc>
                  <a:txBody>
                    <a:bodyPr/>
                    <a:lstStyle/>
                    <a:p>
                      <a:pPr algn="ctr"/>
                      <a:r>
                        <a:rPr lang="en-US" sz="4000" b="1" dirty="0">
                          <a:solidFill>
                            <a:srgbClr val="FF0000"/>
                          </a:solidFill>
                        </a:rPr>
                        <a:t>E</a:t>
                      </a:r>
                    </a:p>
                  </a:txBody>
                  <a:tcPr/>
                </a:tc>
                <a:tc>
                  <a:txBody>
                    <a:bodyPr/>
                    <a:lstStyle/>
                    <a:p>
                      <a:pPr algn="ctr"/>
                      <a:r>
                        <a:rPr lang="en-US" sz="4000" b="1" dirty="0">
                          <a:solidFill>
                            <a:srgbClr val="FF0000"/>
                          </a:solidFill>
                        </a:rPr>
                        <a:t>D</a:t>
                      </a:r>
                    </a:p>
                  </a:txBody>
                  <a:tcPr/>
                </a:tc>
                <a:tc>
                  <a:txBody>
                    <a:bodyPr/>
                    <a:lstStyle/>
                    <a:p>
                      <a:pPr algn="ctr"/>
                      <a:r>
                        <a:rPr lang="en-US" sz="4000" b="1" dirty="0">
                          <a:solidFill>
                            <a:srgbClr val="FF0000"/>
                          </a:solidFill>
                        </a:rPr>
                        <a:t>D</a:t>
                      </a:r>
                    </a:p>
                  </a:txBody>
                  <a:tcPr/>
                </a:tc>
                <a:extLst>
                  <a:ext uri="{0D108BD9-81ED-4DB2-BD59-A6C34878D82A}">
                    <a16:rowId xmlns:a16="http://schemas.microsoft.com/office/drawing/2014/main" val="10002"/>
                  </a:ext>
                </a:extLst>
              </a:tr>
              <a:tr h="762196">
                <a:tc>
                  <a:txBody>
                    <a:bodyPr/>
                    <a:lstStyle/>
                    <a:p>
                      <a:pPr algn="ctr"/>
                      <a:r>
                        <a:rPr lang="en-US" sz="4000" b="0" dirty="0"/>
                        <a:t>C</a:t>
                      </a:r>
                    </a:p>
                  </a:txBody>
                  <a:tcPr/>
                </a:tc>
                <a:tc>
                  <a:txBody>
                    <a:bodyPr/>
                    <a:lstStyle/>
                    <a:p>
                      <a:pPr algn="ctr"/>
                      <a:r>
                        <a:rPr lang="en-US" sz="4000" b="0" dirty="0"/>
                        <a:t>C</a:t>
                      </a:r>
                    </a:p>
                  </a:txBody>
                  <a:tcPr/>
                </a:tc>
                <a:tc>
                  <a:txBody>
                    <a:bodyPr/>
                    <a:lstStyle/>
                    <a:p>
                      <a:pPr algn="ctr"/>
                      <a:r>
                        <a:rPr lang="en-US" sz="4000" b="0" dirty="0"/>
                        <a:t>D</a:t>
                      </a:r>
                    </a:p>
                  </a:txBody>
                  <a:tcPr/>
                </a:tc>
                <a:tc>
                  <a:txBody>
                    <a:bodyPr/>
                    <a:lstStyle/>
                    <a:p>
                      <a:pPr algn="ctr"/>
                      <a:r>
                        <a:rPr lang="en-US" sz="4000" b="0" dirty="0"/>
                        <a:t>E</a:t>
                      </a:r>
                    </a:p>
                  </a:txBody>
                  <a:tcPr/>
                </a:tc>
                <a:tc>
                  <a:txBody>
                    <a:bodyPr/>
                    <a:lstStyle/>
                    <a:p>
                      <a:pPr algn="ctr"/>
                      <a:r>
                        <a:rPr lang="en-US" sz="4000" b="0" dirty="0"/>
                        <a:t>E</a:t>
                      </a:r>
                    </a:p>
                  </a:txBody>
                  <a:tcPr/>
                </a:tc>
                <a:tc>
                  <a:txBody>
                    <a:bodyPr/>
                    <a:lstStyle/>
                    <a:p>
                      <a:pPr algn="ctr"/>
                      <a:r>
                        <a:rPr lang="en-US" sz="4000" b="0" dirty="0"/>
                        <a:t>D</a:t>
                      </a:r>
                    </a:p>
                  </a:txBody>
                  <a:tcPr/>
                </a:tc>
                <a:tc>
                  <a:txBody>
                    <a:bodyPr/>
                    <a:lstStyle/>
                    <a:p>
                      <a:pPr algn="ctr"/>
                      <a:r>
                        <a:rPr lang="en-US" sz="4000" b="0" dirty="0"/>
                        <a:t>C</a:t>
                      </a:r>
                    </a:p>
                  </a:txBody>
                  <a:tcPr/>
                </a:tc>
                <a:tc>
                  <a:txBody>
                    <a:bodyPr/>
                    <a:lstStyle/>
                    <a:p>
                      <a:pPr algn="ctr"/>
                      <a:r>
                        <a:rPr lang="en-US" sz="4000" b="0" dirty="0"/>
                        <a:t>B</a:t>
                      </a:r>
                    </a:p>
                  </a:txBody>
                  <a:tcPr/>
                </a:tc>
                <a:tc>
                  <a:txBody>
                    <a:bodyPr/>
                    <a:lstStyle/>
                    <a:p>
                      <a:pPr algn="ctr"/>
                      <a:r>
                        <a:rPr lang="en-US" sz="4000" b="0" dirty="0"/>
                        <a:t>A</a:t>
                      </a:r>
                    </a:p>
                  </a:txBody>
                  <a:tcPr/>
                </a:tc>
                <a:tc>
                  <a:txBody>
                    <a:bodyPr/>
                    <a:lstStyle/>
                    <a:p>
                      <a:pPr algn="ctr"/>
                      <a:r>
                        <a:rPr lang="en-US" sz="4000" b="0" dirty="0"/>
                        <a:t>A</a:t>
                      </a:r>
                    </a:p>
                  </a:txBody>
                  <a:tcPr/>
                </a:tc>
                <a:tc>
                  <a:txBody>
                    <a:bodyPr/>
                    <a:lstStyle/>
                    <a:p>
                      <a:pPr algn="ctr"/>
                      <a:r>
                        <a:rPr lang="en-US" sz="4000" b="0" dirty="0"/>
                        <a:t>B</a:t>
                      </a:r>
                    </a:p>
                  </a:txBody>
                  <a:tcPr/>
                </a:tc>
                <a:tc>
                  <a:txBody>
                    <a:bodyPr/>
                    <a:lstStyle/>
                    <a:p>
                      <a:pPr algn="ctr"/>
                      <a:r>
                        <a:rPr lang="en-US" sz="4000" b="0" dirty="0"/>
                        <a:t>C</a:t>
                      </a:r>
                    </a:p>
                  </a:txBody>
                  <a:tcPr/>
                </a:tc>
                <a:tc>
                  <a:txBody>
                    <a:bodyPr/>
                    <a:lstStyle/>
                    <a:p>
                      <a:pPr algn="ctr"/>
                      <a:r>
                        <a:rPr lang="en-US" sz="4000" b="0" dirty="0"/>
                        <a:t>C</a:t>
                      </a:r>
                    </a:p>
                  </a:txBody>
                  <a:tcPr/>
                </a:tc>
                <a:tc>
                  <a:txBody>
                    <a:bodyPr/>
                    <a:lstStyle/>
                    <a:p>
                      <a:pPr algn="ctr"/>
                      <a:r>
                        <a:rPr lang="en-US" sz="4000" b="0" dirty="0"/>
                        <a:t>B</a:t>
                      </a:r>
                    </a:p>
                  </a:txBody>
                  <a:tcPr/>
                </a:tc>
                <a:tc>
                  <a:txBody>
                    <a:bodyPr/>
                    <a:lstStyle/>
                    <a:p>
                      <a:pPr algn="ctr"/>
                      <a:r>
                        <a:rPr lang="en-US" sz="4000" b="0" dirty="0"/>
                        <a:t>B</a:t>
                      </a:r>
                    </a:p>
                  </a:txBody>
                  <a:tcPr/>
                </a:tc>
                <a:extLst>
                  <a:ext uri="{0D108BD9-81ED-4DB2-BD59-A6C34878D82A}">
                    <a16:rowId xmlns:a16="http://schemas.microsoft.com/office/drawing/2014/main" val="10003"/>
                  </a:ext>
                </a:extLst>
              </a:tr>
              <a:tr h="762196">
                <a:tc>
                  <a:txBody>
                    <a:bodyPr/>
                    <a:lstStyle/>
                    <a:p>
                      <a:pPr algn="ctr"/>
                      <a:r>
                        <a:rPr lang="en-US" sz="4000" b="0" dirty="0"/>
                        <a:t>A</a:t>
                      </a:r>
                    </a:p>
                  </a:txBody>
                  <a:tcPr/>
                </a:tc>
                <a:tc>
                  <a:txBody>
                    <a:bodyPr/>
                    <a:lstStyle/>
                    <a:p>
                      <a:pPr algn="ctr"/>
                      <a:r>
                        <a:rPr lang="en-US" sz="4000" b="0" dirty="0"/>
                        <a:t>A</a:t>
                      </a:r>
                    </a:p>
                  </a:txBody>
                  <a:tcPr/>
                </a:tc>
                <a:tc>
                  <a:txBody>
                    <a:bodyPr/>
                    <a:lstStyle/>
                    <a:p>
                      <a:pPr algn="ctr"/>
                      <a:r>
                        <a:rPr lang="en-US" sz="4000" b="0" dirty="0"/>
                        <a:t>B</a:t>
                      </a:r>
                    </a:p>
                  </a:txBody>
                  <a:tcPr/>
                </a:tc>
                <a:tc>
                  <a:txBody>
                    <a:bodyPr/>
                    <a:lstStyle/>
                    <a:p>
                      <a:pPr algn="ctr"/>
                      <a:r>
                        <a:rPr lang="en-US" sz="4000" b="0" dirty="0"/>
                        <a:t>C</a:t>
                      </a:r>
                    </a:p>
                  </a:txBody>
                  <a:tcPr/>
                </a:tc>
                <a:tc>
                  <a:txBody>
                    <a:bodyPr/>
                    <a:lstStyle/>
                    <a:p>
                      <a:pPr algn="ctr"/>
                      <a:r>
                        <a:rPr lang="en-US" sz="4000" b="0" dirty="0"/>
                        <a:t>C</a:t>
                      </a:r>
                    </a:p>
                  </a:txBody>
                  <a:tcPr/>
                </a:tc>
                <a:tc>
                  <a:txBody>
                    <a:bodyPr/>
                    <a:lstStyle/>
                    <a:p>
                      <a:pPr algn="ctr"/>
                      <a:r>
                        <a:rPr lang="en-US" sz="4000" b="0" dirty="0"/>
                        <a:t>B</a:t>
                      </a:r>
                    </a:p>
                  </a:txBody>
                  <a:tcPr/>
                </a:tc>
                <a:tc>
                  <a:txBody>
                    <a:bodyPr/>
                    <a:lstStyle/>
                    <a:p>
                      <a:pPr algn="ctr"/>
                      <a:r>
                        <a:rPr lang="en-US" sz="4000" b="0" dirty="0"/>
                        <a:t>A</a:t>
                      </a:r>
                    </a:p>
                  </a:txBody>
                  <a:tcPr/>
                </a:tc>
                <a:tc>
                  <a:txBody>
                    <a:bodyPr/>
                    <a:lstStyle/>
                    <a:p>
                      <a:pPr algn="ctr"/>
                      <a:r>
                        <a:rPr lang="en-US" sz="4000" b="0" dirty="0"/>
                        <a:t>G</a:t>
                      </a:r>
                    </a:p>
                  </a:txBody>
                  <a:tcPr/>
                </a:tc>
                <a:tc>
                  <a:txBody>
                    <a:bodyPr/>
                    <a:lstStyle/>
                    <a:p>
                      <a:pPr algn="ctr"/>
                      <a:r>
                        <a:rPr lang="en-US" sz="4000" b="0" dirty="0"/>
                        <a:t>F</a:t>
                      </a:r>
                    </a:p>
                  </a:txBody>
                  <a:tcPr/>
                </a:tc>
                <a:tc>
                  <a:txBody>
                    <a:bodyPr/>
                    <a:lstStyle/>
                    <a:p>
                      <a:pPr algn="ctr"/>
                      <a:r>
                        <a:rPr lang="en-US" sz="4000" b="0" dirty="0"/>
                        <a:t>F</a:t>
                      </a:r>
                    </a:p>
                  </a:txBody>
                  <a:tcPr/>
                </a:tc>
                <a:tc>
                  <a:txBody>
                    <a:bodyPr/>
                    <a:lstStyle/>
                    <a:p>
                      <a:pPr algn="ctr"/>
                      <a:r>
                        <a:rPr lang="en-US" sz="4000" b="0" dirty="0"/>
                        <a:t>G</a:t>
                      </a:r>
                    </a:p>
                  </a:txBody>
                  <a:tcPr/>
                </a:tc>
                <a:tc>
                  <a:txBody>
                    <a:bodyPr/>
                    <a:lstStyle/>
                    <a:p>
                      <a:pPr algn="ctr"/>
                      <a:r>
                        <a:rPr lang="en-US" sz="4000" b="0" dirty="0"/>
                        <a:t>A</a:t>
                      </a:r>
                    </a:p>
                  </a:txBody>
                  <a:tcPr/>
                </a:tc>
                <a:tc>
                  <a:txBody>
                    <a:bodyPr/>
                    <a:lstStyle/>
                    <a:p>
                      <a:pPr algn="ctr"/>
                      <a:r>
                        <a:rPr lang="en-US" sz="4000" b="0" dirty="0"/>
                        <a:t>A</a:t>
                      </a:r>
                    </a:p>
                  </a:txBody>
                  <a:tcPr/>
                </a:tc>
                <a:tc>
                  <a:txBody>
                    <a:bodyPr/>
                    <a:lstStyle/>
                    <a:p>
                      <a:pPr algn="ctr"/>
                      <a:r>
                        <a:rPr lang="en-US" sz="4000" b="0" dirty="0"/>
                        <a:t>G</a:t>
                      </a:r>
                    </a:p>
                  </a:txBody>
                  <a:tcPr/>
                </a:tc>
                <a:tc>
                  <a:txBody>
                    <a:bodyPr/>
                    <a:lstStyle/>
                    <a:p>
                      <a:pPr algn="ctr"/>
                      <a:r>
                        <a:rPr lang="en-US" sz="4000" b="0" dirty="0"/>
                        <a:t>G</a:t>
                      </a:r>
                    </a:p>
                  </a:txBody>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420000536"/>
              </p:ext>
            </p:extLst>
          </p:nvPr>
        </p:nvGraphicFramePr>
        <p:xfrm>
          <a:off x="457200" y="3321345"/>
          <a:ext cx="8229600" cy="762196"/>
        </p:xfrm>
        <a:graphic>
          <a:graphicData uri="http://schemas.openxmlformats.org/drawingml/2006/table">
            <a:tbl>
              <a:tblPr firstRow="1" bandRow="1">
                <a:tableStyleId>{2D5ABB26-0587-4C30-8999-92F81FD0307C}</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20005"/>
                    </a:ext>
                  </a:extLst>
                </a:gridCol>
                <a:gridCol w="548640">
                  <a:extLst>
                    <a:ext uri="{9D8B030D-6E8A-4147-A177-3AD203B41FA5}">
                      <a16:colId xmlns:a16="http://schemas.microsoft.com/office/drawing/2014/main" val="20006"/>
                    </a:ext>
                  </a:extLst>
                </a:gridCol>
                <a:gridCol w="548640">
                  <a:extLst>
                    <a:ext uri="{9D8B030D-6E8A-4147-A177-3AD203B41FA5}">
                      <a16:colId xmlns:a16="http://schemas.microsoft.com/office/drawing/2014/main" val="20007"/>
                    </a:ext>
                  </a:extLst>
                </a:gridCol>
                <a:gridCol w="548640">
                  <a:extLst>
                    <a:ext uri="{9D8B030D-6E8A-4147-A177-3AD203B41FA5}">
                      <a16:colId xmlns:a16="http://schemas.microsoft.com/office/drawing/2014/main" val="20008"/>
                    </a:ext>
                  </a:extLst>
                </a:gridCol>
                <a:gridCol w="548640">
                  <a:extLst>
                    <a:ext uri="{9D8B030D-6E8A-4147-A177-3AD203B41FA5}">
                      <a16:colId xmlns:a16="http://schemas.microsoft.com/office/drawing/2014/main" val="20009"/>
                    </a:ext>
                  </a:extLst>
                </a:gridCol>
                <a:gridCol w="548640">
                  <a:extLst>
                    <a:ext uri="{9D8B030D-6E8A-4147-A177-3AD203B41FA5}">
                      <a16:colId xmlns:a16="http://schemas.microsoft.com/office/drawing/2014/main" val="20010"/>
                    </a:ext>
                  </a:extLst>
                </a:gridCol>
                <a:gridCol w="548640">
                  <a:extLst>
                    <a:ext uri="{9D8B030D-6E8A-4147-A177-3AD203B41FA5}">
                      <a16:colId xmlns:a16="http://schemas.microsoft.com/office/drawing/2014/main" val="20011"/>
                    </a:ext>
                  </a:extLst>
                </a:gridCol>
                <a:gridCol w="548640">
                  <a:extLst>
                    <a:ext uri="{9D8B030D-6E8A-4147-A177-3AD203B41FA5}">
                      <a16:colId xmlns:a16="http://schemas.microsoft.com/office/drawing/2014/main" val="20012"/>
                    </a:ext>
                  </a:extLst>
                </a:gridCol>
                <a:gridCol w="548640">
                  <a:extLst>
                    <a:ext uri="{9D8B030D-6E8A-4147-A177-3AD203B41FA5}">
                      <a16:colId xmlns:a16="http://schemas.microsoft.com/office/drawing/2014/main" val="20013"/>
                    </a:ext>
                  </a:extLst>
                </a:gridCol>
                <a:gridCol w="548640">
                  <a:extLst>
                    <a:ext uri="{9D8B030D-6E8A-4147-A177-3AD203B41FA5}">
                      <a16:colId xmlns:a16="http://schemas.microsoft.com/office/drawing/2014/main" val="20014"/>
                    </a:ext>
                  </a:extLst>
                </a:gridCol>
              </a:tblGrid>
              <a:tr h="762196">
                <a:tc>
                  <a:txBody>
                    <a:bodyPr/>
                    <a:lstStyle/>
                    <a:p>
                      <a:pPr algn="ctr"/>
                      <a:r>
                        <a:rPr lang="en-US" sz="4000" b="1" dirty="0"/>
                        <a:t>E</a:t>
                      </a:r>
                    </a:p>
                  </a:txBody>
                  <a:tcPr/>
                </a:tc>
                <a:tc>
                  <a:txBody>
                    <a:bodyPr/>
                    <a:lstStyle/>
                    <a:p>
                      <a:pPr algn="ctr"/>
                      <a:r>
                        <a:rPr lang="en-US" sz="4000" b="1" dirty="0"/>
                        <a:t>E</a:t>
                      </a:r>
                    </a:p>
                  </a:txBody>
                  <a:tcPr/>
                </a:tc>
                <a:tc>
                  <a:txBody>
                    <a:bodyPr/>
                    <a:lstStyle/>
                    <a:p>
                      <a:pPr algn="ctr"/>
                      <a:r>
                        <a:rPr lang="en-US" sz="4000" b="1" dirty="0"/>
                        <a:t>F</a:t>
                      </a:r>
                    </a:p>
                  </a:txBody>
                  <a:tcPr/>
                </a:tc>
                <a:tc>
                  <a:txBody>
                    <a:bodyPr/>
                    <a:lstStyle/>
                    <a:p>
                      <a:pPr algn="ctr"/>
                      <a:r>
                        <a:rPr lang="en-US" sz="4000" b="1" dirty="0"/>
                        <a:t>G</a:t>
                      </a:r>
                    </a:p>
                  </a:txBody>
                  <a:tcPr/>
                </a:tc>
                <a:tc>
                  <a:txBody>
                    <a:bodyPr/>
                    <a:lstStyle/>
                    <a:p>
                      <a:pPr algn="ctr"/>
                      <a:r>
                        <a:rPr lang="en-US" sz="4000" b="1" dirty="0"/>
                        <a:t>G</a:t>
                      </a:r>
                    </a:p>
                  </a:txBody>
                  <a:tcPr/>
                </a:tc>
                <a:tc>
                  <a:txBody>
                    <a:bodyPr/>
                    <a:lstStyle/>
                    <a:p>
                      <a:pPr algn="ctr"/>
                      <a:r>
                        <a:rPr lang="en-US" sz="4000" b="1" dirty="0"/>
                        <a:t>F</a:t>
                      </a:r>
                    </a:p>
                  </a:txBody>
                  <a:tcPr/>
                </a:tc>
                <a:tc>
                  <a:txBody>
                    <a:bodyPr/>
                    <a:lstStyle/>
                    <a:p>
                      <a:pPr algn="ctr"/>
                      <a:r>
                        <a:rPr lang="en-US" sz="4000" b="1" dirty="0"/>
                        <a:t>E</a:t>
                      </a:r>
                    </a:p>
                  </a:txBody>
                  <a:tcPr/>
                </a:tc>
                <a:tc>
                  <a:txBody>
                    <a:bodyPr/>
                    <a:lstStyle/>
                    <a:p>
                      <a:pPr algn="ctr"/>
                      <a:r>
                        <a:rPr lang="en-US" sz="4000" b="1" dirty="0"/>
                        <a:t>D</a:t>
                      </a:r>
                    </a:p>
                  </a:txBody>
                  <a:tcPr/>
                </a:tc>
                <a:tc>
                  <a:txBody>
                    <a:bodyPr/>
                    <a:lstStyle/>
                    <a:p>
                      <a:pPr algn="ctr"/>
                      <a:r>
                        <a:rPr lang="en-US" sz="4000" b="1" dirty="0"/>
                        <a:t>C</a:t>
                      </a:r>
                    </a:p>
                  </a:txBody>
                  <a:tcPr/>
                </a:tc>
                <a:tc>
                  <a:txBody>
                    <a:bodyPr/>
                    <a:lstStyle/>
                    <a:p>
                      <a:pPr algn="ctr"/>
                      <a:r>
                        <a:rPr lang="en-US" sz="4000" b="1" dirty="0"/>
                        <a:t>C</a:t>
                      </a:r>
                    </a:p>
                  </a:txBody>
                  <a:tcPr/>
                </a:tc>
                <a:tc>
                  <a:txBody>
                    <a:bodyPr/>
                    <a:lstStyle/>
                    <a:p>
                      <a:pPr algn="ctr"/>
                      <a:r>
                        <a:rPr lang="en-US" sz="4000" b="1" dirty="0"/>
                        <a:t>D</a:t>
                      </a:r>
                    </a:p>
                  </a:txBody>
                  <a:tcPr/>
                </a:tc>
                <a:tc>
                  <a:txBody>
                    <a:bodyPr/>
                    <a:lstStyle/>
                    <a:p>
                      <a:pPr algn="ctr"/>
                      <a:r>
                        <a:rPr lang="en-US" sz="4000" b="1" dirty="0"/>
                        <a:t>E</a:t>
                      </a:r>
                    </a:p>
                  </a:txBody>
                  <a:tcPr/>
                </a:tc>
                <a:tc>
                  <a:txBody>
                    <a:bodyPr/>
                    <a:lstStyle/>
                    <a:p>
                      <a:pPr algn="ctr"/>
                      <a:r>
                        <a:rPr lang="en-US" sz="4000" b="1" dirty="0"/>
                        <a:t>E</a:t>
                      </a:r>
                    </a:p>
                  </a:txBody>
                  <a:tcPr/>
                </a:tc>
                <a:tc>
                  <a:txBody>
                    <a:bodyPr/>
                    <a:lstStyle/>
                    <a:p>
                      <a:pPr algn="ctr"/>
                      <a:r>
                        <a:rPr lang="en-US" sz="4000" b="1" dirty="0"/>
                        <a:t>D</a:t>
                      </a:r>
                    </a:p>
                  </a:txBody>
                  <a:tcPr/>
                </a:tc>
                <a:tc>
                  <a:txBody>
                    <a:bodyPr/>
                    <a:lstStyle/>
                    <a:p>
                      <a:pPr algn="ctr"/>
                      <a:r>
                        <a:rPr lang="en-US" sz="4000" b="1" dirty="0"/>
                        <a:t>D</a:t>
                      </a:r>
                    </a:p>
                  </a:txBody>
                  <a:tcPr/>
                </a:tc>
                <a:extLst>
                  <a:ext uri="{0D108BD9-81ED-4DB2-BD59-A6C34878D82A}">
                    <a16:rowId xmlns:a16="http://schemas.microsoft.com/office/drawing/2014/main" val="10000"/>
                  </a:ext>
                </a:extLst>
              </a:tr>
            </a:tbl>
          </a:graphicData>
        </a:graphic>
      </p:graphicFrame>
      <p:sp>
        <p:nvSpPr>
          <p:cNvPr id="3" name="Title 2"/>
          <p:cNvSpPr>
            <a:spLocks noGrp="1"/>
          </p:cNvSpPr>
          <p:nvPr>
            <p:ph type="title"/>
          </p:nvPr>
        </p:nvSpPr>
        <p:spPr>
          <a:xfrm>
            <a:off x="255620" y="239707"/>
            <a:ext cx="2707546" cy="770239"/>
          </a:xfrm>
        </p:spPr>
        <p:txBody>
          <a:bodyPr>
            <a:normAutofit fontScale="90000"/>
          </a:bodyPr>
          <a:lstStyle/>
          <a:p>
            <a:pPr algn="l"/>
            <a:r>
              <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The matrix</a:t>
            </a:r>
          </a:p>
        </p:txBody>
      </p:sp>
      <p:sp>
        <p:nvSpPr>
          <p:cNvPr id="6" name="TextBox 5"/>
          <p:cNvSpPr txBox="1"/>
          <p:nvPr/>
        </p:nvSpPr>
        <p:spPr>
          <a:xfrm>
            <a:off x="255620" y="302060"/>
            <a:ext cx="8654048" cy="769441"/>
          </a:xfrm>
          <a:prstGeom prst="rect">
            <a:avLst/>
          </a:prstGeom>
          <a:noFill/>
        </p:spPr>
        <p:txBody>
          <a:bodyPr wrap="square" rtlCol="0">
            <a:spAutoFit/>
          </a:bodyPr>
          <a:lstStyle/>
          <a:p>
            <a:pPr algn="ctr"/>
            <a:r>
              <a:rPr lang="en-US" sz="2200" dirty="0">
                <a:solidFill>
                  <a:schemeClr val="bg1"/>
                </a:solidFill>
              </a:rPr>
              <a:t>Generate a matrix by stacking two 3</a:t>
            </a:r>
            <a:r>
              <a:rPr lang="en-US" sz="2200" baseline="30000" dirty="0">
                <a:solidFill>
                  <a:schemeClr val="bg1"/>
                </a:solidFill>
              </a:rPr>
              <a:t>rds</a:t>
            </a:r>
            <a:r>
              <a:rPr lang="en-US" sz="2200" dirty="0">
                <a:solidFill>
                  <a:schemeClr val="bg1"/>
                </a:solidFill>
              </a:rPr>
              <a:t> above and two 3</a:t>
            </a:r>
            <a:r>
              <a:rPr lang="en-US" sz="2200" baseline="30000" dirty="0">
                <a:solidFill>
                  <a:schemeClr val="bg1"/>
                </a:solidFill>
              </a:rPr>
              <a:t>rds</a:t>
            </a:r>
            <a:r>
              <a:rPr lang="en-US" sz="2200" dirty="0">
                <a:solidFill>
                  <a:schemeClr val="bg1"/>
                </a:solidFill>
              </a:rPr>
              <a:t> below </a:t>
            </a:r>
          </a:p>
          <a:p>
            <a:pPr algn="ctr"/>
            <a:r>
              <a:rPr lang="en-US" sz="2200" dirty="0">
                <a:solidFill>
                  <a:schemeClr val="bg1"/>
                </a:solidFill>
              </a:rPr>
              <a:t>	each note of the melody. </a:t>
            </a:r>
          </a:p>
        </p:txBody>
      </p:sp>
      <p:sp>
        <p:nvSpPr>
          <p:cNvPr id="22" name="Rectangle 21"/>
          <p:cNvSpPr/>
          <p:nvPr/>
        </p:nvSpPr>
        <p:spPr>
          <a:xfrm>
            <a:off x="255620" y="987468"/>
            <a:ext cx="8654048" cy="769441"/>
          </a:xfrm>
          <a:prstGeom prst="rect">
            <a:avLst/>
          </a:prstGeom>
        </p:spPr>
        <p:txBody>
          <a:bodyPr wrap="square">
            <a:spAutoFit/>
          </a:bodyPr>
          <a:lstStyle/>
          <a:p>
            <a:pPr algn="ctr"/>
            <a:r>
              <a:rPr lang="en-US" sz="2200" dirty="0">
                <a:solidFill>
                  <a:schemeClr val="bg1"/>
                </a:solidFill>
              </a:rPr>
              <a:t>Even when the tune is in a key other than C major, do not add any alterations.</a:t>
            </a:r>
          </a:p>
        </p:txBody>
      </p:sp>
    </p:spTree>
    <p:extLst>
      <p:ext uri="{BB962C8B-B14F-4D97-AF65-F5344CB8AC3E}">
        <p14:creationId xmlns:p14="http://schemas.microsoft.com/office/powerpoint/2010/main" val="4256934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5"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3.65134E-6 5.32777E-8 L 3.65134E-6 0.13991 " pathEditMode="relative" rAng="0" ptsTypes="AA">
                                      <p:cBhvr>
                                        <p:cTn id="13" dur="1000" fill="hold"/>
                                        <p:tgtEl>
                                          <p:spTgt spid="4"/>
                                        </p:tgtEl>
                                        <p:attrNameLst>
                                          <p:attrName>ppt_x</p:attrName>
                                          <p:attrName>ppt_y</p:attrName>
                                        </p:attrNameLst>
                                      </p:cBhvr>
                                      <p:rCtr x="0" y="6996"/>
                                    </p:animMotion>
                                  </p:childTnLst>
                                </p:cTn>
                              </p:par>
                            </p:childTnLst>
                          </p:cTn>
                        </p:par>
                        <p:par>
                          <p:cTn id="14" fill="hold">
                            <p:stCondLst>
                              <p:cond delay="1000"/>
                            </p:stCondLst>
                            <p:childTnLst>
                              <p:par>
                                <p:cTn id="15" presetID="6" presetClass="entr" presetSubtype="16"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1000"/>
                                        <p:tgtEl>
                                          <p:spTgt spid="5"/>
                                        </p:tgtEl>
                                      </p:cBhvr>
                                    </p:animEffect>
                                  </p:childTnLst>
                                </p:cTn>
                              </p:par>
                              <p:par>
                                <p:cTn id="18" presetID="6" presetClass="exit" presetSubtype="32" fill="hold" nodeType="withEffect">
                                  <p:stCondLst>
                                    <p:cond delay="0"/>
                                  </p:stCondLst>
                                  <p:childTnLst>
                                    <p:animEffect transition="out" filter="circle(out)">
                                      <p:cBhvr>
                                        <p:cTn id="19" dur="2000"/>
                                        <p:tgtEl>
                                          <p:spTgt spid="4"/>
                                        </p:tgtEl>
                                      </p:cBhvr>
                                    </p:animEffect>
                                    <p:set>
                                      <p:cBhvr>
                                        <p:cTn id="20" dur="1" fill="hold">
                                          <p:stCondLst>
                                            <p:cond delay="19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6" grpId="5"/>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47373919"/>
              </p:ext>
            </p:extLst>
          </p:nvPr>
        </p:nvGraphicFramePr>
        <p:xfrm>
          <a:off x="457200" y="4294787"/>
          <a:ext cx="548640" cy="2286588"/>
        </p:xfrm>
        <a:graphic>
          <a:graphicData uri="http://schemas.openxmlformats.org/drawingml/2006/table">
            <a:tbl>
              <a:tblPr firstRow="1" bandRow="1">
                <a:tableStyleId>{2D5ABB26-0587-4C30-8999-92F81FD0307C}</a:tableStyleId>
              </a:tblPr>
              <a:tblGrid>
                <a:gridCol w="548640">
                  <a:extLst>
                    <a:ext uri="{9D8B030D-6E8A-4147-A177-3AD203B41FA5}">
                      <a16:colId xmlns:a16="http://schemas.microsoft.com/office/drawing/2014/main" val="20000"/>
                    </a:ext>
                  </a:extLst>
                </a:gridCol>
              </a:tblGrid>
              <a:tr h="762196">
                <a:tc>
                  <a:txBody>
                    <a:bodyPr/>
                    <a:lstStyle/>
                    <a:p>
                      <a:endParaRPr lang="en-US" dirty="0"/>
                    </a:p>
                  </a:txBody>
                  <a:tcPr>
                    <a:cell3D prstMaterial="dkEdge">
                      <a:bevel/>
                      <a:lightRig rig="flood" dir="t"/>
                    </a:cell3D>
                    <a:solidFill>
                      <a:srgbClr val="FFFF00"/>
                    </a:solidFill>
                  </a:tcPr>
                </a:tc>
                <a:extLst>
                  <a:ext uri="{0D108BD9-81ED-4DB2-BD59-A6C34878D82A}">
                    <a16:rowId xmlns:a16="http://schemas.microsoft.com/office/drawing/2014/main" val="10000"/>
                  </a:ext>
                </a:extLst>
              </a:tr>
              <a:tr h="762196">
                <a:tc>
                  <a:txBody>
                    <a:bodyPr/>
                    <a:lstStyle/>
                    <a:p>
                      <a:endParaRPr lang="en-US"/>
                    </a:p>
                  </a:txBody>
                  <a:tcPr>
                    <a:cell3D prstMaterial="dkEdge">
                      <a:bevel/>
                      <a:lightRig rig="flood" dir="t"/>
                    </a:cell3D>
                    <a:solidFill>
                      <a:srgbClr val="FFFF00"/>
                    </a:solidFill>
                  </a:tcPr>
                </a:tc>
                <a:extLst>
                  <a:ext uri="{0D108BD9-81ED-4DB2-BD59-A6C34878D82A}">
                    <a16:rowId xmlns:a16="http://schemas.microsoft.com/office/drawing/2014/main" val="10001"/>
                  </a:ext>
                </a:extLst>
              </a:tr>
              <a:tr h="762196">
                <a:tc>
                  <a:txBody>
                    <a:bodyPr/>
                    <a:lstStyle/>
                    <a:p>
                      <a:endParaRPr lang="en-US" dirty="0"/>
                    </a:p>
                  </a:txBody>
                  <a:tcPr>
                    <a:cell3D prstMaterial="dkEdge">
                      <a:bevel/>
                      <a:lightRig rig="flood" dir="t"/>
                    </a:cell3D>
                    <a:solidFill>
                      <a:srgbClr val="FFFF00"/>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97232649"/>
              </p:ext>
            </p:extLst>
          </p:nvPr>
        </p:nvGraphicFramePr>
        <p:xfrm>
          <a:off x="457200" y="3559646"/>
          <a:ext cx="548640" cy="2286588"/>
        </p:xfrm>
        <a:graphic>
          <a:graphicData uri="http://schemas.openxmlformats.org/drawingml/2006/table">
            <a:tbl>
              <a:tblPr firstRow="1" bandRow="1">
                <a:tableStyleId>{2D5ABB26-0587-4C30-8999-92F81FD0307C}</a:tableStyleId>
              </a:tblPr>
              <a:tblGrid>
                <a:gridCol w="548640">
                  <a:extLst>
                    <a:ext uri="{9D8B030D-6E8A-4147-A177-3AD203B41FA5}">
                      <a16:colId xmlns:a16="http://schemas.microsoft.com/office/drawing/2014/main" val="20000"/>
                    </a:ext>
                  </a:extLst>
                </a:gridCol>
              </a:tblGrid>
              <a:tr h="762196">
                <a:tc>
                  <a:txBody>
                    <a:bodyPr/>
                    <a:lstStyle/>
                    <a:p>
                      <a:endParaRPr lang="en-US" dirty="0"/>
                    </a:p>
                  </a:txBody>
                  <a:tcPr>
                    <a:cell3D prstMaterial="dkEdge">
                      <a:bevel/>
                      <a:lightRig rig="flood" dir="t"/>
                    </a:cell3D>
                    <a:solidFill>
                      <a:srgbClr val="FFFF00"/>
                    </a:solidFill>
                  </a:tcPr>
                </a:tc>
                <a:extLst>
                  <a:ext uri="{0D108BD9-81ED-4DB2-BD59-A6C34878D82A}">
                    <a16:rowId xmlns:a16="http://schemas.microsoft.com/office/drawing/2014/main" val="10000"/>
                  </a:ext>
                </a:extLst>
              </a:tr>
              <a:tr h="762196">
                <a:tc>
                  <a:txBody>
                    <a:bodyPr/>
                    <a:lstStyle/>
                    <a:p>
                      <a:endParaRPr lang="en-US"/>
                    </a:p>
                  </a:txBody>
                  <a:tcPr>
                    <a:cell3D prstMaterial="dkEdge">
                      <a:bevel/>
                      <a:lightRig rig="flood" dir="t"/>
                    </a:cell3D>
                    <a:solidFill>
                      <a:srgbClr val="FFFF00"/>
                    </a:solidFill>
                  </a:tcPr>
                </a:tc>
                <a:extLst>
                  <a:ext uri="{0D108BD9-81ED-4DB2-BD59-A6C34878D82A}">
                    <a16:rowId xmlns:a16="http://schemas.microsoft.com/office/drawing/2014/main" val="10001"/>
                  </a:ext>
                </a:extLst>
              </a:tr>
              <a:tr h="762196">
                <a:tc>
                  <a:txBody>
                    <a:bodyPr/>
                    <a:lstStyle/>
                    <a:p>
                      <a:endParaRPr lang="en-US" dirty="0"/>
                    </a:p>
                  </a:txBody>
                  <a:tcPr>
                    <a:cell3D prstMaterial="dkEdge">
                      <a:bevel/>
                      <a:lightRig rig="flood" dir="t"/>
                    </a:cell3D>
                    <a:solidFill>
                      <a:srgbClr val="FFFF00"/>
                    </a:solid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47007650"/>
              </p:ext>
            </p:extLst>
          </p:nvPr>
        </p:nvGraphicFramePr>
        <p:xfrm>
          <a:off x="457200" y="2770395"/>
          <a:ext cx="548640" cy="2286588"/>
        </p:xfrm>
        <a:graphic>
          <a:graphicData uri="http://schemas.openxmlformats.org/drawingml/2006/table">
            <a:tbl>
              <a:tblPr firstRow="1" bandRow="1">
                <a:tableStyleId>{2D5ABB26-0587-4C30-8999-92F81FD0307C}</a:tableStyleId>
              </a:tblPr>
              <a:tblGrid>
                <a:gridCol w="548640">
                  <a:extLst>
                    <a:ext uri="{9D8B030D-6E8A-4147-A177-3AD203B41FA5}">
                      <a16:colId xmlns:a16="http://schemas.microsoft.com/office/drawing/2014/main" val="20000"/>
                    </a:ext>
                  </a:extLst>
                </a:gridCol>
              </a:tblGrid>
              <a:tr h="762196">
                <a:tc>
                  <a:txBody>
                    <a:bodyPr/>
                    <a:lstStyle/>
                    <a:p>
                      <a:endParaRPr lang="en-US" dirty="0"/>
                    </a:p>
                  </a:txBody>
                  <a:tcPr>
                    <a:cell3D prstMaterial="dkEdge">
                      <a:bevel/>
                      <a:lightRig rig="flood" dir="t"/>
                    </a:cell3D>
                    <a:solidFill>
                      <a:srgbClr val="FFFF00"/>
                    </a:solidFill>
                  </a:tcPr>
                </a:tc>
                <a:extLst>
                  <a:ext uri="{0D108BD9-81ED-4DB2-BD59-A6C34878D82A}">
                    <a16:rowId xmlns:a16="http://schemas.microsoft.com/office/drawing/2014/main" val="10000"/>
                  </a:ext>
                </a:extLst>
              </a:tr>
              <a:tr h="762196">
                <a:tc>
                  <a:txBody>
                    <a:bodyPr/>
                    <a:lstStyle/>
                    <a:p>
                      <a:endParaRPr lang="en-US" dirty="0"/>
                    </a:p>
                  </a:txBody>
                  <a:tcPr>
                    <a:cell3D prstMaterial="dkEdge">
                      <a:bevel/>
                      <a:lightRig rig="flood" dir="t"/>
                    </a:cell3D>
                    <a:solidFill>
                      <a:srgbClr val="FFFF00"/>
                    </a:solidFill>
                  </a:tcPr>
                </a:tc>
                <a:extLst>
                  <a:ext uri="{0D108BD9-81ED-4DB2-BD59-A6C34878D82A}">
                    <a16:rowId xmlns:a16="http://schemas.microsoft.com/office/drawing/2014/main" val="10001"/>
                  </a:ext>
                </a:extLst>
              </a:tr>
              <a:tr h="762196">
                <a:tc>
                  <a:txBody>
                    <a:bodyPr/>
                    <a:lstStyle/>
                    <a:p>
                      <a:endParaRPr lang="en-US" dirty="0"/>
                    </a:p>
                  </a:txBody>
                  <a:tcPr>
                    <a:cell3D prstMaterial="dkEdge">
                      <a:bevel/>
                      <a:lightRig rig="flood" dir="t"/>
                    </a:cell3D>
                    <a:solidFill>
                      <a:srgbClr val="FFFF00"/>
                    </a:solidFill>
                  </a:tcPr>
                </a:tc>
                <a:extLst>
                  <a:ext uri="{0D108BD9-81ED-4DB2-BD59-A6C34878D82A}">
                    <a16:rowId xmlns:a16="http://schemas.microsoft.com/office/drawing/2014/main" val="10002"/>
                  </a:ext>
                </a:extLst>
              </a:tr>
            </a:tbl>
          </a:graphicData>
        </a:graphic>
      </p:graphicFrame>
      <p:sp>
        <p:nvSpPr>
          <p:cNvPr id="10" name="TextBox 9"/>
          <p:cNvSpPr txBox="1"/>
          <p:nvPr/>
        </p:nvSpPr>
        <p:spPr>
          <a:xfrm>
            <a:off x="205441" y="697372"/>
            <a:ext cx="8654048" cy="430887"/>
          </a:xfrm>
          <a:prstGeom prst="rect">
            <a:avLst/>
          </a:prstGeom>
          <a:noFill/>
        </p:spPr>
        <p:txBody>
          <a:bodyPr wrap="square" rtlCol="0">
            <a:spAutoFit/>
          </a:bodyPr>
          <a:lstStyle/>
          <a:p>
            <a:pPr algn="ctr"/>
            <a:r>
              <a:rPr lang="en-US" sz="2200" dirty="0">
                <a:solidFill>
                  <a:schemeClr val="bg1"/>
                </a:solidFill>
              </a:rPr>
              <a:t>Each note of the melody generates three triads. </a:t>
            </a:r>
          </a:p>
        </p:txBody>
      </p:sp>
      <p:graphicFrame>
        <p:nvGraphicFramePr>
          <p:cNvPr id="9" name="Table 8"/>
          <p:cNvGraphicFramePr>
            <a:graphicFrameLocks noGrp="1"/>
          </p:cNvGraphicFramePr>
          <p:nvPr>
            <p:extLst>
              <p:ext uri="{D42A27DB-BD31-4B8C-83A1-F6EECF244321}">
                <p14:modId xmlns:p14="http://schemas.microsoft.com/office/powerpoint/2010/main" val="2064019857"/>
              </p:ext>
            </p:extLst>
          </p:nvPr>
        </p:nvGraphicFramePr>
        <p:xfrm>
          <a:off x="457200" y="2770780"/>
          <a:ext cx="8229600" cy="3813959"/>
        </p:xfrm>
        <a:graphic>
          <a:graphicData uri="http://schemas.openxmlformats.org/drawingml/2006/table">
            <a:tbl>
              <a:tblPr firstRow="1" bandRow="1">
                <a:tableStyleId>{2D5ABB26-0587-4C30-8999-92F81FD0307C}</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20005"/>
                    </a:ext>
                  </a:extLst>
                </a:gridCol>
                <a:gridCol w="548640">
                  <a:extLst>
                    <a:ext uri="{9D8B030D-6E8A-4147-A177-3AD203B41FA5}">
                      <a16:colId xmlns:a16="http://schemas.microsoft.com/office/drawing/2014/main" val="20006"/>
                    </a:ext>
                  </a:extLst>
                </a:gridCol>
                <a:gridCol w="548640">
                  <a:extLst>
                    <a:ext uri="{9D8B030D-6E8A-4147-A177-3AD203B41FA5}">
                      <a16:colId xmlns:a16="http://schemas.microsoft.com/office/drawing/2014/main" val="20007"/>
                    </a:ext>
                  </a:extLst>
                </a:gridCol>
                <a:gridCol w="548640">
                  <a:extLst>
                    <a:ext uri="{9D8B030D-6E8A-4147-A177-3AD203B41FA5}">
                      <a16:colId xmlns:a16="http://schemas.microsoft.com/office/drawing/2014/main" val="20008"/>
                    </a:ext>
                  </a:extLst>
                </a:gridCol>
                <a:gridCol w="548640">
                  <a:extLst>
                    <a:ext uri="{9D8B030D-6E8A-4147-A177-3AD203B41FA5}">
                      <a16:colId xmlns:a16="http://schemas.microsoft.com/office/drawing/2014/main" val="20009"/>
                    </a:ext>
                  </a:extLst>
                </a:gridCol>
                <a:gridCol w="548640">
                  <a:extLst>
                    <a:ext uri="{9D8B030D-6E8A-4147-A177-3AD203B41FA5}">
                      <a16:colId xmlns:a16="http://schemas.microsoft.com/office/drawing/2014/main" val="20010"/>
                    </a:ext>
                  </a:extLst>
                </a:gridCol>
                <a:gridCol w="548640">
                  <a:extLst>
                    <a:ext uri="{9D8B030D-6E8A-4147-A177-3AD203B41FA5}">
                      <a16:colId xmlns:a16="http://schemas.microsoft.com/office/drawing/2014/main" val="20011"/>
                    </a:ext>
                  </a:extLst>
                </a:gridCol>
                <a:gridCol w="548640">
                  <a:extLst>
                    <a:ext uri="{9D8B030D-6E8A-4147-A177-3AD203B41FA5}">
                      <a16:colId xmlns:a16="http://schemas.microsoft.com/office/drawing/2014/main" val="20012"/>
                    </a:ext>
                  </a:extLst>
                </a:gridCol>
                <a:gridCol w="548640">
                  <a:extLst>
                    <a:ext uri="{9D8B030D-6E8A-4147-A177-3AD203B41FA5}">
                      <a16:colId xmlns:a16="http://schemas.microsoft.com/office/drawing/2014/main" val="20013"/>
                    </a:ext>
                  </a:extLst>
                </a:gridCol>
                <a:gridCol w="548640">
                  <a:extLst>
                    <a:ext uri="{9D8B030D-6E8A-4147-A177-3AD203B41FA5}">
                      <a16:colId xmlns:a16="http://schemas.microsoft.com/office/drawing/2014/main" val="20014"/>
                    </a:ext>
                  </a:extLst>
                </a:gridCol>
              </a:tblGrid>
              <a:tr h="765175">
                <a:tc>
                  <a:txBody>
                    <a:bodyPr/>
                    <a:lstStyle/>
                    <a:p>
                      <a:pPr algn="ctr"/>
                      <a:r>
                        <a:rPr lang="en-US" sz="4000" b="0" dirty="0"/>
                        <a:t>B</a:t>
                      </a:r>
                    </a:p>
                  </a:txBody>
                  <a:tcPr/>
                </a:tc>
                <a:tc>
                  <a:txBody>
                    <a:bodyPr/>
                    <a:lstStyle/>
                    <a:p>
                      <a:pPr algn="ctr"/>
                      <a:r>
                        <a:rPr lang="en-US" sz="4000" b="0" dirty="0"/>
                        <a:t>B</a:t>
                      </a:r>
                    </a:p>
                  </a:txBody>
                  <a:tcPr/>
                </a:tc>
                <a:tc>
                  <a:txBody>
                    <a:bodyPr/>
                    <a:lstStyle/>
                    <a:p>
                      <a:pPr algn="ctr"/>
                      <a:r>
                        <a:rPr lang="en-US" sz="4000" b="0" dirty="0"/>
                        <a:t>C</a:t>
                      </a:r>
                    </a:p>
                  </a:txBody>
                  <a:tcPr/>
                </a:tc>
                <a:tc>
                  <a:txBody>
                    <a:bodyPr/>
                    <a:lstStyle/>
                    <a:p>
                      <a:pPr algn="ctr"/>
                      <a:r>
                        <a:rPr lang="en-US" sz="4000" b="0" dirty="0"/>
                        <a:t>D</a:t>
                      </a:r>
                    </a:p>
                  </a:txBody>
                  <a:tcPr/>
                </a:tc>
                <a:tc>
                  <a:txBody>
                    <a:bodyPr/>
                    <a:lstStyle/>
                    <a:p>
                      <a:pPr algn="ctr"/>
                      <a:r>
                        <a:rPr lang="en-US" sz="4000" b="0" dirty="0"/>
                        <a:t>D</a:t>
                      </a:r>
                    </a:p>
                  </a:txBody>
                  <a:tcPr/>
                </a:tc>
                <a:tc>
                  <a:txBody>
                    <a:bodyPr/>
                    <a:lstStyle/>
                    <a:p>
                      <a:pPr algn="ctr"/>
                      <a:r>
                        <a:rPr lang="en-US" sz="4000" b="0" dirty="0"/>
                        <a:t>C</a:t>
                      </a:r>
                    </a:p>
                  </a:txBody>
                  <a:tcPr/>
                </a:tc>
                <a:tc>
                  <a:txBody>
                    <a:bodyPr/>
                    <a:lstStyle/>
                    <a:p>
                      <a:pPr algn="ctr"/>
                      <a:r>
                        <a:rPr lang="en-US" sz="4000" b="0" dirty="0"/>
                        <a:t>B</a:t>
                      </a:r>
                    </a:p>
                  </a:txBody>
                  <a:tcPr/>
                </a:tc>
                <a:tc>
                  <a:txBody>
                    <a:bodyPr/>
                    <a:lstStyle/>
                    <a:p>
                      <a:pPr algn="ctr"/>
                      <a:r>
                        <a:rPr lang="en-US" sz="4000" b="0" dirty="0"/>
                        <a:t>A</a:t>
                      </a:r>
                    </a:p>
                  </a:txBody>
                  <a:tcPr/>
                </a:tc>
                <a:tc>
                  <a:txBody>
                    <a:bodyPr/>
                    <a:lstStyle/>
                    <a:p>
                      <a:pPr algn="ctr"/>
                      <a:r>
                        <a:rPr lang="en-US" sz="4000" b="0" dirty="0"/>
                        <a:t>G</a:t>
                      </a:r>
                    </a:p>
                  </a:txBody>
                  <a:tcPr/>
                </a:tc>
                <a:tc>
                  <a:txBody>
                    <a:bodyPr/>
                    <a:lstStyle/>
                    <a:p>
                      <a:pPr algn="ctr"/>
                      <a:r>
                        <a:rPr lang="en-US" sz="4000" b="0" dirty="0"/>
                        <a:t>G</a:t>
                      </a:r>
                    </a:p>
                  </a:txBody>
                  <a:tcPr/>
                </a:tc>
                <a:tc>
                  <a:txBody>
                    <a:bodyPr/>
                    <a:lstStyle/>
                    <a:p>
                      <a:pPr algn="ctr"/>
                      <a:r>
                        <a:rPr lang="en-US" sz="4000" b="0" dirty="0"/>
                        <a:t>A</a:t>
                      </a:r>
                    </a:p>
                  </a:txBody>
                  <a:tcPr/>
                </a:tc>
                <a:tc>
                  <a:txBody>
                    <a:bodyPr/>
                    <a:lstStyle/>
                    <a:p>
                      <a:pPr algn="ctr"/>
                      <a:r>
                        <a:rPr lang="en-US" sz="4000" b="0" dirty="0"/>
                        <a:t>B</a:t>
                      </a:r>
                    </a:p>
                  </a:txBody>
                  <a:tcPr/>
                </a:tc>
                <a:tc>
                  <a:txBody>
                    <a:bodyPr/>
                    <a:lstStyle/>
                    <a:p>
                      <a:pPr algn="ctr"/>
                      <a:r>
                        <a:rPr lang="en-US" sz="4000" b="0" dirty="0"/>
                        <a:t>B</a:t>
                      </a:r>
                    </a:p>
                  </a:txBody>
                  <a:tcPr/>
                </a:tc>
                <a:tc>
                  <a:txBody>
                    <a:bodyPr/>
                    <a:lstStyle/>
                    <a:p>
                      <a:pPr algn="ctr"/>
                      <a:r>
                        <a:rPr lang="en-US" sz="4000" b="0" dirty="0"/>
                        <a:t>A</a:t>
                      </a:r>
                    </a:p>
                  </a:txBody>
                  <a:tcPr/>
                </a:tc>
                <a:tc>
                  <a:txBody>
                    <a:bodyPr/>
                    <a:lstStyle/>
                    <a:p>
                      <a:pPr algn="ctr"/>
                      <a:r>
                        <a:rPr lang="en-US" sz="4000" b="0" dirty="0"/>
                        <a:t>A</a:t>
                      </a:r>
                    </a:p>
                  </a:txBody>
                  <a:tcPr/>
                </a:tc>
                <a:extLst>
                  <a:ext uri="{0D108BD9-81ED-4DB2-BD59-A6C34878D82A}">
                    <a16:rowId xmlns:a16="http://schemas.microsoft.com/office/drawing/2014/main" val="10000"/>
                  </a:ext>
                </a:extLst>
              </a:tr>
              <a:tr h="762196">
                <a:tc>
                  <a:txBody>
                    <a:bodyPr/>
                    <a:lstStyle/>
                    <a:p>
                      <a:pPr algn="ctr"/>
                      <a:r>
                        <a:rPr lang="en-US" sz="4000" b="0" dirty="0"/>
                        <a:t>G</a:t>
                      </a:r>
                    </a:p>
                  </a:txBody>
                  <a:tcPr/>
                </a:tc>
                <a:tc>
                  <a:txBody>
                    <a:bodyPr/>
                    <a:lstStyle/>
                    <a:p>
                      <a:pPr algn="ctr"/>
                      <a:r>
                        <a:rPr lang="en-US" sz="4000" b="0" dirty="0"/>
                        <a:t>G</a:t>
                      </a:r>
                    </a:p>
                  </a:txBody>
                  <a:tcPr/>
                </a:tc>
                <a:tc>
                  <a:txBody>
                    <a:bodyPr/>
                    <a:lstStyle/>
                    <a:p>
                      <a:pPr algn="ctr"/>
                      <a:r>
                        <a:rPr lang="en-US" sz="4000" b="0" dirty="0"/>
                        <a:t>A</a:t>
                      </a:r>
                    </a:p>
                  </a:txBody>
                  <a:tcPr/>
                </a:tc>
                <a:tc>
                  <a:txBody>
                    <a:bodyPr/>
                    <a:lstStyle/>
                    <a:p>
                      <a:pPr algn="ctr"/>
                      <a:r>
                        <a:rPr lang="en-US" sz="4000" b="0" dirty="0"/>
                        <a:t>B</a:t>
                      </a:r>
                    </a:p>
                  </a:txBody>
                  <a:tcPr/>
                </a:tc>
                <a:tc>
                  <a:txBody>
                    <a:bodyPr/>
                    <a:lstStyle/>
                    <a:p>
                      <a:pPr algn="ctr"/>
                      <a:r>
                        <a:rPr lang="en-US" sz="4000" b="0" dirty="0"/>
                        <a:t>B</a:t>
                      </a:r>
                    </a:p>
                  </a:txBody>
                  <a:tcPr/>
                </a:tc>
                <a:tc>
                  <a:txBody>
                    <a:bodyPr/>
                    <a:lstStyle/>
                    <a:p>
                      <a:pPr algn="ctr"/>
                      <a:r>
                        <a:rPr lang="en-US" sz="4000" b="0" dirty="0"/>
                        <a:t>A</a:t>
                      </a:r>
                    </a:p>
                  </a:txBody>
                  <a:tcPr/>
                </a:tc>
                <a:tc>
                  <a:txBody>
                    <a:bodyPr/>
                    <a:lstStyle/>
                    <a:p>
                      <a:pPr algn="ctr"/>
                      <a:r>
                        <a:rPr lang="en-US" sz="4000" b="0" dirty="0"/>
                        <a:t>G</a:t>
                      </a:r>
                    </a:p>
                  </a:txBody>
                  <a:tcPr/>
                </a:tc>
                <a:tc>
                  <a:txBody>
                    <a:bodyPr/>
                    <a:lstStyle/>
                    <a:p>
                      <a:pPr algn="ctr"/>
                      <a:r>
                        <a:rPr lang="en-US" sz="4000" b="0" dirty="0"/>
                        <a:t>F</a:t>
                      </a:r>
                    </a:p>
                  </a:txBody>
                  <a:tcPr/>
                </a:tc>
                <a:tc>
                  <a:txBody>
                    <a:bodyPr/>
                    <a:lstStyle/>
                    <a:p>
                      <a:pPr algn="ctr"/>
                      <a:r>
                        <a:rPr lang="en-US" sz="4000" b="0" dirty="0"/>
                        <a:t>E</a:t>
                      </a:r>
                    </a:p>
                  </a:txBody>
                  <a:tcPr/>
                </a:tc>
                <a:tc>
                  <a:txBody>
                    <a:bodyPr/>
                    <a:lstStyle/>
                    <a:p>
                      <a:pPr algn="ctr"/>
                      <a:r>
                        <a:rPr lang="en-US" sz="4000" b="0" dirty="0"/>
                        <a:t>E</a:t>
                      </a:r>
                    </a:p>
                  </a:txBody>
                  <a:tcPr/>
                </a:tc>
                <a:tc>
                  <a:txBody>
                    <a:bodyPr/>
                    <a:lstStyle/>
                    <a:p>
                      <a:pPr algn="ctr"/>
                      <a:r>
                        <a:rPr lang="en-US" sz="4000" b="0" dirty="0"/>
                        <a:t>F</a:t>
                      </a:r>
                    </a:p>
                  </a:txBody>
                  <a:tcPr/>
                </a:tc>
                <a:tc>
                  <a:txBody>
                    <a:bodyPr/>
                    <a:lstStyle/>
                    <a:p>
                      <a:pPr algn="ctr"/>
                      <a:r>
                        <a:rPr lang="en-US" sz="4000" b="0" dirty="0"/>
                        <a:t>G</a:t>
                      </a:r>
                    </a:p>
                  </a:txBody>
                  <a:tcPr/>
                </a:tc>
                <a:tc>
                  <a:txBody>
                    <a:bodyPr/>
                    <a:lstStyle/>
                    <a:p>
                      <a:pPr algn="ctr"/>
                      <a:r>
                        <a:rPr lang="en-US" sz="4000" b="0" dirty="0"/>
                        <a:t>G</a:t>
                      </a:r>
                    </a:p>
                  </a:txBody>
                  <a:tcPr/>
                </a:tc>
                <a:tc>
                  <a:txBody>
                    <a:bodyPr/>
                    <a:lstStyle/>
                    <a:p>
                      <a:pPr algn="ctr"/>
                      <a:r>
                        <a:rPr lang="en-US" sz="4000" b="0" dirty="0"/>
                        <a:t>F</a:t>
                      </a:r>
                    </a:p>
                  </a:txBody>
                  <a:tcPr/>
                </a:tc>
                <a:tc>
                  <a:txBody>
                    <a:bodyPr/>
                    <a:lstStyle/>
                    <a:p>
                      <a:pPr algn="ctr"/>
                      <a:r>
                        <a:rPr lang="en-US" sz="4000" b="0" dirty="0"/>
                        <a:t>F</a:t>
                      </a:r>
                    </a:p>
                  </a:txBody>
                  <a:tcPr/>
                </a:tc>
                <a:extLst>
                  <a:ext uri="{0D108BD9-81ED-4DB2-BD59-A6C34878D82A}">
                    <a16:rowId xmlns:a16="http://schemas.microsoft.com/office/drawing/2014/main" val="10001"/>
                  </a:ext>
                </a:extLst>
              </a:tr>
              <a:tr h="762196">
                <a:tc>
                  <a:txBody>
                    <a:bodyPr/>
                    <a:lstStyle/>
                    <a:p>
                      <a:pPr algn="ctr"/>
                      <a:r>
                        <a:rPr lang="en-US" sz="4000" b="1" dirty="0">
                          <a:solidFill>
                            <a:srgbClr val="FF0000"/>
                          </a:solidFill>
                        </a:rPr>
                        <a:t>E</a:t>
                      </a:r>
                    </a:p>
                  </a:txBody>
                  <a:tcPr/>
                </a:tc>
                <a:tc>
                  <a:txBody>
                    <a:bodyPr/>
                    <a:lstStyle/>
                    <a:p>
                      <a:pPr algn="ctr"/>
                      <a:r>
                        <a:rPr lang="en-US" sz="4000" b="1" dirty="0">
                          <a:solidFill>
                            <a:srgbClr val="FF0000"/>
                          </a:solidFill>
                        </a:rPr>
                        <a:t>E</a:t>
                      </a:r>
                    </a:p>
                  </a:txBody>
                  <a:tcPr/>
                </a:tc>
                <a:tc>
                  <a:txBody>
                    <a:bodyPr/>
                    <a:lstStyle/>
                    <a:p>
                      <a:pPr algn="ctr"/>
                      <a:r>
                        <a:rPr lang="en-US" sz="4000" b="1" dirty="0">
                          <a:solidFill>
                            <a:srgbClr val="FF0000"/>
                          </a:solidFill>
                        </a:rPr>
                        <a:t>F</a:t>
                      </a:r>
                    </a:p>
                  </a:txBody>
                  <a:tcPr/>
                </a:tc>
                <a:tc>
                  <a:txBody>
                    <a:bodyPr/>
                    <a:lstStyle/>
                    <a:p>
                      <a:pPr algn="ctr"/>
                      <a:r>
                        <a:rPr lang="en-US" sz="4000" b="1" dirty="0">
                          <a:solidFill>
                            <a:srgbClr val="FF0000"/>
                          </a:solidFill>
                        </a:rPr>
                        <a:t>G</a:t>
                      </a:r>
                    </a:p>
                  </a:txBody>
                  <a:tcPr/>
                </a:tc>
                <a:tc>
                  <a:txBody>
                    <a:bodyPr/>
                    <a:lstStyle/>
                    <a:p>
                      <a:pPr algn="ctr"/>
                      <a:r>
                        <a:rPr lang="en-US" sz="4000" b="1" dirty="0">
                          <a:solidFill>
                            <a:srgbClr val="FF0000"/>
                          </a:solidFill>
                        </a:rPr>
                        <a:t>G</a:t>
                      </a:r>
                    </a:p>
                  </a:txBody>
                  <a:tcPr/>
                </a:tc>
                <a:tc>
                  <a:txBody>
                    <a:bodyPr/>
                    <a:lstStyle/>
                    <a:p>
                      <a:pPr algn="ctr"/>
                      <a:r>
                        <a:rPr lang="en-US" sz="4000" b="1" dirty="0">
                          <a:solidFill>
                            <a:srgbClr val="FF0000"/>
                          </a:solidFill>
                        </a:rPr>
                        <a:t>F</a:t>
                      </a:r>
                    </a:p>
                  </a:txBody>
                  <a:tcPr/>
                </a:tc>
                <a:tc>
                  <a:txBody>
                    <a:bodyPr/>
                    <a:lstStyle/>
                    <a:p>
                      <a:pPr algn="ctr"/>
                      <a:r>
                        <a:rPr lang="en-US" sz="4000" b="1" dirty="0">
                          <a:solidFill>
                            <a:srgbClr val="FF0000"/>
                          </a:solidFill>
                        </a:rPr>
                        <a:t>E</a:t>
                      </a:r>
                    </a:p>
                  </a:txBody>
                  <a:tcPr/>
                </a:tc>
                <a:tc>
                  <a:txBody>
                    <a:bodyPr/>
                    <a:lstStyle/>
                    <a:p>
                      <a:pPr algn="ctr"/>
                      <a:r>
                        <a:rPr lang="en-US" sz="4000" b="1" dirty="0">
                          <a:solidFill>
                            <a:srgbClr val="FF0000"/>
                          </a:solidFill>
                        </a:rPr>
                        <a:t>D</a:t>
                      </a:r>
                    </a:p>
                  </a:txBody>
                  <a:tcPr/>
                </a:tc>
                <a:tc>
                  <a:txBody>
                    <a:bodyPr/>
                    <a:lstStyle/>
                    <a:p>
                      <a:pPr algn="ctr"/>
                      <a:r>
                        <a:rPr lang="en-US" sz="4000" b="1" dirty="0">
                          <a:solidFill>
                            <a:srgbClr val="FF0000"/>
                          </a:solidFill>
                        </a:rPr>
                        <a:t>C</a:t>
                      </a:r>
                    </a:p>
                  </a:txBody>
                  <a:tcPr/>
                </a:tc>
                <a:tc>
                  <a:txBody>
                    <a:bodyPr/>
                    <a:lstStyle/>
                    <a:p>
                      <a:pPr algn="ctr"/>
                      <a:r>
                        <a:rPr lang="en-US" sz="4000" b="1" dirty="0">
                          <a:solidFill>
                            <a:srgbClr val="FF0000"/>
                          </a:solidFill>
                        </a:rPr>
                        <a:t>C</a:t>
                      </a:r>
                    </a:p>
                  </a:txBody>
                  <a:tcPr/>
                </a:tc>
                <a:tc>
                  <a:txBody>
                    <a:bodyPr/>
                    <a:lstStyle/>
                    <a:p>
                      <a:pPr algn="ctr"/>
                      <a:r>
                        <a:rPr lang="en-US" sz="4000" b="1" dirty="0">
                          <a:solidFill>
                            <a:srgbClr val="FF0000"/>
                          </a:solidFill>
                        </a:rPr>
                        <a:t>D</a:t>
                      </a:r>
                    </a:p>
                  </a:txBody>
                  <a:tcPr/>
                </a:tc>
                <a:tc>
                  <a:txBody>
                    <a:bodyPr/>
                    <a:lstStyle/>
                    <a:p>
                      <a:pPr algn="ctr"/>
                      <a:r>
                        <a:rPr lang="en-US" sz="4000" b="1" dirty="0">
                          <a:solidFill>
                            <a:srgbClr val="FF0000"/>
                          </a:solidFill>
                        </a:rPr>
                        <a:t>E</a:t>
                      </a:r>
                    </a:p>
                  </a:txBody>
                  <a:tcPr/>
                </a:tc>
                <a:tc>
                  <a:txBody>
                    <a:bodyPr/>
                    <a:lstStyle/>
                    <a:p>
                      <a:pPr algn="ctr"/>
                      <a:r>
                        <a:rPr lang="en-US" sz="4000" b="1" dirty="0">
                          <a:solidFill>
                            <a:srgbClr val="FF0000"/>
                          </a:solidFill>
                        </a:rPr>
                        <a:t>E</a:t>
                      </a:r>
                    </a:p>
                  </a:txBody>
                  <a:tcPr/>
                </a:tc>
                <a:tc>
                  <a:txBody>
                    <a:bodyPr/>
                    <a:lstStyle/>
                    <a:p>
                      <a:pPr algn="ctr"/>
                      <a:r>
                        <a:rPr lang="en-US" sz="4000" b="1" dirty="0">
                          <a:solidFill>
                            <a:srgbClr val="FF0000"/>
                          </a:solidFill>
                        </a:rPr>
                        <a:t>D</a:t>
                      </a:r>
                    </a:p>
                  </a:txBody>
                  <a:tcPr/>
                </a:tc>
                <a:tc>
                  <a:txBody>
                    <a:bodyPr/>
                    <a:lstStyle/>
                    <a:p>
                      <a:pPr algn="ctr"/>
                      <a:r>
                        <a:rPr lang="en-US" sz="4000" b="1" dirty="0">
                          <a:solidFill>
                            <a:srgbClr val="FF0000"/>
                          </a:solidFill>
                        </a:rPr>
                        <a:t>D</a:t>
                      </a:r>
                    </a:p>
                  </a:txBody>
                  <a:tcPr/>
                </a:tc>
                <a:extLst>
                  <a:ext uri="{0D108BD9-81ED-4DB2-BD59-A6C34878D82A}">
                    <a16:rowId xmlns:a16="http://schemas.microsoft.com/office/drawing/2014/main" val="10002"/>
                  </a:ext>
                </a:extLst>
              </a:tr>
              <a:tr h="762196">
                <a:tc>
                  <a:txBody>
                    <a:bodyPr/>
                    <a:lstStyle/>
                    <a:p>
                      <a:pPr algn="ctr"/>
                      <a:r>
                        <a:rPr lang="en-US" sz="4000" b="0" dirty="0"/>
                        <a:t>C</a:t>
                      </a:r>
                    </a:p>
                  </a:txBody>
                  <a:tcPr/>
                </a:tc>
                <a:tc>
                  <a:txBody>
                    <a:bodyPr/>
                    <a:lstStyle/>
                    <a:p>
                      <a:pPr algn="ctr"/>
                      <a:r>
                        <a:rPr lang="en-US" sz="4000" b="0" dirty="0"/>
                        <a:t>C</a:t>
                      </a:r>
                    </a:p>
                  </a:txBody>
                  <a:tcPr/>
                </a:tc>
                <a:tc>
                  <a:txBody>
                    <a:bodyPr/>
                    <a:lstStyle/>
                    <a:p>
                      <a:pPr algn="ctr"/>
                      <a:r>
                        <a:rPr lang="en-US" sz="4000" b="0" dirty="0"/>
                        <a:t>D</a:t>
                      </a:r>
                    </a:p>
                  </a:txBody>
                  <a:tcPr/>
                </a:tc>
                <a:tc>
                  <a:txBody>
                    <a:bodyPr/>
                    <a:lstStyle/>
                    <a:p>
                      <a:pPr algn="ctr"/>
                      <a:r>
                        <a:rPr lang="en-US" sz="4000" b="0" dirty="0"/>
                        <a:t>E</a:t>
                      </a:r>
                    </a:p>
                  </a:txBody>
                  <a:tcPr/>
                </a:tc>
                <a:tc>
                  <a:txBody>
                    <a:bodyPr/>
                    <a:lstStyle/>
                    <a:p>
                      <a:pPr algn="ctr"/>
                      <a:r>
                        <a:rPr lang="en-US" sz="4000" b="0" dirty="0"/>
                        <a:t>E</a:t>
                      </a:r>
                    </a:p>
                  </a:txBody>
                  <a:tcPr/>
                </a:tc>
                <a:tc>
                  <a:txBody>
                    <a:bodyPr/>
                    <a:lstStyle/>
                    <a:p>
                      <a:pPr algn="ctr"/>
                      <a:r>
                        <a:rPr lang="en-US" sz="4000" b="0" dirty="0"/>
                        <a:t>D</a:t>
                      </a:r>
                    </a:p>
                  </a:txBody>
                  <a:tcPr/>
                </a:tc>
                <a:tc>
                  <a:txBody>
                    <a:bodyPr/>
                    <a:lstStyle/>
                    <a:p>
                      <a:pPr algn="ctr"/>
                      <a:r>
                        <a:rPr lang="en-US" sz="4000" b="0" dirty="0"/>
                        <a:t>C</a:t>
                      </a:r>
                    </a:p>
                  </a:txBody>
                  <a:tcPr/>
                </a:tc>
                <a:tc>
                  <a:txBody>
                    <a:bodyPr/>
                    <a:lstStyle/>
                    <a:p>
                      <a:pPr algn="ctr"/>
                      <a:r>
                        <a:rPr lang="en-US" sz="4000" b="0" dirty="0"/>
                        <a:t>B</a:t>
                      </a:r>
                    </a:p>
                  </a:txBody>
                  <a:tcPr/>
                </a:tc>
                <a:tc>
                  <a:txBody>
                    <a:bodyPr/>
                    <a:lstStyle/>
                    <a:p>
                      <a:pPr algn="ctr"/>
                      <a:r>
                        <a:rPr lang="en-US" sz="4000" b="0" dirty="0"/>
                        <a:t>A</a:t>
                      </a:r>
                    </a:p>
                  </a:txBody>
                  <a:tcPr/>
                </a:tc>
                <a:tc>
                  <a:txBody>
                    <a:bodyPr/>
                    <a:lstStyle/>
                    <a:p>
                      <a:pPr algn="ctr"/>
                      <a:r>
                        <a:rPr lang="en-US" sz="4000" b="0" dirty="0"/>
                        <a:t>A</a:t>
                      </a:r>
                    </a:p>
                  </a:txBody>
                  <a:tcPr/>
                </a:tc>
                <a:tc>
                  <a:txBody>
                    <a:bodyPr/>
                    <a:lstStyle/>
                    <a:p>
                      <a:pPr algn="ctr"/>
                      <a:r>
                        <a:rPr lang="en-US" sz="4000" b="0" dirty="0"/>
                        <a:t>B</a:t>
                      </a:r>
                    </a:p>
                  </a:txBody>
                  <a:tcPr/>
                </a:tc>
                <a:tc>
                  <a:txBody>
                    <a:bodyPr/>
                    <a:lstStyle/>
                    <a:p>
                      <a:pPr algn="ctr"/>
                      <a:r>
                        <a:rPr lang="en-US" sz="4000" b="0" dirty="0"/>
                        <a:t>C</a:t>
                      </a:r>
                    </a:p>
                  </a:txBody>
                  <a:tcPr/>
                </a:tc>
                <a:tc>
                  <a:txBody>
                    <a:bodyPr/>
                    <a:lstStyle/>
                    <a:p>
                      <a:pPr algn="ctr"/>
                      <a:r>
                        <a:rPr lang="en-US" sz="4000" b="0" dirty="0"/>
                        <a:t>C</a:t>
                      </a:r>
                    </a:p>
                  </a:txBody>
                  <a:tcPr/>
                </a:tc>
                <a:tc>
                  <a:txBody>
                    <a:bodyPr/>
                    <a:lstStyle/>
                    <a:p>
                      <a:pPr algn="ctr"/>
                      <a:r>
                        <a:rPr lang="en-US" sz="4000" b="0" dirty="0"/>
                        <a:t>B</a:t>
                      </a:r>
                    </a:p>
                  </a:txBody>
                  <a:tcPr/>
                </a:tc>
                <a:tc>
                  <a:txBody>
                    <a:bodyPr/>
                    <a:lstStyle/>
                    <a:p>
                      <a:pPr algn="ctr"/>
                      <a:r>
                        <a:rPr lang="en-US" sz="4000" b="0" dirty="0"/>
                        <a:t>B</a:t>
                      </a:r>
                    </a:p>
                  </a:txBody>
                  <a:tcPr/>
                </a:tc>
                <a:extLst>
                  <a:ext uri="{0D108BD9-81ED-4DB2-BD59-A6C34878D82A}">
                    <a16:rowId xmlns:a16="http://schemas.microsoft.com/office/drawing/2014/main" val="10003"/>
                  </a:ext>
                </a:extLst>
              </a:tr>
              <a:tr h="762196">
                <a:tc>
                  <a:txBody>
                    <a:bodyPr/>
                    <a:lstStyle/>
                    <a:p>
                      <a:pPr algn="ctr"/>
                      <a:r>
                        <a:rPr lang="en-US" sz="4000" b="0" dirty="0"/>
                        <a:t>A</a:t>
                      </a:r>
                    </a:p>
                  </a:txBody>
                  <a:tcPr/>
                </a:tc>
                <a:tc>
                  <a:txBody>
                    <a:bodyPr/>
                    <a:lstStyle/>
                    <a:p>
                      <a:pPr algn="ctr"/>
                      <a:r>
                        <a:rPr lang="en-US" sz="4000" b="0" dirty="0"/>
                        <a:t>A</a:t>
                      </a:r>
                    </a:p>
                  </a:txBody>
                  <a:tcPr/>
                </a:tc>
                <a:tc>
                  <a:txBody>
                    <a:bodyPr/>
                    <a:lstStyle/>
                    <a:p>
                      <a:pPr algn="ctr"/>
                      <a:r>
                        <a:rPr lang="en-US" sz="4000" b="0" dirty="0"/>
                        <a:t>B</a:t>
                      </a:r>
                    </a:p>
                  </a:txBody>
                  <a:tcPr/>
                </a:tc>
                <a:tc>
                  <a:txBody>
                    <a:bodyPr/>
                    <a:lstStyle/>
                    <a:p>
                      <a:pPr algn="ctr"/>
                      <a:r>
                        <a:rPr lang="en-US" sz="4000" b="0" dirty="0"/>
                        <a:t>C</a:t>
                      </a:r>
                    </a:p>
                  </a:txBody>
                  <a:tcPr/>
                </a:tc>
                <a:tc>
                  <a:txBody>
                    <a:bodyPr/>
                    <a:lstStyle/>
                    <a:p>
                      <a:pPr algn="ctr"/>
                      <a:r>
                        <a:rPr lang="en-US" sz="4000" b="0" dirty="0"/>
                        <a:t>C</a:t>
                      </a:r>
                    </a:p>
                  </a:txBody>
                  <a:tcPr/>
                </a:tc>
                <a:tc>
                  <a:txBody>
                    <a:bodyPr/>
                    <a:lstStyle/>
                    <a:p>
                      <a:pPr algn="ctr"/>
                      <a:r>
                        <a:rPr lang="en-US" sz="4000" b="0" dirty="0"/>
                        <a:t>B</a:t>
                      </a:r>
                    </a:p>
                  </a:txBody>
                  <a:tcPr/>
                </a:tc>
                <a:tc>
                  <a:txBody>
                    <a:bodyPr/>
                    <a:lstStyle/>
                    <a:p>
                      <a:pPr algn="ctr"/>
                      <a:r>
                        <a:rPr lang="en-US" sz="4000" b="0" dirty="0"/>
                        <a:t>A</a:t>
                      </a:r>
                    </a:p>
                  </a:txBody>
                  <a:tcPr/>
                </a:tc>
                <a:tc>
                  <a:txBody>
                    <a:bodyPr/>
                    <a:lstStyle/>
                    <a:p>
                      <a:pPr algn="ctr"/>
                      <a:r>
                        <a:rPr lang="en-US" sz="4000" b="0" dirty="0"/>
                        <a:t>G</a:t>
                      </a:r>
                    </a:p>
                  </a:txBody>
                  <a:tcPr/>
                </a:tc>
                <a:tc>
                  <a:txBody>
                    <a:bodyPr/>
                    <a:lstStyle/>
                    <a:p>
                      <a:pPr algn="ctr"/>
                      <a:r>
                        <a:rPr lang="en-US" sz="4000" b="0" dirty="0"/>
                        <a:t>F</a:t>
                      </a:r>
                    </a:p>
                  </a:txBody>
                  <a:tcPr/>
                </a:tc>
                <a:tc>
                  <a:txBody>
                    <a:bodyPr/>
                    <a:lstStyle/>
                    <a:p>
                      <a:pPr algn="ctr"/>
                      <a:r>
                        <a:rPr lang="en-US" sz="4000" b="0" dirty="0"/>
                        <a:t>F</a:t>
                      </a:r>
                    </a:p>
                  </a:txBody>
                  <a:tcPr/>
                </a:tc>
                <a:tc>
                  <a:txBody>
                    <a:bodyPr/>
                    <a:lstStyle/>
                    <a:p>
                      <a:pPr algn="ctr"/>
                      <a:r>
                        <a:rPr lang="en-US" sz="4000" b="0" dirty="0"/>
                        <a:t>G</a:t>
                      </a:r>
                    </a:p>
                  </a:txBody>
                  <a:tcPr/>
                </a:tc>
                <a:tc>
                  <a:txBody>
                    <a:bodyPr/>
                    <a:lstStyle/>
                    <a:p>
                      <a:pPr algn="ctr"/>
                      <a:r>
                        <a:rPr lang="en-US" sz="4000" b="0" dirty="0"/>
                        <a:t>A</a:t>
                      </a:r>
                    </a:p>
                  </a:txBody>
                  <a:tcPr/>
                </a:tc>
                <a:tc>
                  <a:txBody>
                    <a:bodyPr/>
                    <a:lstStyle/>
                    <a:p>
                      <a:pPr algn="ctr"/>
                      <a:r>
                        <a:rPr lang="en-US" sz="4000" b="0" dirty="0"/>
                        <a:t>A</a:t>
                      </a:r>
                    </a:p>
                  </a:txBody>
                  <a:tcPr/>
                </a:tc>
                <a:tc>
                  <a:txBody>
                    <a:bodyPr/>
                    <a:lstStyle/>
                    <a:p>
                      <a:pPr algn="ctr"/>
                      <a:r>
                        <a:rPr lang="en-US" sz="4000" b="0" dirty="0"/>
                        <a:t>G</a:t>
                      </a:r>
                    </a:p>
                  </a:txBody>
                  <a:tcPr/>
                </a:tc>
                <a:tc>
                  <a:txBody>
                    <a:bodyPr/>
                    <a:lstStyle/>
                    <a:p>
                      <a:pPr algn="ctr"/>
                      <a:r>
                        <a:rPr lang="en-US" sz="4000" b="0" dirty="0"/>
                        <a:t>G</a:t>
                      </a:r>
                    </a:p>
                  </a:txBody>
                  <a:tcPr/>
                </a:tc>
                <a:extLst>
                  <a:ext uri="{0D108BD9-81ED-4DB2-BD59-A6C34878D82A}">
                    <a16:rowId xmlns:a16="http://schemas.microsoft.com/office/drawing/2014/main" val="10004"/>
                  </a:ext>
                </a:extLst>
              </a:tr>
            </a:tbl>
          </a:graphicData>
        </a:graphic>
      </p:graphicFrame>
      <p:sp>
        <p:nvSpPr>
          <p:cNvPr id="11" name="Oval 10"/>
          <p:cNvSpPr/>
          <p:nvPr/>
        </p:nvSpPr>
        <p:spPr>
          <a:xfrm>
            <a:off x="362319" y="4294787"/>
            <a:ext cx="718226" cy="76219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802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483116881"/>
              </p:ext>
            </p:extLst>
          </p:nvPr>
        </p:nvGraphicFramePr>
        <p:xfrm>
          <a:off x="3745267" y="2763943"/>
          <a:ext cx="548640" cy="2286588"/>
        </p:xfrm>
        <a:graphic>
          <a:graphicData uri="http://schemas.openxmlformats.org/drawingml/2006/table">
            <a:tbl>
              <a:tblPr firstRow="1" bandRow="1">
                <a:tableStyleId>{2D5ABB26-0587-4C30-8999-92F81FD0307C}</a:tableStyleId>
              </a:tblPr>
              <a:tblGrid>
                <a:gridCol w="548640">
                  <a:extLst>
                    <a:ext uri="{9D8B030D-6E8A-4147-A177-3AD203B41FA5}">
                      <a16:colId xmlns:a16="http://schemas.microsoft.com/office/drawing/2014/main" val="20000"/>
                    </a:ext>
                  </a:extLst>
                </a:gridCol>
              </a:tblGrid>
              <a:tr h="762196">
                <a:tc>
                  <a:txBody>
                    <a:bodyPr/>
                    <a:lstStyle/>
                    <a:p>
                      <a:pPr algn="ctr"/>
                      <a:endParaRPr lang="en-US" sz="4000" b="0" dirty="0"/>
                    </a:p>
                  </a:txBody>
                  <a:tcPr>
                    <a:cell3D prstMaterial="dkEdge">
                      <a:bevel/>
                      <a:lightRig rig="flood" dir="t"/>
                    </a:cell3D>
                    <a:solidFill>
                      <a:srgbClr val="FFFF00"/>
                    </a:solidFill>
                  </a:tcPr>
                </a:tc>
                <a:extLst>
                  <a:ext uri="{0D108BD9-81ED-4DB2-BD59-A6C34878D82A}">
                    <a16:rowId xmlns:a16="http://schemas.microsoft.com/office/drawing/2014/main" val="10000"/>
                  </a:ext>
                </a:extLst>
              </a:tr>
              <a:tr h="762196">
                <a:tc>
                  <a:txBody>
                    <a:bodyPr/>
                    <a:lstStyle/>
                    <a:p>
                      <a:pPr algn="ctr"/>
                      <a:endParaRPr lang="en-US" sz="4000" b="0" dirty="0"/>
                    </a:p>
                  </a:txBody>
                  <a:tcPr>
                    <a:cell3D prstMaterial="dkEdge">
                      <a:bevel/>
                      <a:lightRig rig="flood" dir="t"/>
                    </a:cell3D>
                    <a:solidFill>
                      <a:srgbClr val="FFFF00"/>
                    </a:solidFill>
                  </a:tcPr>
                </a:tc>
                <a:extLst>
                  <a:ext uri="{0D108BD9-81ED-4DB2-BD59-A6C34878D82A}">
                    <a16:rowId xmlns:a16="http://schemas.microsoft.com/office/drawing/2014/main" val="10001"/>
                  </a:ext>
                </a:extLst>
              </a:tr>
              <a:tr h="762196">
                <a:tc>
                  <a:txBody>
                    <a:bodyPr/>
                    <a:lstStyle/>
                    <a:p>
                      <a:pPr algn="ctr"/>
                      <a:endParaRPr lang="en-US" sz="4000" b="1" dirty="0">
                        <a:solidFill>
                          <a:srgbClr val="FF0000"/>
                        </a:solidFill>
                      </a:endParaRPr>
                    </a:p>
                  </a:txBody>
                  <a:tcPr>
                    <a:cell3D prstMaterial="dkEdge">
                      <a:bevel/>
                      <a:lightRig rig="flood" dir="t"/>
                    </a:cell3D>
                    <a:solidFill>
                      <a:srgbClr val="FFFF00"/>
                    </a:solidFill>
                  </a:tcPr>
                </a:tc>
                <a:extLst>
                  <a:ext uri="{0D108BD9-81ED-4DB2-BD59-A6C34878D82A}">
                    <a16:rowId xmlns:a16="http://schemas.microsoft.com/office/drawing/2014/main" val="10002"/>
                  </a:ext>
                </a:extLst>
              </a:tr>
            </a:tbl>
          </a:graphicData>
        </a:graphic>
      </p:graphicFrame>
      <p:sp>
        <p:nvSpPr>
          <p:cNvPr id="10" name="TextBox 9"/>
          <p:cNvSpPr txBox="1"/>
          <p:nvPr/>
        </p:nvSpPr>
        <p:spPr>
          <a:xfrm>
            <a:off x="242791" y="546754"/>
            <a:ext cx="8654048" cy="430887"/>
          </a:xfrm>
          <a:prstGeom prst="rect">
            <a:avLst/>
          </a:prstGeom>
          <a:noFill/>
        </p:spPr>
        <p:txBody>
          <a:bodyPr wrap="square" rtlCol="0">
            <a:spAutoFit/>
          </a:bodyPr>
          <a:lstStyle/>
          <a:p>
            <a:pPr algn="ctr"/>
            <a:r>
              <a:rPr lang="en-US" sz="2200" dirty="0">
                <a:solidFill>
                  <a:schemeClr val="bg1"/>
                </a:solidFill>
              </a:rPr>
              <a:t>Triads can be moved up and down the column</a:t>
            </a:r>
          </a:p>
        </p:txBody>
      </p:sp>
      <p:graphicFrame>
        <p:nvGraphicFramePr>
          <p:cNvPr id="9" name="Table 8"/>
          <p:cNvGraphicFramePr>
            <a:graphicFrameLocks noGrp="1"/>
          </p:cNvGraphicFramePr>
          <p:nvPr>
            <p:extLst>
              <p:ext uri="{D42A27DB-BD31-4B8C-83A1-F6EECF244321}">
                <p14:modId xmlns:p14="http://schemas.microsoft.com/office/powerpoint/2010/main" val="56842798"/>
              </p:ext>
            </p:extLst>
          </p:nvPr>
        </p:nvGraphicFramePr>
        <p:xfrm>
          <a:off x="457200" y="2770395"/>
          <a:ext cx="8229600" cy="3810980"/>
        </p:xfrm>
        <a:graphic>
          <a:graphicData uri="http://schemas.openxmlformats.org/drawingml/2006/table">
            <a:tbl>
              <a:tblPr firstRow="1" bandRow="1">
                <a:tableStyleId>{2D5ABB26-0587-4C30-8999-92F81FD0307C}</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20005"/>
                    </a:ext>
                  </a:extLst>
                </a:gridCol>
                <a:gridCol w="548640">
                  <a:extLst>
                    <a:ext uri="{9D8B030D-6E8A-4147-A177-3AD203B41FA5}">
                      <a16:colId xmlns:a16="http://schemas.microsoft.com/office/drawing/2014/main" val="20006"/>
                    </a:ext>
                  </a:extLst>
                </a:gridCol>
                <a:gridCol w="548640">
                  <a:extLst>
                    <a:ext uri="{9D8B030D-6E8A-4147-A177-3AD203B41FA5}">
                      <a16:colId xmlns:a16="http://schemas.microsoft.com/office/drawing/2014/main" val="20007"/>
                    </a:ext>
                  </a:extLst>
                </a:gridCol>
                <a:gridCol w="548640">
                  <a:extLst>
                    <a:ext uri="{9D8B030D-6E8A-4147-A177-3AD203B41FA5}">
                      <a16:colId xmlns:a16="http://schemas.microsoft.com/office/drawing/2014/main" val="20008"/>
                    </a:ext>
                  </a:extLst>
                </a:gridCol>
                <a:gridCol w="548640">
                  <a:extLst>
                    <a:ext uri="{9D8B030D-6E8A-4147-A177-3AD203B41FA5}">
                      <a16:colId xmlns:a16="http://schemas.microsoft.com/office/drawing/2014/main" val="20009"/>
                    </a:ext>
                  </a:extLst>
                </a:gridCol>
                <a:gridCol w="548640">
                  <a:extLst>
                    <a:ext uri="{9D8B030D-6E8A-4147-A177-3AD203B41FA5}">
                      <a16:colId xmlns:a16="http://schemas.microsoft.com/office/drawing/2014/main" val="20010"/>
                    </a:ext>
                  </a:extLst>
                </a:gridCol>
                <a:gridCol w="548640">
                  <a:extLst>
                    <a:ext uri="{9D8B030D-6E8A-4147-A177-3AD203B41FA5}">
                      <a16:colId xmlns:a16="http://schemas.microsoft.com/office/drawing/2014/main" val="20011"/>
                    </a:ext>
                  </a:extLst>
                </a:gridCol>
                <a:gridCol w="548640">
                  <a:extLst>
                    <a:ext uri="{9D8B030D-6E8A-4147-A177-3AD203B41FA5}">
                      <a16:colId xmlns:a16="http://schemas.microsoft.com/office/drawing/2014/main" val="20012"/>
                    </a:ext>
                  </a:extLst>
                </a:gridCol>
                <a:gridCol w="548640">
                  <a:extLst>
                    <a:ext uri="{9D8B030D-6E8A-4147-A177-3AD203B41FA5}">
                      <a16:colId xmlns:a16="http://schemas.microsoft.com/office/drawing/2014/main" val="20013"/>
                    </a:ext>
                  </a:extLst>
                </a:gridCol>
                <a:gridCol w="548640">
                  <a:extLst>
                    <a:ext uri="{9D8B030D-6E8A-4147-A177-3AD203B41FA5}">
                      <a16:colId xmlns:a16="http://schemas.microsoft.com/office/drawing/2014/main" val="20014"/>
                    </a:ext>
                  </a:extLst>
                </a:gridCol>
              </a:tblGrid>
              <a:tr h="762196">
                <a:tc>
                  <a:txBody>
                    <a:bodyPr/>
                    <a:lstStyle/>
                    <a:p>
                      <a:pPr algn="ctr"/>
                      <a:r>
                        <a:rPr lang="en-US" sz="4000" b="0" dirty="0"/>
                        <a:t>B</a:t>
                      </a:r>
                    </a:p>
                  </a:txBody>
                  <a:tcPr/>
                </a:tc>
                <a:tc>
                  <a:txBody>
                    <a:bodyPr/>
                    <a:lstStyle/>
                    <a:p>
                      <a:pPr algn="ctr"/>
                      <a:r>
                        <a:rPr lang="en-US" sz="4000" b="0" dirty="0"/>
                        <a:t>B</a:t>
                      </a:r>
                    </a:p>
                  </a:txBody>
                  <a:tcPr/>
                </a:tc>
                <a:tc>
                  <a:txBody>
                    <a:bodyPr/>
                    <a:lstStyle/>
                    <a:p>
                      <a:pPr algn="ctr"/>
                      <a:r>
                        <a:rPr lang="en-US" sz="4000" b="0" dirty="0"/>
                        <a:t>C</a:t>
                      </a:r>
                    </a:p>
                  </a:txBody>
                  <a:tcPr/>
                </a:tc>
                <a:tc>
                  <a:txBody>
                    <a:bodyPr/>
                    <a:lstStyle/>
                    <a:p>
                      <a:pPr algn="ctr"/>
                      <a:r>
                        <a:rPr lang="en-US" sz="4000" b="0" dirty="0"/>
                        <a:t>D</a:t>
                      </a:r>
                    </a:p>
                  </a:txBody>
                  <a:tcPr/>
                </a:tc>
                <a:tc>
                  <a:txBody>
                    <a:bodyPr/>
                    <a:lstStyle/>
                    <a:p>
                      <a:pPr algn="ctr"/>
                      <a:r>
                        <a:rPr lang="en-US" sz="4000" b="0" dirty="0"/>
                        <a:t>D</a:t>
                      </a:r>
                    </a:p>
                  </a:txBody>
                  <a:tcPr/>
                </a:tc>
                <a:tc>
                  <a:txBody>
                    <a:bodyPr/>
                    <a:lstStyle/>
                    <a:p>
                      <a:pPr algn="ctr"/>
                      <a:r>
                        <a:rPr lang="en-US" sz="4000" b="0" dirty="0"/>
                        <a:t>C</a:t>
                      </a:r>
                    </a:p>
                  </a:txBody>
                  <a:tcPr/>
                </a:tc>
                <a:tc>
                  <a:txBody>
                    <a:bodyPr/>
                    <a:lstStyle/>
                    <a:p>
                      <a:pPr algn="ctr"/>
                      <a:r>
                        <a:rPr lang="en-US" sz="4000" b="0" dirty="0"/>
                        <a:t>B</a:t>
                      </a:r>
                    </a:p>
                  </a:txBody>
                  <a:tcPr/>
                </a:tc>
                <a:tc>
                  <a:txBody>
                    <a:bodyPr/>
                    <a:lstStyle/>
                    <a:p>
                      <a:pPr algn="ctr"/>
                      <a:r>
                        <a:rPr lang="en-US" sz="4000" b="0" dirty="0"/>
                        <a:t>A</a:t>
                      </a:r>
                    </a:p>
                  </a:txBody>
                  <a:tcPr/>
                </a:tc>
                <a:tc>
                  <a:txBody>
                    <a:bodyPr/>
                    <a:lstStyle/>
                    <a:p>
                      <a:pPr algn="ctr"/>
                      <a:r>
                        <a:rPr lang="en-US" sz="4000" b="0" dirty="0"/>
                        <a:t>G</a:t>
                      </a:r>
                    </a:p>
                  </a:txBody>
                  <a:tcPr/>
                </a:tc>
                <a:tc>
                  <a:txBody>
                    <a:bodyPr/>
                    <a:lstStyle/>
                    <a:p>
                      <a:pPr algn="ctr"/>
                      <a:r>
                        <a:rPr lang="en-US" sz="4000" b="0" dirty="0"/>
                        <a:t>G</a:t>
                      </a:r>
                    </a:p>
                  </a:txBody>
                  <a:tcPr/>
                </a:tc>
                <a:tc>
                  <a:txBody>
                    <a:bodyPr/>
                    <a:lstStyle/>
                    <a:p>
                      <a:pPr algn="ctr"/>
                      <a:r>
                        <a:rPr lang="en-US" sz="4000" b="0" dirty="0"/>
                        <a:t>A</a:t>
                      </a:r>
                    </a:p>
                  </a:txBody>
                  <a:tcPr/>
                </a:tc>
                <a:tc>
                  <a:txBody>
                    <a:bodyPr/>
                    <a:lstStyle/>
                    <a:p>
                      <a:pPr algn="ctr"/>
                      <a:r>
                        <a:rPr lang="en-US" sz="4000" b="0" dirty="0"/>
                        <a:t>B</a:t>
                      </a:r>
                    </a:p>
                  </a:txBody>
                  <a:tcPr/>
                </a:tc>
                <a:tc>
                  <a:txBody>
                    <a:bodyPr/>
                    <a:lstStyle/>
                    <a:p>
                      <a:pPr algn="ctr"/>
                      <a:r>
                        <a:rPr lang="en-US" sz="4000" b="0" dirty="0"/>
                        <a:t>B</a:t>
                      </a:r>
                    </a:p>
                  </a:txBody>
                  <a:tcPr/>
                </a:tc>
                <a:tc>
                  <a:txBody>
                    <a:bodyPr/>
                    <a:lstStyle/>
                    <a:p>
                      <a:pPr algn="ctr"/>
                      <a:r>
                        <a:rPr lang="en-US" sz="4000" b="0" dirty="0"/>
                        <a:t>A</a:t>
                      </a:r>
                    </a:p>
                  </a:txBody>
                  <a:tcPr/>
                </a:tc>
                <a:tc>
                  <a:txBody>
                    <a:bodyPr/>
                    <a:lstStyle/>
                    <a:p>
                      <a:pPr algn="ctr"/>
                      <a:r>
                        <a:rPr lang="en-US" sz="4000" b="0" dirty="0"/>
                        <a:t>A</a:t>
                      </a:r>
                    </a:p>
                  </a:txBody>
                  <a:tcPr/>
                </a:tc>
                <a:extLst>
                  <a:ext uri="{0D108BD9-81ED-4DB2-BD59-A6C34878D82A}">
                    <a16:rowId xmlns:a16="http://schemas.microsoft.com/office/drawing/2014/main" val="10000"/>
                  </a:ext>
                </a:extLst>
              </a:tr>
              <a:tr h="762196">
                <a:tc>
                  <a:txBody>
                    <a:bodyPr/>
                    <a:lstStyle/>
                    <a:p>
                      <a:pPr algn="ctr"/>
                      <a:r>
                        <a:rPr lang="en-US" sz="4000" b="0" dirty="0"/>
                        <a:t>G</a:t>
                      </a:r>
                    </a:p>
                  </a:txBody>
                  <a:tcPr/>
                </a:tc>
                <a:tc>
                  <a:txBody>
                    <a:bodyPr/>
                    <a:lstStyle/>
                    <a:p>
                      <a:pPr algn="ctr"/>
                      <a:r>
                        <a:rPr lang="en-US" sz="4000" b="0" dirty="0"/>
                        <a:t>G</a:t>
                      </a:r>
                    </a:p>
                  </a:txBody>
                  <a:tcPr/>
                </a:tc>
                <a:tc>
                  <a:txBody>
                    <a:bodyPr/>
                    <a:lstStyle/>
                    <a:p>
                      <a:pPr algn="ctr"/>
                      <a:r>
                        <a:rPr lang="en-US" sz="4000" b="0" dirty="0"/>
                        <a:t>A</a:t>
                      </a:r>
                    </a:p>
                  </a:txBody>
                  <a:tcPr/>
                </a:tc>
                <a:tc>
                  <a:txBody>
                    <a:bodyPr/>
                    <a:lstStyle/>
                    <a:p>
                      <a:pPr algn="ctr"/>
                      <a:r>
                        <a:rPr lang="en-US" sz="4000" b="0" dirty="0"/>
                        <a:t>B</a:t>
                      </a:r>
                    </a:p>
                  </a:txBody>
                  <a:tcPr/>
                </a:tc>
                <a:tc>
                  <a:txBody>
                    <a:bodyPr/>
                    <a:lstStyle/>
                    <a:p>
                      <a:pPr algn="ctr"/>
                      <a:r>
                        <a:rPr lang="en-US" sz="4000" b="0" dirty="0"/>
                        <a:t>B</a:t>
                      </a:r>
                    </a:p>
                  </a:txBody>
                  <a:tcPr/>
                </a:tc>
                <a:tc>
                  <a:txBody>
                    <a:bodyPr/>
                    <a:lstStyle/>
                    <a:p>
                      <a:pPr algn="ctr"/>
                      <a:r>
                        <a:rPr lang="en-US" sz="4000" b="0" dirty="0"/>
                        <a:t>A</a:t>
                      </a:r>
                    </a:p>
                  </a:txBody>
                  <a:tcPr/>
                </a:tc>
                <a:tc>
                  <a:txBody>
                    <a:bodyPr/>
                    <a:lstStyle/>
                    <a:p>
                      <a:pPr algn="ctr"/>
                      <a:r>
                        <a:rPr lang="en-US" sz="4000" b="0" dirty="0"/>
                        <a:t>G</a:t>
                      </a:r>
                    </a:p>
                  </a:txBody>
                  <a:tcPr/>
                </a:tc>
                <a:tc>
                  <a:txBody>
                    <a:bodyPr/>
                    <a:lstStyle/>
                    <a:p>
                      <a:pPr algn="ctr"/>
                      <a:r>
                        <a:rPr lang="en-US" sz="4000" b="0" dirty="0"/>
                        <a:t>F</a:t>
                      </a:r>
                    </a:p>
                  </a:txBody>
                  <a:tcPr/>
                </a:tc>
                <a:tc>
                  <a:txBody>
                    <a:bodyPr/>
                    <a:lstStyle/>
                    <a:p>
                      <a:pPr algn="ctr"/>
                      <a:r>
                        <a:rPr lang="en-US" sz="4000" b="0" dirty="0"/>
                        <a:t>E</a:t>
                      </a:r>
                    </a:p>
                  </a:txBody>
                  <a:tcPr/>
                </a:tc>
                <a:tc>
                  <a:txBody>
                    <a:bodyPr/>
                    <a:lstStyle/>
                    <a:p>
                      <a:pPr algn="ctr"/>
                      <a:r>
                        <a:rPr lang="en-US" sz="4000" b="0" dirty="0"/>
                        <a:t>E</a:t>
                      </a:r>
                    </a:p>
                  </a:txBody>
                  <a:tcPr/>
                </a:tc>
                <a:tc>
                  <a:txBody>
                    <a:bodyPr/>
                    <a:lstStyle/>
                    <a:p>
                      <a:pPr algn="ctr"/>
                      <a:r>
                        <a:rPr lang="en-US" sz="4000" b="0" dirty="0"/>
                        <a:t>F</a:t>
                      </a:r>
                    </a:p>
                  </a:txBody>
                  <a:tcPr/>
                </a:tc>
                <a:tc>
                  <a:txBody>
                    <a:bodyPr/>
                    <a:lstStyle/>
                    <a:p>
                      <a:pPr algn="ctr"/>
                      <a:r>
                        <a:rPr lang="en-US" sz="4000" b="0" dirty="0"/>
                        <a:t>G</a:t>
                      </a:r>
                    </a:p>
                  </a:txBody>
                  <a:tcPr/>
                </a:tc>
                <a:tc>
                  <a:txBody>
                    <a:bodyPr/>
                    <a:lstStyle/>
                    <a:p>
                      <a:pPr algn="ctr"/>
                      <a:r>
                        <a:rPr lang="en-US" sz="4000" b="0" dirty="0"/>
                        <a:t>G</a:t>
                      </a:r>
                    </a:p>
                  </a:txBody>
                  <a:tcPr/>
                </a:tc>
                <a:tc>
                  <a:txBody>
                    <a:bodyPr/>
                    <a:lstStyle/>
                    <a:p>
                      <a:pPr algn="ctr"/>
                      <a:r>
                        <a:rPr lang="en-US" sz="4000" b="0" dirty="0"/>
                        <a:t>F</a:t>
                      </a:r>
                    </a:p>
                  </a:txBody>
                  <a:tcPr/>
                </a:tc>
                <a:tc>
                  <a:txBody>
                    <a:bodyPr/>
                    <a:lstStyle/>
                    <a:p>
                      <a:pPr algn="ctr"/>
                      <a:r>
                        <a:rPr lang="en-US" sz="4000" b="0" dirty="0"/>
                        <a:t>F</a:t>
                      </a:r>
                    </a:p>
                  </a:txBody>
                  <a:tcPr/>
                </a:tc>
                <a:extLst>
                  <a:ext uri="{0D108BD9-81ED-4DB2-BD59-A6C34878D82A}">
                    <a16:rowId xmlns:a16="http://schemas.microsoft.com/office/drawing/2014/main" val="10001"/>
                  </a:ext>
                </a:extLst>
              </a:tr>
              <a:tr h="762196">
                <a:tc>
                  <a:txBody>
                    <a:bodyPr/>
                    <a:lstStyle/>
                    <a:p>
                      <a:pPr algn="ctr"/>
                      <a:r>
                        <a:rPr lang="en-US" sz="4000" b="1" dirty="0">
                          <a:solidFill>
                            <a:srgbClr val="FF0000"/>
                          </a:solidFill>
                        </a:rPr>
                        <a:t>E</a:t>
                      </a:r>
                    </a:p>
                  </a:txBody>
                  <a:tcPr/>
                </a:tc>
                <a:tc>
                  <a:txBody>
                    <a:bodyPr/>
                    <a:lstStyle/>
                    <a:p>
                      <a:pPr algn="ctr"/>
                      <a:r>
                        <a:rPr lang="en-US" sz="4000" b="1" dirty="0">
                          <a:solidFill>
                            <a:srgbClr val="FF0000"/>
                          </a:solidFill>
                        </a:rPr>
                        <a:t>E</a:t>
                      </a:r>
                    </a:p>
                  </a:txBody>
                  <a:tcPr/>
                </a:tc>
                <a:tc>
                  <a:txBody>
                    <a:bodyPr/>
                    <a:lstStyle/>
                    <a:p>
                      <a:pPr algn="ctr"/>
                      <a:r>
                        <a:rPr lang="en-US" sz="4000" b="1" dirty="0">
                          <a:solidFill>
                            <a:srgbClr val="FF0000"/>
                          </a:solidFill>
                        </a:rPr>
                        <a:t>F</a:t>
                      </a:r>
                    </a:p>
                  </a:txBody>
                  <a:tcPr/>
                </a:tc>
                <a:tc>
                  <a:txBody>
                    <a:bodyPr/>
                    <a:lstStyle/>
                    <a:p>
                      <a:pPr algn="ctr"/>
                      <a:r>
                        <a:rPr lang="en-US" sz="4000" b="1" dirty="0">
                          <a:solidFill>
                            <a:srgbClr val="FF0000"/>
                          </a:solidFill>
                        </a:rPr>
                        <a:t>G</a:t>
                      </a:r>
                    </a:p>
                  </a:txBody>
                  <a:tcPr/>
                </a:tc>
                <a:tc>
                  <a:txBody>
                    <a:bodyPr/>
                    <a:lstStyle/>
                    <a:p>
                      <a:pPr algn="ctr"/>
                      <a:r>
                        <a:rPr lang="en-US" sz="4000" b="1" dirty="0">
                          <a:solidFill>
                            <a:srgbClr val="FF0000"/>
                          </a:solidFill>
                        </a:rPr>
                        <a:t>G</a:t>
                      </a:r>
                    </a:p>
                  </a:txBody>
                  <a:tcPr/>
                </a:tc>
                <a:tc>
                  <a:txBody>
                    <a:bodyPr/>
                    <a:lstStyle/>
                    <a:p>
                      <a:pPr algn="ctr"/>
                      <a:r>
                        <a:rPr lang="en-US" sz="4000" b="1" dirty="0">
                          <a:solidFill>
                            <a:srgbClr val="FF0000"/>
                          </a:solidFill>
                        </a:rPr>
                        <a:t>F</a:t>
                      </a:r>
                    </a:p>
                  </a:txBody>
                  <a:tcPr/>
                </a:tc>
                <a:tc>
                  <a:txBody>
                    <a:bodyPr/>
                    <a:lstStyle/>
                    <a:p>
                      <a:pPr algn="ctr"/>
                      <a:r>
                        <a:rPr lang="en-US" sz="4000" b="1" dirty="0">
                          <a:solidFill>
                            <a:srgbClr val="FF0000"/>
                          </a:solidFill>
                        </a:rPr>
                        <a:t>E</a:t>
                      </a:r>
                    </a:p>
                  </a:txBody>
                  <a:tcPr/>
                </a:tc>
                <a:tc>
                  <a:txBody>
                    <a:bodyPr/>
                    <a:lstStyle/>
                    <a:p>
                      <a:pPr algn="ctr"/>
                      <a:r>
                        <a:rPr lang="en-US" sz="4000" b="1" dirty="0">
                          <a:solidFill>
                            <a:srgbClr val="FF0000"/>
                          </a:solidFill>
                        </a:rPr>
                        <a:t>D</a:t>
                      </a:r>
                    </a:p>
                  </a:txBody>
                  <a:tcPr/>
                </a:tc>
                <a:tc>
                  <a:txBody>
                    <a:bodyPr/>
                    <a:lstStyle/>
                    <a:p>
                      <a:pPr algn="ctr"/>
                      <a:r>
                        <a:rPr lang="en-US" sz="4000" b="1" dirty="0">
                          <a:solidFill>
                            <a:srgbClr val="FF0000"/>
                          </a:solidFill>
                        </a:rPr>
                        <a:t>C</a:t>
                      </a:r>
                    </a:p>
                  </a:txBody>
                  <a:tcPr/>
                </a:tc>
                <a:tc>
                  <a:txBody>
                    <a:bodyPr/>
                    <a:lstStyle/>
                    <a:p>
                      <a:pPr algn="ctr"/>
                      <a:r>
                        <a:rPr lang="en-US" sz="4000" b="1" dirty="0">
                          <a:solidFill>
                            <a:srgbClr val="FF0000"/>
                          </a:solidFill>
                        </a:rPr>
                        <a:t>C</a:t>
                      </a:r>
                    </a:p>
                  </a:txBody>
                  <a:tcPr/>
                </a:tc>
                <a:tc>
                  <a:txBody>
                    <a:bodyPr/>
                    <a:lstStyle/>
                    <a:p>
                      <a:pPr algn="ctr"/>
                      <a:r>
                        <a:rPr lang="en-US" sz="4000" b="1" dirty="0">
                          <a:solidFill>
                            <a:srgbClr val="FF0000"/>
                          </a:solidFill>
                        </a:rPr>
                        <a:t>D</a:t>
                      </a:r>
                    </a:p>
                  </a:txBody>
                  <a:tcPr/>
                </a:tc>
                <a:tc>
                  <a:txBody>
                    <a:bodyPr/>
                    <a:lstStyle/>
                    <a:p>
                      <a:pPr algn="ctr"/>
                      <a:r>
                        <a:rPr lang="en-US" sz="4000" b="1" dirty="0">
                          <a:solidFill>
                            <a:srgbClr val="FF0000"/>
                          </a:solidFill>
                        </a:rPr>
                        <a:t>E</a:t>
                      </a:r>
                    </a:p>
                  </a:txBody>
                  <a:tcPr/>
                </a:tc>
                <a:tc>
                  <a:txBody>
                    <a:bodyPr/>
                    <a:lstStyle/>
                    <a:p>
                      <a:pPr algn="ctr"/>
                      <a:r>
                        <a:rPr lang="en-US" sz="4000" b="1" dirty="0">
                          <a:solidFill>
                            <a:srgbClr val="FF0000"/>
                          </a:solidFill>
                        </a:rPr>
                        <a:t>E</a:t>
                      </a:r>
                    </a:p>
                  </a:txBody>
                  <a:tcPr/>
                </a:tc>
                <a:tc>
                  <a:txBody>
                    <a:bodyPr/>
                    <a:lstStyle/>
                    <a:p>
                      <a:pPr algn="ctr"/>
                      <a:r>
                        <a:rPr lang="en-US" sz="4000" b="1" dirty="0">
                          <a:solidFill>
                            <a:srgbClr val="FF0000"/>
                          </a:solidFill>
                        </a:rPr>
                        <a:t>D</a:t>
                      </a:r>
                    </a:p>
                  </a:txBody>
                  <a:tcPr/>
                </a:tc>
                <a:tc>
                  <a:txBody>
                    <a:bodyPr/>
                    <a:lstStyle/>
                    <a:p>
                      <a:pPr algn="ctr"/>
                      <a:r>
                        <a:rPr lang="en-US" sz="4000" b="1" dirty="0">
                          <a:solidFill>
                            <a:srgbClr val="FF0000"/>
                          </a:solidFill>
                        </a:rPr>
                        <a:t>D</a:t>
                      </a:r>
                    </a:p>
                  </a:txBody>
                  <a:tcPr/>
                </a:tc>
                <a:extLst>
                  <a:ext uri="{0D108BD9-81ED-4DB2-BD59-A6C34878D82A}">
                    <a16:rowId xmlns:a16="http://schemas.microsoft.com/office/drawing/2014/main" val="10002"/>
                  </a:ext>
                </a:extLst>
              </a:tr>
              <a:tr h="762196">
                <a:tc>
                  <a:txBody>
                    <a:bodyPr/>
                    <a:lstStyle/>
                    <a:p>
                      <a:pPr algn="ctr"/>
                      <a:r>
                        <a:rPr lang="en-US" sz="4000" b="0" dirty="0"/>
                        <a:t>C</a:t>
                      </a:r>
                    </a:p>
                  </a:txBody>
                  <a:tcPr/>
                </a:tc>
                <a:tc>
                  <a:txBody>
                    <a:bodyPr/>
                    <a:lstStyle/>
                    <a:p>
                      <a:pPr algn="ctr"/>
                      <a:r>
                        <a:rPr lang="en-US" sz="4000" b="0" dirty="0"/>
                        <a:t>C</a:t>
                      </a:r>
                    </a:p>
                  </a:txBody>
                  <a:tcPr/>
                </a:tc>
                <a:tc>
                  <a:txBody>
                    <a:bodyPr/>
                    <a:lstStyle/>
                    <a:p>
                      <a:pPr algn="ctr"/>
                      <a:r>
                        <a:rPr lang="en-US" sz="4000" b="0" dirty="0"/>
                        <a:t>D</a:t>
                      </a:r>
                    </a:p>
                  </a:txBody>
                  <a:tcPr/>
                </a:tc>
                <a:tc>
                  <a:txBody>
                    <a:bodyPr/>
                    <a:lstStyle/>
                    <a:p>
                      <a:pPr algn="ctr"/>
                      <a:r>
                        <a:rPr lang="en-US" sz="4000" b="0" dirty="0"/>
                        <a:t>E</a:t>
                      </a:r>
                    </a:p>
                  </a:txBody>
                  <a:tcPr/>
                </a:tc>
                <a:tc>
                  <a:txBody>
                    <a:bodyPr/>
                    <a:lstStyle/>
                    <a:p>
                      <a:pPr algn="ctr"/>
                      <a:r>
                        <a:rPr lang="en-US" sz="4000" b="0" dirty="0"/>
                        <a:t>E</a:t>
                      </a:r>
                    </a:p>
                  </a:txBody>
                  <a:tcPr/>
                </a:tc>
                <a:tc>
                  <a:txBody>
                    <a:bodyPr/>
                    <a:lstStyle/>
                    <a:p>
                      <a:pPr algn="ctr"/>
                      <a:r>
                        <a:rPr lang="en-US" sz="4000" b="0" dirty="0"/>
                        <a:t>D</a:t>
                      </a:r>
                    </a:p>
                  </a:txBody>
                  <a:tcPr/>
                </a:tc>
                <a:tc>
                  <a:txBody>
                    <a:bodyPr/>
                    <a:lstStyle/>
                    <a:p>
                      <a:pPr algn="ctr"/>
                      <a:r>
                        <a:rPr lang="en-US" sz="4000" b="0" dirty="0"/>
                        <a:t>C</a:t>
                      </a:r>
                    </a:p>
                  </a:txBody>
                  <a:tcPr/>
                </a:tc>
                <a:tc>
                  <a:txBody>
                    <a:bodyPr/>
                    <a:lstStyle/>
                    <a:p>
                      <a:pPr algn="ctr"/>
                      <a:r>
                        <a:rPr lang="en-US" sz="4000" b="0" dirty="0"/>
                        <a:t>B</a:t>
                      </a:r>
                    </a:p>
                  </a:txBody>
                  <a:tcPr/>
                </a:tc>
                <a:tc>
                  <a:txBody>
                    <a:bodyPr/>
                    <a:lstStyle/>
                    <a:p>
                      <a:pPr algn="ctr"/>
                      <a:r>
                        <a:rPr lang="en-US" sz="4000" b="0" dirty="0"/>
                        <a:t>A</a:t>
                      </a:r>
                    </a:p>
                  </a:txBody>
                  <a:tcPr/>
                </a:tc>
                <a:tc>
                  <a:txBody>
                    <a:bodyPr/>
                    <a:lstStyle/>
                    <a:p>
                      <a:pPr algn="ctr"/>
                      <a:r>
                        <a:rPr lang="en-US" sz="4000" b="0" dirty="0"/>
                        <a:t>A</a:t>
                      </a:r>
                    </a:p>
                  </a:txBody>
                  <a:tcPr/>
                </a:tc>
                <a:tc>
                  <a:txBody>
                    <a:bodyPr/>
                    <a:lstStyle/>
                    <a:p>
                      <a:pPr algn="ctr"/>
                      <a:r>
                        <a:rPr lang="en-US" sz="4000" b="0" dirty="0"/>
                        <a:t>B</a:t>
                      </a:r>
                    </a:p>
                  </a:txBody>
                  <a:tcPr/>
                </a:tc>
                <a:tc>
                  <a:txBody>
                    <a:bodyPr/>
                    <a:lstStyle/>
                    <a:p>
                      <a:pPr algn="ctr"/>
                      <a:r>
                        <a:rPr lang="en-US" sz="4000" b="0" dirty="0"/>
                        <a:t>C</a:t>
                      </a:r>
                    </a:p>
                  </a:txBody>
                  <a:tcPr/>
                </a:tc>
                <a:tc>
                  <a:txBody>
                    <a:bodyPr/>
                    <a:lstStyle/>
                    <a:p>
                      <a:pPr algn="ctr"/>
                      <a:r>
                        <a:rPr lang="en-US" sz="4000" b="0" dirty="0"/>
                        <a:t>C</a:t>
                      </a:r>
                    </a:p>
                  </a:txBody>
                  <a:tcPr/>
                </a:tc>
                <a:tc>
                  <a:txBody>
                    <a:bodyPr/>
                    <a:lstStyle/>
                    <a:p>
                      <a:pPr algn="ctr"/>
                      <a:r>
                        <a:rPr lang="en-US" sz="4000" b="0" dirty="0"/>
                        <a:t>B</a:t>
                      </a:r>
                    </a:p>
                  </a:txBody>
                  <a:tcPr/>
                </a:tc>
                <a:tc>
                  <a:txBody>
                    <a:bodyPr/>
                    <a:lstStyle/>
                    <a:p>
                      <a:pPr algn="ctr"/>
                      <a:r>
                        <a:rPr lang="en-US" sz="4000" b="0" dirty="0"/>
                        <a:t>B</a:t>
                      </a:r>
                    </a:p>
                  </a:txBody>
                  <a:tcPr/>
                </a:tc>
                <a:extLst>
                  <a:ext uri="{0D108BD9-81ED-4DB2-BD59-A6C34878D82A}">
                    <a16:rowId xmlns:a16="http://schemas.microsoft.com/office/drawing/2014/main" val="10003"/>
                  </a:ext>
                </a:extLst>
              </a:tr>
              <a:tr h="762196">
                <a:tc>
                  <a:txBody>
                    <a:bodyPr/>
                    <a:lstStyle/>
                    <a:p>
                      <a:pPr algn="ctr"/>
                      <a:r>
                        <a:rPr lang="en-US" sz="4000" b="0" dirty="0"/>
                        <a:t>A</a:t>
                      </a:r>
                    </a:p>
                  </a:txBody>
                  <a:tcPr/>
                </a:tc>
                <a:tc>
                  <a:txBody>
                    <a:bodyPr/>
                    <a:lstStyle/>
                    <a:p>
                      <a:pPr algn="ctr"/>
                      <a:r>
                        <a:rPr lang="en-US" sz="4000" b="0" dirty="0"/>
                        <a:t>A</a:t>
                      </a:r>
                    </a:p>
                  </a:txBody>
                  <a:tcPr/>
                </a:tc>
                <a:tc>
                  <a:txBody>
                    <a:bodyPr/>
                    <a:lstStyle/>
                    <a:p>
                      <a:pPr algn="ctr"/>
                      <a:r>
                        <a:rPr lang="en-US" sz="4000" b="0" dirty="0"/>
                        <a:t>B</a:t>
                      </a:r>
                    </a:p>
                  </a:txBody>
                  <a:tcPr/>
                </a:tc>
                <a:tc>
                  <a:txBody>
                    <a:bodyPr/>
                    <a:lstStyle/>
                    <a:p>
                      <a:pPr algn="ctr"/>
                      <a:r>
                        <a:rPr lang="en-US" sz="4000" b="0" dirty="0"/>
                        <a:t>C</a:t>
                      </a:r>
                    </a:p>
                  </a:txBody>
                  <a:tcPr/>
                </a:tc>
                <a:tc>
                  <a:txBody>
                    <a:bodyPr/>
                    <a:lstStyle/>
                    <a:p>
                      <a:pPr algn="ctr"/>
                      <a:r>
                        <a:rPr lang="en-US" sz="4000" b="0" dirty="0"/>
                        <a:t>C</a:t>
                      </a:r>
                    </a:p>
                  </a:txBody>
                  <a:tcPr/>
                </a:tc>
                <a:tc>
                  <a:txBody>
                    <a:bodyPr/>
                    <a:lstStyle/>
                    <a:p>
                      <a:pPr algn="ctr"/>
                      <a:r>
                        <a:rPr lang="en-US" sz="4000" b="0" dirty="0"/>
                        <a:t>B</a:t>
                      </a:r>
                    </a:p>
                  </a:txBody>
                  <a:tcPr/>
                </a:tc>
                <a:tc>
                  <a:txBody>
                    <a:bodyPr/>
                    <a:lstStyle/>
                    <a:p>
                      <a:pPr algn="ctr"/>
                      <a:r>
                        <a:rPr lang="en-US" sz="4000" b="0" dirty="0"/>
                        <a:t>A</a:t>
                      </a:r>
                    </a:p>
                  </a:txBody>
                  <a:tcPr/>
                </a:tc>
                <a:tc>
                  <a:txBody>
                    <a:bodyPr/>
                    <a:lstStyle/>
                    <a:p>
                      <a:pPr algn="ctr"/>
                      <a:r>
                        <a:rPr lang="en-US" sz="4000" b="0" dirty="0"/>
                        <a:t>G</a:t>
                      </a:r>
                    </a:p>
                  </a:txBody>
                  <a:tcPr/>
                </a:tc>
                <a:tc>
                  <a:txBody>
                    <a:bodyPr/>
                    <a:lstStyle/>
                    <a:p>
                      <a:pPr algn="ctr"/>
                      <a:r>
                        <a:rPr lang="en-US" sz="4000" b="0" dirty="0"/>
                        <a:t>F</a:t>
                      </a:r>
                    </a:p>
                  </a:txBody>
                  <a:tcPr/>
                </a:tc>
                <a:tc>
                  <a:txBody>
                    <a:bodyPr/>
                    <a:lstStyle/>
                    <a:p>
                      <a:pPr algn="ctr"/>
                      <a:r>
                        <a:rPr lang="en-US" sz="4000" b="0" dirty="0"/>
                        <a:t>F</a:t>
                      </a:r>
                    </a:p>
                  </a:txBody>
                  <a:tcPr/>
                </a:tc>
                <a:tc>
                  <a:txBody>
                    <a:bodyPr/>
                    <a:lstStyle/>
                    <a:p>
                      <a:pPr algn="ctr"/>
                      <a:r>
                        <a:rPr lang="en-US" sz="4000" b="0" dirty="0"/>
                        <a:t>G</a:t>
                      </a:r>
                    </a:p>
                  </a:txBody>
                  <a:tcPr/>
                </a:tc>
                <a:tc>
                  <a:txBody>
                    <a:bodyPr/>
                    <a:lstStyle/>
                    <a:p>
                      <a:pPr algn="ctr"/>
                      <a:r>
                        <a:rPr lang="en-US" sz="4000" b="0" dirty="0"/>
                        <a:t>A</a:t>
                      </a:r>
                    </a:p>
                  </a:txBody>
                  <a:tcPr/>
                </a:tc>
                <a:tc>
                  <a:txBody>
                    <a:bodyPr/>
                    <a:lstStyle/>
                    <a:p>
                      <a:pPr algn="ctr"/>
                      <a:r>
                        <a:rPr lang="en-US" sz="4000" b="0" dirty="0"/>
                        <a:t>A</a:t>
                      </a:r>
                    </a:p>
                  </a:txBody>
                  <a:tcPr/>
                </a:tc>
                <a:tc>
                  <a:txBody>
                    <a:bodyPr/>
                    <a:lstStyle/>
                    <a:p>
                      <a:pPr algn="ctr"/>
                      <a:r>
                        <a:rPr lang="en-US" sz="4000" b="0" dirty="0"/>
                        <a:t>G</a:t>
                      </a:r>
                    </a:p>
                  </a:txBody>
                  <a:tcPr/>
                </a:tc>
                <a:tc>
                  <a:txBody>
                    <a:bodyPr/>
                    <a:lstStyle/>
                    <a:p>
                      <a:pPr algn="ctr"/>
                      <a:r>
                        <a:rPr lang="en-US" sz="4000" b="0" dirty="0"/>
                        <a:t>G</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2048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7.53211E-7 -5.92181E-7 L 0.00139 0.21744 " pathEditMode="relative" rAng="0" ptsTypes="AA">
                                      <p:cBhvr>
                                        <p:cTn id="14" dur="2000" fill="hold"/>
                                        <p:tgtEl>
                                          <p:spTgt spid="8"/>
                                        </p:tgtEl>
                                        <p:attrNameLst>
                                          <p:attrName>ppt_x</p:attrName>
                                          <p:attrName>ppt_y</p:attrName>
                                        </p:attrNameLst>
                                      </p:cBhvr>
                                      <p:rCtr x="69" y="108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Table 30"/>
          <p:cNvGraphicFramePr>
            <a:graphicFrameLocks noGrp="1"/>
          </p:cNvGraphicFramePr>
          <p:nvPr>
            <p:extLst>
              <p:ext uri="{D42A27DB-BD31-4B8C-83A1-F6EECF244321}">
                <p14:modId xmlns:p14="http://schemas.microsoft.com/office/powerpoint/2010/main" val="2691728225"/>
              </p:ext>
            </p:extLst>
          </p:nvPr>
        </p:nvGraphicFramePr>
        <p:xfrm>
          <a:off x="6559271" y="4176829"/>
          <a:ext cx="1097280" cy="2286588"/>
        </p:xfrm>
        <a:graphic>
          <a:graphicData uri="http://schemas.openxmlformats.org/drawingml/2006/table">
            <a:tbl>
              <a:tblPr firstRow="1" bandRow="1">
                <a:tableStyleId>{2D5ABB26-0587-4C30-8999-92F81FD0307C}</a:tableStyleId>
              </a:tblPr>
              <a:tblGrid>
                <a:gridCol w="509609">
                  <a:extLst>
                    <a:ext uri="{9D8B030D-6E8A-4147-A177-3AD203B41FA5}">
                      <a16:colId xmlns:a16="http://schemas.microsoft.com/office/drawing/2014/main" val="20000"/>
                    </a:ext>
                  </a:extLst>
                </a:gridCol>
                <a:gridCol w="587671">
                  <a:extLst>
                    <a:ext uri="{9D8B030D-6E8A-4147-A177-3AD203B41FA5}">
                      <a16:colId xmlns:a16="http://schemas.microsoft.com/office/drawing/2014/main" val="20001"/>
                    </a:ext>
                  </a:extLst>
                </a:gridCol>
              </a:tblGrid>
              <a:tr h="762196">
                <a:tc>
                  <a:txBody>
                    <a:bodyPr/>
                    <a:lstStyle/>
                    <a:p>
                      <a:pPr algn="ctr"/>
                      <a:r>
                        <a:rPr lang="en-US" sz="4000" dirty="0"/>
                        <a:t>G</a:t>
                      </a:r>
                      <a:endParaRPr lang="en-US" sz="4000" b="1" dirty="0">
                        <a:solidFill>
                          <a:srgbClr val="FF0000"/>
                        </a:solidFill>
                      </a:endParaRPr>
                    </a:p>
                  </a:txBody>
                  <a:tcPr>
                    <a:lnL w="38100" cap="flat" cmpd="sng" algn="ctr">
                      <a:solidFill>
                        <a:srgbClr val="FF0000"/>
                      </a:solidFill>
                      <a:prstDash val="solid"/>
                      <a:round/>
                      <a:headEnd type="none" w="med" len="med"/>
                      <a:tailEnd type="none" w="med" len="med"/>
                    </a:lnL>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sz="4000" dirty="0"/>
                        <a:t>C</a:t>
                      </a:r>
                      <a:endParaRPr lang="en-US" sz="4000" b="1" dirty="0">
                        <a:solidFill>
                          <a:srgbClr val="FF0000"/>
                        </a:solidFill>
                      </a:endParaRPr>
                    </a:p>
                  </a:txBody>
                  <a:tcPr>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0000"/>
                  </a:ext>
                </a:extLst>
              </a:tr>
              <a:tr h="762196">
                <a:tc>
                  <a:txBody>
                    <a:bodyPr/>
                    <a:lstStyle/>
                    <a:p>
                      <a:pPr algn="ctr"/>
                      <a:r>
                        <a:rPr lang="en-US" sz="4000" dirty="0"/>
                        <a:t>E</a:t>
                      </a:r>
                      <a:endParaRPr lang="en-US" sz="4000" b="0" dirty="0"/>
                    </a:p>
                  </a:txBody>
                  <a:tcPr>
                    <a:lnT w="38100" cap="flat" cmpd="sng" algn="ctr">
                      <a:solidFill>
                        <a:srgbClr val="FF0000"/>
                      </a:solidFill>
                      <a:prstDash val="solid"/>
                      <a:round/>
                      <a:headEnd type="none" w="med" len="med"/>
                      <a:tailEnd type="none" w="med" len="med"/>
                    </a:lnT>
                  </a:tcPr>
                </a:tc>
                <a:tc>
                  <a:txBody>
                    <a:bodyPr/>
                    <a:lstStyle/>
                    <a:p>
                      <a:pPr algn="ctr"/>
                      <a:r>
                        <a:rPr lang="en-US" sz="4000" dirty="0"/>
                        <a:t>A</a:t>
                      </a:r>
                      <a:endParaRPr lang="en-US" sz="4000" b="0" dirty="0"/>
                    </a:p>
                  </a:txBody>
                  <a:tcPr>
                    <a:lnT w="38100" cap="flat" cmpd="sng" algn="ctr">
                      <a:solidFill>
                        <a:srgbClr val="FF0000"/>
                      </a:solidFill>
                      <a:prstDash val="solid"/>
                      <a:round/>
                      <a:headEnd type="none" w="med" len="med"/>
                      <a:tailEnd type="none" w="med" len="med"/>
                    </a:lnT>
                  </a:tcPr>
                </a:tc>
                <a:extLst>
                  <a:ext uri="{0D108BD9-81ED-4DB2-BD59-A6C34878D82A}">
                    <a16:rowId xmlns:a16="http://schemas.microsoft.com/office/drawing/2014/main" val="10001"/>
                  </a:ext>
                </a:extLst>
              </a:tr>
              <a:tr h="762196">
                <a:tc>
                  <a:txBody>
                    <a:bodyPr/>
                    <a:lstStyle/>
                    <a:p>
                      <a:pPr algn="ctr"/>
                      <a:r>
                        <a:rPr lang="en-US" sz="4000" dirty="0"/>
                        <a:t>C</a:t>
                      </a:r>
                      <a:endParaRPr lang="en-US" sz="4000" b="0" dirty="0"/>
                    </a:p>
                  </a:txBody>
                  <a:tcPr/>
                </a:tc>
                <a:tc>
                  <a:txBody>
                    <a:bodyPr/>
                    <a:lstStyle/>
                    <a:p>
                      <a:pPr algn="ctr"/>
                      <a:r>
                        <a:rPr lang="en-US" sz="4000" dirty="0"/>
                        <a:t>F</a:t>
                      </a:r>
                      <a:endParaRPr lang="en-US" sz="4000" b="0" dirty="0"/>
                    </a:p>
                  </a:txBody>
                  <a:tcPr/>
                </a:tc>
                <a:extLst>
                  <a:ext uri="{0D108BD9-81ED-4DB2-BD59-A6C34878D82A}">
                    <a16:rowId xmlns:a16="http://schemas.microsoft.com/office/drawing/2014/main" val="10002"/>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965572247"/>
              </p:ext>
            </p:extLst>
          </p:nvPr>
        </p:nvGraphicFramePr>
        <p:xfrm>
          <a:off x="6546442" y="4173321"/>
          <a:ext cx="1097280" cy="752509"/>
        </p:xfrm>
        <a:graphic>
          <a:graphicData uri="http://schemas.openxmlformats.org/drawingml/2006/table">
            <a:tbl>
              <a:tblPr firstRow="1" bandRow="1">
                <a:tableStyleId>{2D5ABB26-0587-4C30-8999-92F81FD0307C}</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tblGrid>
              <a:tr h="752509">
                <a:tc>
                  <a:txBody>
                    <a:bodyPr/>
                    <a:lstStyle/>
                    <a:p>
                      <a:pPr algn="ctr"/>
                      <a:r>
                        <a:rPr lang="en-US" sz="4000" dirty="0"/>
                        <a:t>G</a:t>
                      </a:r>
                      <a:endParaRPr lang="en-US" sz="4000" b="1" dirty="0">
                        <a:solidFill>
                          <a:srgbClr val="FF0000"/>
                        </a:solidFill>
                      </a:endParaRPr>
                    </a:p>
                  </a:txBody>
                  <a:tcPr>
                    <a:lnL w="38100" cap="flat" cmpd="sng" algn="ctr">
                      <a:noFill/>
                      <a:prstDash val="solid"/>
                      <a:round/>
                      <a:headEnd type="none" w="med" len="med"/>
                      <a:tailEnd type="none" w="med" len="med"/>
                    </a:lnL>
                    <a:lnR>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4000" dirty="0"/>
                        <a:t>C</a:t>
                      </a:r>
                      <a:endParaRPr lang="en-US" sz="4000" b="1" dirty="0">
                        <a:solidFill>
                          <a:srgbClr val="FF0000"/>
                        </a:solidFill>
                      </a:endParaRPr>
                    </a:p>
                  </a:txBody>
                  <a:tcPr>
                    <a:lnL>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p:cNvSpPr/>
          <p:nvPr/>
        </p:nvSpPr>
        <p:spPr>
          <a:xfrm>
            <a:off x="275779" y="2191008"/>
            <a:ext cx="5469142" cy="1169551"/>
          </a:xfrm>
          <a:prstGeom prst="rect">
            <a:avLst/>
          </a:prstGeom>
          <a:noFill/>
        </p:spPr>
        <p:txBody>
          <a:bodyPr wrap="square">
            <a:spAutoFit/>
          </a:bodyPr>
          <a:lstStyle/>
          <a:p>
            <a:r>
              <a:rPr lang="en-US" sz="1400" dirty="0"/>
              <a:t>Take two adjacent notes, for example G and C, and build their respective strings of 3</a:t>
            </a:r>
            <a:r>
              <a:rPr lang="en-US" sz="1400" baseline="30000" dirty="0"/>
              <a:t>rds</a:t>
            </a:r>
            <a:r>
              <a:rPr lang="en-US" sz="1400" dirty="0"/>
              <a:t>  above and below. G and C form an ascending 4</a:t>
            </a:r>
            <a:r>
              <a:rPr lang="en-US" sz="1400" baseline="30000" dirty="0"/>
              <a:t>th</a:t>
            </a:r>
            <a:r>
              <a:rPr lang="en-US" sz="1400" dirty="0"/>
              <a:t>. Always select the smallest distance between the notes: e.g. an ascending 6</a:t>
            </a:r>
            <a:r>
              <a:rPr lang="en-US" sz="1400" baseline="30000" dirty="0"/>
              <a:t>th</a:t>
            </a:r>
            <a:r>
              <a:rPr lang="en-US" sz="1400" dirty="0"/>
              <a:t> becomes a descending 3</a:t>
            </a:r>
            <a:r>
              <a:rPr lang="en-US" sz="1400" baseline="30000" dirty="0"/>
              <a:t>rd</a:t>
            </a:r>
            <a:r>
              <a:rPr lang="en-US" sz="1400" dirty="0"/>
              <a:t>, and a descending diminished 5</a:t>
            </a:r>
            <a:r>
              <a:rPr lang="en-US" sz="1400" baseline="30000" dirty="0"/>
              <a:t>th</a:t>
            </a:r>
            <a:r>
              <a:rPr lang="en-US" sz="1400" dirty="0"/>
              <a:t> becomes an augmented ascending  4</a:t>
            </a:r>
            <a:r>
              <a:rPr lang="en-US" sz="1400" baseline="30000" dirty="0"/>
              <a:t>th</a:t>
            </a:r>
            <a:r>
              <a:rPr lang="en-US" sz="1400" dirty="0"/>
              <a:t>. </a:t>
            </a:r>
          </a:p>
        </p:txBody>
      </p:sp>
      <p:sp>
        <p:nvSpPr>
          <p:cNvPr id="15" name="Title 2"/>
          <p:cNvSpPr>
            <a:spLocks noGrp="1"/>
          </p:cNvSpPr>
          <p:nvPr>
            <p:ph type="title"/>
          </p:nvPr>
        </p:nvSpPr>
        <p:spPr>
          <a:xfrm>
            <a:off x="275779" y="245792"/>
            <a:ext cx="5469142" cy="716439"/>
          </a:xfrm>
        </p:spPr>
        <p:txBody>
          <a:bodyPr>
            <a:normAutofit fontScale="90000"/>
          </a:bodyPr>
          <a:lstStyle/>
          <a:p>
            <a:pPr algn="l"/>
            <a:r>
              <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The operation</a:t>
            </a:r>
          </a:p>
        </p:txBody>
      </p:sp>
      <p:sp>
        <p:nvSpPr>
          <p:cNvPr id="16" name="Rectangle 15"/>
          <p:cNvSpPr/>
          <p:nvPr/>
        </p:nvSpPr>
        <p:spPr>
          <a:xfrm>
            <a:off x="275779" y="3600880"/>
            <a:ext cx="5441348" cy="738664"/>
          </a:xfrm>
          <a:prstGeom prst="rect">
            <a:avLst/>
          </a:prstGeom>
          <a:noFill/>
        </p:spPr>
        <p:txBody>
          <a:bodyPr wrap="square">
            <a:spAutoFit/>
          </a:bodyPr>
          <a:lstStyle/>
          <a:p>
            <a:r>
              <a:rPr lang="en-US" sz="1400" dirty="0"/>
              <a:t>Because we are looking for the roots of triads, we are interested in only the lower half of the matrix, and can, for now, eliminate the upper half. </a:t>
            </a:r>
          </a:p>
        </p:txBody>
      </p:sp>
      <p:sp>
        <p:nvSpPr>
          <p:cNvPr id="18" name="Rectangle 17"/>
          <p:cNvSpPr/>
          <p:nvPr/>
        </p:nvSpPr>
        <p:spPr>
          <a:xfrm>
            <a:off x="275779" y="4664220"/>
            <a:ext cx="5441348" cy="523220"/>
          </a:xfrm>
          <a:prstGeom prst="rect">
            <a:avLst/>
          </a:prstGeom>
          <a:noFill/>
        </p:spPr>
        <p:txBody>
          <a:bodyPr wrap="square">
            <a:spAutoFit/>
          </a:bodyPr>
          <a:lstStyle/>
          <a:p>
            <a:r>
              <a:rPr lang="en-US" sz="1400" dirty="0"/>
              <a:t>Starting from G, move 4 steps (4</a:t>
            </a:r>
            <a:r>
              <a:rPr lang="en-US" sz="1400" baseline="30000" dirty="0"/>
              <a:t>th</a:t>
            </a:r>
            <a:r>
              <a:rPr lang="en-US" sz="1400" dirty="0"/>
              <a:t>) upwards (ascending) on the string of 3</a:t>
            </a:r>
            <a:r>
              <a:rPr lang="en-US" sz="1400" baseline="30000" dirty="0"/>
              <a:t>rds</a:t>
            </a:r>
            <a:r>
              <a:rPr lang="en-US" sz="1400" dirty="0"/>
              <a:t> built on G. A step above G will be C, followed by E, and G again. </a:t>
            </a:r>
          </a:p>
        </p:txBody>
      </p:sp>
      <p:graphicFrame>
        <p:nvGraphicFramePr>
          <p:cNvPr id="19" name="Table 18"/>
          <p:cNvGraphicFramePr>
            <a:graphicFrameLocks noGrp="1"/>
          </p:cNvGraphicFramePr>
          <p:nvPr>
            <p:extLst>
              <p:ext uri="{D42A27DB-BD31-4B8C-83A1-F6EECF244321}">
                <p14:modId xmlns:p14="http://schemas.microsoft.com/office/powerpoint/2010/main" val="346163722"/>
              </p:ext>
            </p:extLst>
          </p:nvPr>
        </p:nvGraphicFramePr>
        <p:xfrm>
          <a:off x="6547990" y="2629140"/>
          <a:ext cx="1097280" cy="1539216"/>
        </p:xfrm>
        <a:graphic>
          <a:graphicData uri="http://schemas.openxmlformats.org/drawingml/2006/table">
            <a:tbl>
              <a:tblPr firstRow="1" bandRow="1">
                <a:tableStyleId>{2D5ABB26-0587-4C30-8999-92F81FD0307C}</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tblGrid>
              <a:tr h="777020">
                <a:tc>
                  <a:txBody>
                    <a:bodyPr/>
                    <a:lstStyle/>
                    <a:p>
                      <a:pPr algn="ctr"/>
                      <a:r>
                        <a:rPr lang="en-US" sz="4000" dirty="0"/>
                        <a:t>D</a:t>
                      </a:r>
                      <a:endParaRPr lang="en-US" sz="4000" b="0" dirty="0"/>
                    </a:p>
                  </a:txBody>
                  <a:tcPr>
                    <a:lnB>
                      <a:noFill/>
                    </a:lnB>
                  </a:tcPr>
                </a:tc>
                <a:tc>
                  <a:txBody>
                    <a:bodyPr/>
                    <a:lstStyle/>
                    <a:p>
                      <a:pPr algn="ctr"/>
                      <a:r>
                        <a:rPr lang="en-US" sz="4000" dirty="0"/>
                        <a:t>G</a:t>
                      </a:r>
                      <a:endParaRPr lang="en-US" sz="4000" b="0" dirty="0"/>
                    </a:p>
                  </a:txBody>
                  <a:tcPr>
                    <a:lnB>
                      <a:noFill/>
                    </a:lnB>
                  </a:tcPr>
                </a:tc>
                <a:extLst>
                  <a:ext uri="{0D108BD9-81ED-4DB2-BD59-A6C34878D82A}">
                    <a16:rowId xmlns:a16="http://schemas.microsoft.com/office/drawing/2014/main" val="10000"/>
                  </a:ext>
                </a:extLst>
              </a:tr>
              <a:tr h="762196">
                <a:tc>
                  <a:txBody>
                    <a:bodyPr/>
                    <a:lstStyle/>
                    <a:p>
                      <a:pPr algn="ctr"/>
                      <a:r>
                        <a:rPr lang="en-US" sz="4000" dirty="0"/>
                        <a:t>B</a:t>
                      </a:r>
                      <a:endParaRPr lang="en-US" sz="4000" b="0" dirty="0"/>
                    </a:p>
                  </a:txBody>
                  <a:tcPr>
                    <a:lnL>
                      <a:noFill/>
                    </a:lnL>
                    <a:lnR>
                      <a:noFill/>
                    </a:lnR>
                    <a:lnT>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4000" dirty="0"/>
                        <a:t>E</a:t>
                      </a:r>
                      <a:endParaRPr lang="en-US" sz="4000" b="0" dirty="0"/>
                    </a:p>
                  </a:txBody>
                  <a:tcPr>
                    <a:lnL>
                      <a:noFill/>
                    </a:lnL>
                    <a:lnR>
                      <a:noFill/>
                    </a:lnR>
                    <a:lnT>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0" name="Rectangle 19"/>
          <p:cNvSpPr/>
          <p:nvPr/>
        </p:nvSpPr>
        <p:spPr>
          <a:xfrm>
            <a:off x="275779" y="5569643"/>
            <a:ext cx="5469142" cy="738664"/>
          </a:xfrm>
          <a:prstGeom prst="rect">
            <a:avLst/>
          </a:prstGeom>
        </p:spPr>
        <p:txBody>
          <a:bodyPr wrap="square">
            <a:spAutoFit/>
          </a:bodyPr>
          <a:lstStyle/>
          <a:p>
            <a:r>
              <a:rPr lang="en-US" sz="1400" dirty="0"/>
              <a:t>Once the position on the vertical string is identified, move one step to the right on the matrix; that is the root of your new triad. For example, G becomes C next to it. </a:t>
            </a:r>
            <a:endParaRPr lang="en-US" dirty="0"/>
          </a:p>
        </p:txBody>
      </p:sp>
      <p:sp>
        <p:nvSpPr>
          <p:cNvPr id="25" name="TextBox 24"/>
          <p:cNvSpPr txBox="1"/>
          <p:nvPr/>
        </p:nvSpPr>
        <p:spPr>
          <a:xfrm>
            <a:off x="6532720" y="5295162"/>
            <a:ext cx="397705" cy="1323439"/>
          </a:xfrm>
          <a:prstGeom prst="rect">
            <a:avLst/>
          </a:prstGeom>
          <a:noFill/>
        </p:spPr>
        <p:txBody>
          <a:bodyPr wrap="square" rtlCol="0">
            <a:spAutoFit/>
          </a:bodyPr>
          <a:lstStyle/>
          <a:p>
            <a:pPr algn="ctr"/>
            <a:r>
              <a:rPr lang="en-US" sz="8000" b="1" dirty="0">
                <a:solidFill>
                  <a:srgbClr val="FF0000"/>
                </a:solidFill>
              </a:rPr>
              <a:t>2</a:t>
            </a:r>
          </a:p>
        </p:txBody>
      </p:sp>
      <p:sp>
        <p:nvSpPr>
          <p:cNvPr id="26" name="TextBox 25"/>
          <p:cNvSpPr txBox="1"/>
          <p:nvPr/>
        </p:nvSpPr>
        <p:spPr>
          <a:xfrm>
            <a:off x="6532720" y="4499205"/>
            <a:ext cx="397705" cy="1323439"/>
          </a:xfrm>
          <a:prstGeom prst="rect">
            <a:avLst/>
          </a:prstGeom>
          <a:noFill/>
        </p:spPr>
        <p:txBody>
          <a:bodyPr wrap="square" rtlCol="0">
            <a:spAutoFit/>
          </a:bodyPr>
          <a:lstStyle/>
          <a:p>
            <a:r>
              <a:rPr lang="en-US" sz="8000" b="1" dirty="0">
                <a:solidFill>
                  <a:srgbClr val="FF0000"/>
                </a:solidFill>
              </a:rPr>
              <a:t>3</a:t>
            </a:r>
          </a:p>
        </p:txBody>
      </p:sp>
      <p:sp>
        <p:nvSpPr>
          <p:cNvPr id="28" name="TextBox 27"/>
          <p:cNvSpPr txBox="1"/>
          <p:nvPr/>
        </p:nvSpPr>
        <p:spPr>
          <a:xfrm>
            <a:off x="6476692" y="3695761"/>
            <a:ext cx="397705" cy="1323439"/>
          </a:xfrm>
          <a:prstGeom prst="rect">
            <a:avLst/>
          </a:prstGeom>
          <a:noFill/>
        </p:spPr>
        <p:txBody>
          <a:bodyPr wrap="square" rtlCol="0">
            <a:spAutoFit/>
          </a:bodyPr>
          <a:lstStyle/>
          <a:p>
            <a:r>
              <a:rPr lang="en-US" sz="8000" b="1" dirty="0">
                <a:solidFill>
                  <a:srgbClr val="FF0000"/>
                </a:solidFill>
              </a:rPr>
              <a:t>4</a:t>
            </a:r>
          </a:p>
        </p:txBody>
      </p:sp>
      <p:sp>
        <p:nvSpPr>
          <p:cNvPr id="24" name="TextBox 23"/>
          <p:cNvSpPr txBox="1"/>
          <p:nvPr/>
        </p:nvSpPr>
        <p:spPr>
          <a:xfrm>
            <a:off x="6618949" y="3691675"/>
            <a:ext cx="436192" cy="1323439"/>
          </a:xfrm>
          <a:prstGeom prst="rect">
            <a:avLst/>
          </a:prstGeom>
          <a:noFill/>
        </p:spPr>
        <p:txBody>
          <a:bodyPr wrap="square" rtlCol="0">
            <a:spAutoFit/>
          </a:bodyPr>
          <a:lstStyle/>
          <a:p>
            <a:r>
              <a:rPr lang="en-US" sz="8000" b="1" dirty="0">
                <a:solidFill>
                  <a:srgbClr val="FF0000"/>
                </a:solidFill>
              </a:rPr>
              <a:t>1</a:t>
            </a:r>
          </a:p>
        </p:txBody>
      </p:sp>
    </p:spTree>
    <p:extLst>
      <p:ext uri="{BB962C8B-B14F-4D97-AF65-F5344CB8AC3E}">
        <p14:creationId xmlns:p14="http://schemas.microsoft.com/office/powerpoint/2010/main" val="277639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5"/>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6"/>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1" nodeType="clickEffect">
                                  <p:stCondLst>
                                    <p:cond delay="0"/>
                                  </p:stCondLst>
                                  <p:childTnLst>
                                    <p:animMotion origin="layout" path="M 3.7001E-6 -2.452E-7 L 0.05883 -2.452E-7 " pathEditMode="relative" rAng="0" ptsTypes="AA">
                                      <p:cBhvr>
                                        <p:cTn id="52" dur="500" fill="hold"/>
                                        <p:tgtEl>
                                          <p:spTgt spid="28"/>
                                        </p:tgtEl>
                                        <p:attrNameLst>
                                          <p:attrName>ppt_x</p:attrName>
                                          <p:attrName>ppt_y</p:attrName>
                                        </p:attrNameLst>
                                      </p:cBhvr>
                                      <p:rCtr x="29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16" grpId="0"/>
      <p:bldP spid="18" grpId="0"/>
      <p:bldP spid="20" grpId="0"/>
      <p:bldP spid="25" grpId="0"/>
      <p:bldP spid="25" grpId="1"/>
      <p:bldP spid="26" grpId="0"/>
      <p:bldP spid="26" grpId="1"/>
      <p:bldP spid="28" grpId="0"/>
      <p:bldP spid="28" grpId="1"/>
      <p:bldP spid="24" grpId="0"/>
      <p:bldP spid="2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5621" y="257704"/>
            <a:ext cx="8649296" cy="1200527"/>
          </a:xfrm>
        </p:spPr>
        <p:txBody>
          <a:bodyPr>
            <a:normAutofit fontScale="90000"/>
          </a:bodyPr>
          <a:lstStyle/>
          <a:p>
            <a:pPr algn="l"/>
            <a:r>
              <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Basic rules for a correct tonal-syntactical harmonization</a:t>
            </a:r>
          </a:p>
        </p:txBody>
      </p:sp>
      <p:sp>
        <p:nvSpPr>
          <p:cNvPr id="11" name="TextBox 10"/>
          <p:cNvSpPr txBox="1"/>
          <p:nvPr/>
        </p:nvSpPr>
        <p:spPr>
          <a:xfrm>
            <a:off x="5" y="5350352"/>
            <a:ext cx="9144001" cy="1323439"/>
          </a:xfrm>
          <a:prstGeom prst="rect">
            <a:avLst/>
          </a:prstGeom>
          <a:noFill/>
        </p:spPr>
        <p:txBody>
          <a:bodyPr wrap="square" rtlCol="0">
            <a:spAutoFit/>
          </a:bodyPr>
          <a:lstStyle/>
          <a:p>
            <a:pPr algn="ctr"/>
            <a:r>
              <a:rPr lang="en-US" sz="1600" b="1" dirty="0">
                <a:solidFill>
                  <a:srgbClr val="000000"/>
                </a:solidFill>
              </a:rPr>
              <a:t>4) Voice-leading rule (crucial for teaching but not so much for other practical applications; do not worry about this for now; this information can be included later as it does not interfere with the basic algorithm) </a:t>
            </a:r>
          </a:p>
          <a:p>
            <a:pPr algn="ctr"/>
            <a:r>
              <a:rPr lang="en-US" sz="1600" dirty="0">
                <a:solidFill>
                  <a:srgbClr val="000000"/>
                </a:solidFill>
              </a:rPr>
              <a:t>Mandatory first inversion for diminished triads, ii in ii&gt;I/I, the second of two adjacent and different triads whose basses are found on the melodic level. </a:t>
            </a:r>
          </a:p>
        </p:txBody>
      </p:sp>
      <p:sp>
        <p:nvSpPr>
          <p:cNvPr id="19" name="Rectangle 18"/>
          <p:cNvSpPr/>
          <p:nvPr/>
        </p:nvSpPr>
        <p:spPr>
          <a:xfrm>
            <a:off x="6" y="3724173"/>
            <a:ext cx="9144000" cy="1077218"/>
          </a:xfrm>
          <a:prstGeom prst="rect">
            <a:avLst/>
          </a:prstGeom>
        </p:spPr>
        <p:txBody>
          <a:bodyPr wrap="square">
            <a:spAutoFit/>
          </a:bodyPr>
          <a:lstStyle/>
          <a:p>
            <a:pPr algn="ctr"/>
            <a:r>
              <a:rPr lang="en-US" sz="1600" b="1" dirty="0">
                <a:solidFill>
                  <a:srgbClr val="000000"/>
                </a:solidFill>
              </a:rPr>
              <a:t>2) Opening and closing triads must be I/I</a:t>
            </a:r>
            <a:r>
              <a:rPr lang="en-US" sz="1600" dirty="0">
                <a:solidFill>
                  <a:srgbClr val="000000"/>
                </a:solidFill>
              </a:rPr>
              <a:t>; </a:t>
            </a:r>
            <a:r>
              <a:rPr lang="en-US" sz="1600" b="1" dirty="0">
                <a:solidFill>
                  <a:srgbClr val="000000"/>
                </a:solidFill>
              </a:rPr>
              <a:t>second last triad IV/iv or V </a:t>
            </a:r>
            <a:endParaRPr lang="en-US" sz="1600" dirty="0">
              <a:solidFill>
                <a:srgbClr val="000000"/>
              </a:solidFill>
            </a:endParaRPr>
          </a:p>
          <a:p>
            <a:pPr algn="ctr"/>
            <a:r>
              <a:rPr lang="en-US" sz="1600" dirty="0">
                <a:solidFill>
                  <a:srgbClr val="000000"/>
                </a:solidFill>
              </a:rPr>
              <a:t>(unless the piece ends with a half cadence, on V)</a:t>
            </a:r>
          </a:p>
          <a:p>
            <a:pPr algn="ctr"/>
            <a:r>
              <a:rPr lang="en-US" sz="1600" dirty="0">
                <a:solidFill>
                  <a:srgbClr val="000000"/>
                </a:solidFill>
              </a:rPr>
              <a:t>This is a point I am still working on as I want to find a smooth solution other then imposing </a:t>
            </a:r>
          </a:p>
          <a:p>
            <a:pPr algn="ctr"/>
            <a:r>
              <a:rPr lang="en-US" sz="1600" dirty="0">
                <a:solidFill>
                  <a:srgbClr val="000000"/>
                </a:solidFill>
              </a:rPr>
              <a:t>those harmonic functions, which is just not very elegant (alas, for now it will have to be imposed I guess)</a:t>
            </a:r>
          </a:p>
        </p:txBody>
      </p:sp>
      <p:sp>
        <p:nvSpPr>
          <p:cNvPr id="51" name="TextBox 50"/>
          <p:cNvSpPr txBox="1"/>
          <p:nvPr/>
        </p:nvSpPr>
        <p:spPr>
          <a:xfrm>
            <a:off x="6" y="1908291"/>
            <a:ext cx="9144000" cy="1815882"/>
          </a:xfrm>
          <a:prstGeom prst="rect">
            <a:avLst/>
          </a:prstGeom>
          <a:noFill/>
        </p:spPr>
        <p:txBody>
          <a:bodyPr wrap="square" rtlCol="0">
            <a:spAutoFit/>
          </a:bodyPr>
          <a:lstStyle/>
          <a:p>
            <a:pPr marL="342900" indent="-342900" algn="ctr">
              <a:buAutoNum type="arabicParenR"/>
            </a:pPr>
            <a:r>
              <a:rPr lang="en-US" sz="1600" b="1" dirty="0">
                <a:solidFill>
                  <a:srgbClr val="000000"/>
                </a:solidFill>
              </a:rPr>
              <a:t>Tonic&gt;(Pre-Dominant)&gt;(Dominant)&gt;Tonic</a:t>
            </a:r>
            <a:r>
              <a:rPr lang="en-US" sz="1600" dirty="0">
                <a:solidFill>
                  <a:srgbClr val="000000"/>
                </a:solidFill>
              </a:rPr>
              <a:t> </a:t>
            </a:r>
          </a:p>
          <a:p>
            <a:pPr algn="ctr"/>
            <a:r>
              <a:rPr lang="en-US" sz="1600" dirty="0">
                <a:solidFill>
                  <a:srgbClr val="000000"/>
                </a:solidFill>
              </a:rPr>
              <a:t>Tonic: C, E, and A; Pre-Dominant: D and F; Dominant: G and B in the bass.</a:t>
            </a:r>
          </a:p>
          <a:p>
            <a:pPr algn="ctr"/>
            <a:r>
              <a:rPr lang="en-US" sz="1600" dirty="0">
                <a:solidFill>
                  <a:srgbClr val="000000"/>
                </a:solidFill>
              </a:rPr>
              <a:t>These can be considered plug-ins and included at will (it can allow for harmonizations “in the style of”). For example, pop music often allows for V-ii, while a formal classical music harmonization does not. </a:t>
            </a:r>
          </a:p>
          <a:p>
            <a:pPr algn="ctr"/>
            <a:r>
              <a:rPr lang="en-US" sz="1600" dirty="0">
                <a:solidFill>
                  <a:srgbClr val="000000"/>
                </a:solidFill>
              </a:rPr>
              <a:t>I am not sure how, but V-IV/iv should be included: it sounds fine and would allow for an ampler set of harmonizations that can be used to demonstrate the application to people who are not classical musicians </a:t>
            </a:r>
          </a:p>
        </p:txBody>
      </p:sp>
      <p:sp>
        <p:nvSpPr>
          <p:cNvPr id="52" name="Rectangle 51"/>
          <p:cNvSpPr/>
          <p:nvPr/>
        </p:nvSpPr>
        <p:spPr>
          <a:xfrm>
            <a:off x="3351155" y="4906675"/>
            <a:ext cx="2441694" cy="338554"/>
          </a:xfrm>
          <a:prstGeom prst="rect">
            <a:avLst/>
          </a:prstGeom>
        </p:spPr>
        <p:txBody>
          <a:bodyPr wrap="none">
            <a:spAutoFit/>
          </a:bodyPr>
          <a:lstStyle/>
          <a:p>
            <a:pPr algn="ctr"/>
            <a:r>
              <a:rPr lang="en-US" sz="1600" b="1" dirty="0"/>
              <a:t>3) No vii&gt;III/iii; no vii&gt;IV/iv</a:t>
            </a:r>
          </a:p>
        </p:txBody>
      </p:sp>
    </p:spTree>
    <p:extLst>
      <p:ext uri="{BB962C8B-B14F-4D97-AF65-F5344CB8AC3E}">
        <p14:creationId xmlns:p14="http://schemas.microsoft.com/office/powerpoint/2010/main" val="46552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2548009477"/>
              </p:ext>
            </p:extLst>
          </p:nvPr>
        </p:nvGraphicFramePr>
        <p:xfrm>
          <a:off x="500341" y="3342635"/>
          <a:ext cx="8146530" cy="2091480"/>
        </p:xfrm>
        <a:graphic>
          <a:graphicData uri="http://schemas.openxmlformats.org/drawingml/2006/table">
            <a:tbl>
              <a:tblPr firstRow="1" bandRow="1">
                <a:tableStyleId>{2D5ABB26-0587-4C30-8999-92F81FD0307C}</a:tableStyleId>
              </a:tblPr>
              <a:tblGrid>
                <a:gridCol w="543102">
                  <a:extLst>
                    <a:ext uri="{9D8B030D-6E8A-4147-A177-3AD203B41FA5}">
                      <a16:colId xmlns:a16="http://schemas.microsoft.com/office/drawing/2014/main" val="20000"/>
                    </a:ext>
                  </a:extLst>
                </a:gridCol>
                <a:gridCol w="543102">
                  <a:extLst>
                    <a:ext uri="{9D8B030D-6E8A-4147-A177-3AD203B41FA5}">
                      <a16:colId xmlns:a16="http://schemas.microsoft.com/office/drawing/2014/main" val="20001"/>
                    </a:ext>
                  </a:extLst>
                </a:gridCol>
                <a:gridCol w="543102">
                  <a:extLst>
                    <a:ext uri="{9D8B030D-6E8A-4147-A177-3AD203B41FA5}">
                      <a16:colId xmlns:a16="http://schemas.microsoft.com/office/drawing/2014/main" val="20002"/>
                    </a:ext>
                  </a:extLst>
                </a:gridCol>
                <a:gridCol w="543102">
                  <a:extLst>
                    <a:ext uri="{9D8B030D-6E8A-4147-A177-3AD203B41FA5}">
                      <a16:colId xmlns:a16="http://schemas.microsoft.com/office/drawing/2014/main" val="20003"/>
                    </a:ext>
                  </a:extLst>
                </a:gridCol>
                <a:gridCol w="543102">
                  <a:extLst>
                    <a:ext uri="{9D8B030D-6E8A-4147-A177-3AD203B41FA5}">
                      <a16:colId xmlns:a16="http://schemas.microsoft.com/office/drawing/2014/main" val="20004"/>
                    </a:ext>
                  </a:extLst>
                </a:gridCol>
                <a:gridCol w="543102">
                  <a:extLst>
                    <a:ext uri="{9D8B030D-6E8A-4147-A177-3AD203B41FA5}">
                      <a16:colId xmlns:a16="http://schemas.microsoft.com/office/drawing/2014/main" val="20005"/>
                    </a:ext>
                  </a:extLst>
                </a:gridCol>
                <a:gridCol w="543102">
                  <a:extLst>
                    <a:ext uri="{9D8B030D-6E8A-4147-A177-3AD203B41FA5}">
                      <a16:colId xmlns:a16="http://schemas.microsoft.com/office/drawing/2014/main" val="20006"/>
                    </a:ext>
                  </a:extLst>
                </a:gridCol>
                <a:gridCol w="543102">
                  <a:extLst>
                    <a:ext uri="{9D8B030D-6E8A-4147-A177-3AD203B41FA5}">
                      <a16:colId xmlns:a16="http://schemas.microsoft.com/office/drawing/2014/main" val="20007"/>
                    </a:ext>
                  </a:extLst>
                </a:gridCol>
                <a:gridCol w="543102">
                  <a:extLst>
                    <a:ext uri="{9D8B030D-6E8A-4147-A177-3AD203B41FA5}">
                      <a16:colId xmlns:a16="http://schemas.microsoft.com/office/drawing/2014/main" val="20008"/>
                    </a:ext>
                  </a:extLst>
                </a:gridCol>
                <a:gridCol w="543102">
                  <a:extLst>
                    <a:ext uri="{9D8B030D-6E8A-4147-A177-3AD203B41FA5}">
                      <a16:colId xmlns:a16="http://schemas.microsoft.com/office/drawing/2014/main" val="20009"/>
                    </a:ext>
                  </a:extLst>
                </a:gridCol>
                <a:gridCol w="543102">
                  <a:extLst>
                    <a:ext uri="{9D8B030D-6E8A-4147-A177-3AD203B41FA5}">
                      <a16:colId xmlns:a16="http://schemas.microsoft.com/office/drawing/2014/main" val="20010"/>
                    </a:ext>
                  </a:extLst>
                </a:gridCol>
                <a:gridCol w="543102">
                  <a:extLst>
                    <a:ext uri="{9D8B030D-6E8A-4147-A177-3AD203B41FA5}">
                      <a16:colId xmlns:a16="http://schemas.microsoft.com/office/drawing/2014/main" val="20011"/>
                    </a:ext>
                  </a:extLst>
                </a:gridCol>
                <a:gridCol w="543102">
                  <a:extLst>
                    <a:ext uri="{9D8B030D-6E8A-4147-A177-3AD203B41FA5}">
                      <a16:colId xmlns:a16="http://schemas.microsoft.com/office/drawing/2014/main" val="20012"/>
                    </a:ext>
                  </a:extLst>
                </a:gridCol>
                <a:gridCol w="543102">
                  <a:extLst>
                    <a:ext uri="{9D8B030D-6E8A-4147-A177-3AD203B41FA5}">
                      <a16:colId xmlns:a16="http://schemas.microsoft.com/office/drawing/2014/main" val="20013"/>
                    </a:ext>
                  </a:extLst>
                </a:gridCol>
                <a:gridCol w="543102">
                  <a:extLst>
                    <a:ext uri="{9D8B030D-6E8A-4147-A177-3AD203B41FA5}">
                      <a16:colId xmlns:a16="http://schemas.microsoft.com/office/drawing/2014/main" val="20014"/>
                    </a:ext>
                  </a:extLst>
                </a:gridCol>
              </a:tblGrid>
              <a:tr h="418296">
                <a:tc>
                  <a:txBody>
                    <a:bodyPr/>
                    <a:lstStyle/>
                    <a:p>
                      <a:pPr algn="ctr"/>
                      <a:r>
                        <a:rPr lang="en-US" sz="1400" b="1" dirty="0"/>
                        <a:t>Dom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Dom</a:t>
                      </a:r>
                    </a:p>
                  </a:txBody>
                  <a:tcPr/>
                </a:tc>
                <a:tc>
                  <a:txBody>
                    <a:bodyPr/>
                    <a:lstStyle/>
                    <a:p>
                      <a:pPr algn="ctr"/>
                      <a:r>
                        <a:rPr lang="en-US" sz="1400" b="1" dirty="0"/>
                        <a:t>P-D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P-D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P-D</a:t>
                      </a:r>
                    </a:p>
                  </a:txBody>
                  <a:tcPr/>
                </a:tc>
                <a:tc>
                  <a:txBody>
                    <a:bodyPr/>
                    <a:lstStyle/>
                    <a:p>
                      <a:pPr algn="ctr"/>
                      <a:r>
                        <a:rPr lang="en-US" sz="1400" b="1" dirty="0"/>
                        <a:t>Ton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Dom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Dom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Dom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Dom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Dom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tc>
                <a:extLst>
                  <a:ext uri="{0D108BD9-81ED-4DB2-BD59-A6C34878D82A}">
                    <a16:rowId xmlns:a16="http://schemas.microsoft.com/office/drawing/2014/main" val="10000"/>
                  </a:ext>
                </a:extLst>
              </a:tr>
              <a:tr h="4182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Dom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Dom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Dom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Dom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Dom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P-D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P-D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Dom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Dom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P-D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P-D</a:t>
                      </a:r>
                    </a:p>
                  </a:txBody>
                  <a:tcPr/>
                </a:tc>
                <a:extLst>
                  <a:ext uri="{0D108BD9-81ED-4DB2-BD59-A6C34878D82A}">
                    <a16:rowId xmlns:a16="http://schemas.microsoft.com/office/drawing/2014/main" val="10001"/>
                  </a:ext>
                </a:extLst>
              </a:tr>
              <a:tr h="4182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Ton</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Ton</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P-D</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Dom</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Dom</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P-D</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Ton</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P-D</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Ton</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Ton</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P-D</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Ton</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Ton</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P-D</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P-D</a:t>
                      </a:r>
                    </a:p>
                  </a:txBody>
                  <a:tcPr>
                    <a:solidFill>
                      <a:schemeClr val="accent6">
                        <a:lumMod val="20000"/>
                        <a:lumOff val="80000"/>
                      </a:schemeClr>
                    </a:solidFill>
                  </a:tcPr>
                </a:tc>
                <a:extLst>
                  <a:ext uri="{0D108BD9-81ED-4DB2-BD59-A6C34878D82A}">
                    <a16:rowId xmlns:a16="http://schemas.microsoft.com/office/drawing/2014/main" val="10002"/>
                  </a:ext>
                </a:extLst>
              </a:tr>
              <a:tr h="4182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P-D</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P-D</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Dom</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Dom</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Dom</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Dom</a:t>
                      </a:r>
                    </a:p>
                  </a:txBody>
                  <a:tcPr>
                    <a:solidFill>
                      <a:schemeClr val="accent6">
                        <a:lumMod val="20000"/>
                        <a:lumOff val="80000"/>
                      </a:schemeClr>
                    </a:solidFill>
                  </a:tcPr>
                </a:tc>
                <a:extLst>
                  <a:ext uri="{0D108BD9-81ED-4DB2-BD59-A6C34878D82A}">
                    <a16:rowId xmlns:a16="http://schemas.microsoft.com/office/drawing/2014/main" val="10003"/>
                  </a:ext>
                </a:extLst>
              </a:tr>
              <a:tr h="4182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Dom</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Dom</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Dom</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P-D</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P-D</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Dom</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Ton</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Dom</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Dom</a:t>
                      </a:r>
                    </a:p>
                  </a:txBody>
                  <a:tcPr>
                    <a:solidFill>
                      <a:schemeClr val="accent6">
                        <a:lumMod val="20000"/>
                        <a:lumOff val="80000"/>
                      </a:schemeClr>
                    </a:solidFill>
                  </a:tcPr>
                </a:tc>
                <a:extLst>
                  <a:ext uri="{0D108BD9-81ED-4DB2-BD59-A6C34878D82A}">
                    <a16:rowId xmlns:a16="http://schemas.microsoft.com/office/drawing/2014/main" val="10004"/>
                  </a:ext>
                </a:extLst>
              </a:tr>
            </a:tbl>
          </a:graphicData>
        </a:graphic>
      </p:graphicFrame>
      <p:sp>
        <p:nvSpPr>
          <p:cNvPr id="16" name="Rectangle 15"/>
          <p:cNvSpPr/>
          <p:nvPr/>
        </p:nvSpPr>
        <p:spPr>
          <a:xfrm>
            <a:off x="242790" y="305716"/>
            <a:ext cx="8654047" cy="1569660"/>
          </a:xfrm>
          <a:prstGeom prst="rect">
            <a:avLst/>
          </a:prstGeom>
        </p:spPr>
        <p:txBody>
          <a:bodyPr wrap="square">
            <a:spAutoFit/>
          </a:bodyPr>
          <a:lstStyle/>
          <a:p>
            <a:pPr algn="ctr"/>
            <a:r>
              <a:rPr lang="en-US" sz="1600" dirty="0">
                <a:solidFill>
                  <a:schemeClr val="bg1"/>
                </a:solidFill>
              </a:rPr>
              <a:t>What if the operation generates a syntactical problem? </a:t>
            </a:r>
          </a:p>
          <a:p>
            <a:pPr algn="ctr"/>
            <a:r>
              <a:rPr lang="en-US" sz="1600" dirty="0">
                <a:solidFill>
                  <a:schemeClr val="bg1"/>
                </a:solidFill>
              </a:rPr>
              <a:t>When the application of the operation generates a syntactical error (e.g. the solution is a III/iii after vii), the algorithm should impose to continue moving in the same direction until hitting the next higher or lower limit of the lower half of the matrix. This because of the arrangement of functions on the matrix (shown below); this operation transforms a P-D into a Dom or a tonic, thus solving the problem. </a:t>
            </a:r>
          </a:p>
        </p:txBody>
      </p:sp>
      <p:sp>
        <p:nvSpPr>
          <p:cNvPr id="4" name="Title 2"/>
          <p:cNvSpPr>
            <a:spLocks noGrp="1"/>
          </p:cNvSpPr>
          <p:nvPr>
            <p:ph type="title"/>
          </p:nvPr>
        </p:nvSpPr>
        <p:spPr>
          <a:xfrm>
            <a:off x="255620" y="257704"/>
            <a:ext cx="8641217" cy="636051"/>
          </a:xfrm>
        </p:spPr>
        <p:txBody>
          <a:bodyPr>
            <a:normAutofit fontScale="90000"/>
          </a:bodyPr>
          <a:lstStyle/>
          <a:p>
            <a:pPr algn="l"/>
            <a:r>
              <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How to solve tonal-syntactical issues </a:t>
            </a:r>
          </a:p>
        </p:txBody>
      </p:sp>
    </p:spTree>
    <p:extLst>
      <p:ext uri="{BB962C8B-B14F-4D97-AF65-F5344CB8AC3E}">
        <p14:creationId xmlns:p14="http://schemas.microsoft.com/office/powerpoint/2010/main" val="161805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3"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 grpId="3"/>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20837</TotalTime>
  <Words>1573</Words>
  <Application>Microsoft Office PowerPoint</Application>
  <PresentationFormat>On-screen Show (4:3)</PresentationFormat>
  <Paragraphs>861</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ＭＳ ゴシック</vt:lpstr>
      <vt:lpstr>Calibri</vt:lpstr>
      <vt:lpstr>Canadara (body)</vt:lpstr>
      <vt:lpstr>Candara</vt:lpstr>
      <vt:lpstr>Symbol</vt:lpstr>
      <vt:lpstr>Waveform</vt:lpstr>
      <vt:lpstr>PowerPoint Presentation</vt:lpstr>
      <vt:lpstr>The algorithm is base 12 (there are 12 notes on the chromatic scale).  This is the association of notes and numbers on the chromatic scale. </vt:lpstr>
      <vt:lpstr>The melody </vt:lpstr>
      <vt:lpstr>The matrix</vt:lpstr>
      <vt:lpstr>PowerPoint Presentation</vt:lpstr>
      <vt:lpstr>PowerPoint Presentation</vt:lpstr>
      <vt:lpstr>The operation</vt:lpstr>
      <vt:lpstr>Basic rules for a correct tonal-syntactical harmonization</vt:lpstr>
      <vt:lpstr>How to solve tonal-syntactical issues </vt:lpstr>
      <vt:lpstr>Some examples</vt:lpstr>
      <vt:lpstr>PowerPoint Presentation</vt:lpstr>
      <vt:lpstr>PowerPoint Presentation</vt:lpstr>
      <vt:lpstr>Harmonization of major scales</vt:lpstr>
      <vt:lpstr>Harmonization of melodic minor scales</vt:lpstr>
      <vt:lpstr>Augmented second (Bb-C#)</vt:lpstr>
      <vt:lpstr>Modulation</vt:lpstr>
      <vt:lpstr>More complex modulation</vt:lpstr>
      <vt:lpstr>Voice-leading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Federico Andreoni</dc:creator>
  <cp:lastModifiedBy>Beth Reed</cp:lastModifiedBy>
  <cp:revision>588</cp:revision>
  <dcterms:created xsi:type="dcterms:W3CDTF">2015-02-17T12:25:42Z</dcterms:created>
  <dcterms:modified xsi:type="dcterms:W3CDTF">2016-08-16T14:50:33Z</dcterms:modified>
</cp:coreProperties>
</file>