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779b2238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779b2238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79b2238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779b2238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779b2238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779b2238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779b223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779b223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779b2238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779b2238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779b2238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779b2238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779b2238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779b2238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779b2238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779b2238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779b2238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779b2238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779b2238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779b2238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79b2238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779b223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779b2238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779b2238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779b223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779b223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442b5712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442b5712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779b22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779b22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79b2238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79b223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779b2238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779b2238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79b223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779b223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79b2238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79b2238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779b223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779b223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779b223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779b223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67325" y="4568874"/>
            <a:ext cx="1764970" cy="3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283012" y="4594275"/>
            <a:ext cx="1764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666666"/>
                </a:solidFill>
              </a:rPr>
              <a:t>Autonmous</a:t>
            </a:r>
            <a:r>
              <a:rPr lang="de" sz="1000">
                <a:solidFill>
                  <a:srgbClr val="666666"/>
                </a:solidFill>
              </a:rPr>
              <a:t> </a:t>
            </a:r>
            <a:r>
              <a:rPr lang="de" sz="1200">
                <a:solidFill>
                  <a:srgbClr val="666666"/>
                </a:solidFill>
              </a:rPr>
              <a:t>driving. Everywhere.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0" y="4594275"/>
            <a:ext cx="9144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2"/>
                </a:solidFill>
              </a:rPr>
              <a:t>Marc Benedí</a:t>
            </a:r>
            <a:endParaRPr sz="9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lab.com/paverobotics/vehicle/vehicle-core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github.com/KumarRobotics/ublox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lab.com/paverobotics/cloud/pointcloud-to-grid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lab.com/paverobotics/vehicle/vehicle-core/-/blob/dev/localization/google_cartographer/cartographer_ros/cartographer_ros/cartographer_ros/dev/pbstream_trajectories_to_rosbag_main.cc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github.com/AtsushiSakai/rosbag_to_csv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iki.ros.org/map_server#map_saver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NYbotics/grid_map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lab.com/paverobotics/vehicle/vehicle-core" TargetMode="External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NYbotics/grid_map/tree/master/grid_map_costmap_2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iki.ros.org/dynamic_reconfigur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eres-solver.org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otion.so/VPN-7a5e8696ebe44846995865c34696d12d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hyperlink" Target="https://github.com/kylemanna/docker-openvpn" TargetMode="External"/><Relationship Id="rId6" Type="http://schemas.openxmlformats.org/officeDocument/2006/relationships/hyperlink" Target="https://hub.docker.com/r/kylemanna/openvpn/" TargetMode="External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0" y="612725"/>
            <a:ext cx="8023198" cy="15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735425"/>
            <a:ext cx="85206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rgbClr val="666666"/>
                </a:solidFill>
              </a:rPr>
              <a:t>Marc Benedí</a:t>
            </a:r>
            <a:endParaRPr sz="3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GPS</a:t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939500" y="902725"/>
            <a:ext cx="3837000" cy="3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https://gitlab.com/paverobotics/vehicle/vehicle-core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vehicle-core/sensors/gps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deployment/pulumi/gps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550" y="1546255"/>
            <a:ext cx="684900" cy="6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GPS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Docker image that deploys the ublox package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Pulumi deployment to deploy the GPS into the cluster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487350" cy="4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799050" y="1167400"/>
            <a:ext cx="50517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https://github.com/KumarRobotics/ublox.git</a:t>
            </a:r>
            <a:endParaRPr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A word of advice: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Do not try to setup a GPS indoors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(even if gps is hanging out from the window)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3700">
                <a:solidFill>
                  <a:srgbClr val="333333"/>
                </a:solidFill>
                <a:highlight>
                  <a:srgbClr val="FFFFFF"/>
                </a:highlight>
              </a:rPr>
              <a:t>😅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grid2occupancy</a:t>
            </a:r>
            <a:endParaRPr/>
          </a:p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939500" y="724075"/>
            <a:ext cx="4007700" cy="3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https://gitlab.com/paverobotics/cloud/pointcloud-to-grid/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pointcloud-to-grid/src/grid2occupancy</a:t>
            </a:r>
            <a:endParaRPr sz="1500"/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550" y="1546255"/>
            <a:ext cx="684900" cy="6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Description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 ROS package that generates a </a:t>
            </a:r>
            <a:r>
              <a:rPr b="1" lang="de"/>
              <a:t>costmap</a:t>
            </a:r>
            <a:r>
              <a:rPr lang="de"/>
              <a:t> for the planner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Two use cases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From a point cloud (PCD)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From a grid 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It can use </a:t>
            </a:r>
            <a:r>
              <a:rPr b="1" lang="de"/>
              <a:t>trajectory</a:t>
            </a:r>
            <a:r>
              <a:rPr lang="de"/>
              <a:t> information to free the path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It uses the segmentation </a:t>
            </a:r>
            <a:r>
              <a:rPr b="1" lang="de"/>
              <a:t>labels</a:t>
            </a:r>
            <a:r>
              <a:rPr lang="de"/>
              <a:t> of the points to adjust the cost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It is also available as a Docker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3772" r="0" t="0"/>
          <a:stretch/>
        </p:blipFill>
        <p:spPr>
          <a:xfrm flipH="1">
            <a:off x="4534899" y="2780283"/>
            <a:ext cx="4297401" cy="1235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 b="0" l="0" r="57195" t="0"/>
          <a:stretch/>
        </p:blipFill>
        <p:spPr>
          <a:xfrm rot="-32">
            <a:off x="3824254" y="3357048"/>
            <a:ext cx="487350" cy="33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437" y="855725"/>
            <a:ext cx="3294321" cy="164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Parameters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 class that holds all parameters for the package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Singleton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The parameters are loaded from a </a:t>
            </a:r>
            <a:r>
              <a:rPr b="1" lang="de"/>
              <a:t>YAML </a:t>
            </a:r>
            <a:r>
              <a:rPr lang="de"/>
              <a:t>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Full description of the parameters in </a:t>
            </a:r>
            <a:r>
              <a:rPr i="1" lang="de"/>
              <a:t>grid2occupancy/README.md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775" y="661263"/>
            <a:ext cx="40707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 circle of radius </a:t>
            </a:r>
            <a:r>
              <a:rPr i="1" lang="de"/>
              <a:t>trajectory/radius_free </a:t>
            </a:r>
            <a:r>
              <a:rPr lang="de"/>
              <a:t>is marked as 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The area between two circles with radius </a:t>
            </a:r>
            <a:r>
              <a:rPr i="1" lang="de"/>
              <a:t>trajectory/radius_block_min</a:t>
            </a:r>
            <a:r>
              <a:rPr lang="de"/>
              <a:t> and </a:t>
            </a:r>
            <a:r>
              <a:rPr i="1" lang="de"/>
              <a:t>trajectory_radius_block_max </a:t>
            </a:r>
            <a:r>
              <a:rPr lang="de"/>
              <a:t>is marked as blocked</a:t>
            </a:r>
            <a:r>
              <a:rPr lang="de"/>
              <a:t> </a:t>
            </a:r>
            <a:endParaRPr/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Trajectory extraction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 Jupyter notebook used to extract the coordinates of the trajectory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Three steps: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Convert the pbstream into a bag file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Convert the bag file into a csv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Extract x,y,z fields from the csv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99050" y="3563725"/>
            <a:ext cx="50517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pbstream_trajectories_to_rosbag_main.cc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81526"/>
            <a:ext cx="487350" cy="4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99050" y="4111375"/>
            <a:ext cx="50517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https://github.com/AtsushiSakai/rosbag_to_csv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67086"/>
            <a:ext cx="487350" cy="45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300" y="2571750"/>
            <a:ext cx="1798125" cy="19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7044908" y="3405087"/>
            <a:ext cx="185400" cy="165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BaseNode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Contains the common behaviour between the two use cases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Initialize ROS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Get a grid map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Adjust values of unknown cells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Shift all cells such that the minimum is zero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Free trajectory if required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Generate a costmap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Save the costmap using </a:t>
            </a:r>
            <a:r>
              <a:rPr lang="de" u="sng">
                <a:solidFill>
                  <a:schemeClr val="hlink"/>
                </a:solidFill>
                <a:hlinkClick r:id="rId3"/>
              </a:rPr>
              <a:t>ROS map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527601" cy="273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pointcloud2costmap node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Node that converts a PCD into a costmap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Convert the PCD into a grid map using the </a:t>
            </a:r>
            <a:r>
              <a:rPr b="1" lang="de"/>
              <a:t>GridMapPclLabelLoader </a:t>
            </a:r>
            <a:r>
              <a:rPr lang="de"/>
              <a:t>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The grid map is saved into a </a:t>
            </a:r>
            <a:r>
              <a:rPr b="1" lang="de"/>
              <a:t>bag </a:t>
            </a:r>
            <a:r>
              <a:rPr lang="de"/>
              <a:t>file in </a:t>
            </a:r>
            <a:r>
              <a:rPr i="1" lang="de"/>
              <a:t>folder_path/preprocessed_gridmap.bag </a:t>
            </a:r>
            <a:r>
              <a:rPr lang="de"/>
              <a:t>in the topic </a:t>
            </a:r>
            <a:r>
              <a:rPr i="1" lang="de"/>
              <a:t>/gridmap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29450" l="2983" r="3208" t="29544"/>
          <a:stretch/>
        </p:blipFill>
        <p:spPr>
          <a:xfrm>
            <a:off x="311700" y="1152475"/>
            <a:ext cx="5947401" cy="4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folder_path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parameters.yaml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pcd_filename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Output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folder_path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costmap (yaml and pgm)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preprocessed_gridmap.bag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GridMapPclLabelLoader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 custom class that inherits from </a:t>
            </a:r>
            <a:r>
              <a:rPr lang="de" u="sng">
                <a:solidFill>
                  <a:schemeClr val="hlink"/>
                </a:solidFill>
                <a:hlinkClick r:id="rId3"/>
              </a:rPr>
              <a:t>GridMapPclLoader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It adds support for points with the fields x,y,z,Label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getGridMap()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It gets the grid map generated by the parent class (elevation)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It creates a new layer (labels). For each cell (x,y), it assigns the most common label of the points contained in that cell at that elevation. (</a:t>
            </a:r>
            <a:r>
              <a:rPr i="1" lang="de"/>
              <a:t>± labels_to_grid.deviation</a:t>
            </a:r>
            <a:r>
              <a:rPr lang="de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690063"/>
            <a:ext cx="4520699" cy="176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gridmap</a:t>
            </a:r>
            <a:r>
              <a:rPr lang="de"/>
              <a:t>2costmap node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Inherits from BaseNode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getGridMap() loads a bag file containing the preprocessed gridmap stored by the previous node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25" y="1173838"/>
            <a:ext cx="5947400" cy="395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folder_path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parameters.yaml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bag_filename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Output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folder_path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costmap (yaml and pgm)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63" y="2828594"/>
            <a:ext cx="3888576" cy="15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SLAM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https://gitlab.com/paverobotics/vehicle/vehicle-core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vehicle-core/localization/warp_slam</a:t>
            </a:r>
            <a:endParaRPr sz="15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550" y="1546255"/>
            <a:ext cx="684900" cy="6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Outputs with different cost per label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Cost: 0</a:t>
            </a:r>
            <a:endParaRPr/>
          </a:p>
        </p:txBody>
      </p:sp>
      <p:sp>
        <p:nvSpPr>
          <p:cNvPr id="215" name="Google Shape;21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Cost: 100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50" y="1664975"/>
            <a:ext cx="2276400" cy="29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150" y="1666149"/>
            <a:ext cx="2276399" cy="29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Next steps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The conversion from </a:t>
            </a:r>
            <a:r>
              <a:rPr b="1" lang="de" sz="1400"/>
              <a:t>grid map </a:t>
            </a:r>
            <a:r>
              <a:rPr lang="de" sz="1400"/>
              <a:t>to</a:t>
            </a:r>
            <a:r>
              <a:rPr lang="de" sz="1400"/>
              <a:t> </a:t>
            </a:r>
            <a:r>
              <a:rPr b="1" lang="de" sz="1400"/>
              <a:t>cost map</a:t>
            </a:r>
            <a:r>
              <a:rPr lang="de" sz="1400"/>
              <a:t> is done using the </a:t>
            </a:r>
            <a:r>
              <a:rPr lang="de" sz="1400" u="sng">
                <a:solidFill>
                  <a:schemeClr val="hlink"/>
                </a:solidFill>
                <a:hlinkClick r:id="rId3"/>
              </a:rPr>
              <a:t>grid_map/grid_map_costmap2d</a:t>
            </a:r>
            <a:r>
              <a:rPr lang="de" sz="1400"/>
              <a:t> package which uses absolute elevation to set the cost for the cells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A better solution would be computing the normals and using them to know if the vehicle can reach that cell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311700" y="2659225"/>
            <a:ext cx="85206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rgbClr val="666666"/>
                </a:solidFill>
              </a:rPr>
              <a:t>Autonomous driving.</a:t>
            </a:r>
            <a:endParaRPr sz="3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rgbClr val="666666"/>
                </a:solidFill>
              </a:rPr>
              <a:t>Everywhere.</a:t>
            </a:r>
            <a:endParaRPr sz="3600">
              <a:solidFill>
                <a:srgbClr val="666666"/>
              </a:solidFill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0" y="612725"/>
            <a:ext cx="8023198" cy="15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Configuration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 class that holds all the parameters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Singleton pattern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Can only be accessed through the method </a:t>
            </a:r>
            <a:r>
              <a:rPr i="1" lang="de"/>
              <a:t>GetInstance()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Parameters can be </a:t>
            </a:r>
            <a:r>
              <a:rPr lang="de"/>
              <a:t>dynamically</a:t>
            </a:r>
            <a:r>
              <a:rPr lang="de"/>
              <a:t> changed using </a:t>
            </a:r>
            <a:r>
              <a:rPr lang="de" u="sng">
                <a:solidFill>
                  <a:schemeClr val="hlink"/>
                </a:solidFill>
                <a:hlinkClick r:id="rId3"/>
              </a:rPr>
              <a:t>ROS dynamic reconfigure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462" y="980825"/>
            <a:ext cx="4081776" cy="33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63" y="2102477"/>
            <a:ext cx="4131174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Configuration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4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Parameters can be restored from a </a:t>
            </a:r>
            <a:r>
              <a:rPr b="1" lang="de"/>
              <a:t>YAML</a:t>
            </a:r>
            <a:r>
              <a:rPr lang="de"/>
              <a:t> file </a:t>
            </a:r>
            <a:r>
              <a:rPr i="1" lang="de"/>
              <a:t>(example in warp_slam/test/assets)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1802" l="0" r="0" t="11557"/>
          <a:stretch/>
        </p:blipFill>
        <p:spPr>
          <a:xfrm>
            <a:off x="434363" y="2054425"/>
            <a:ext cx="5531723" cy="18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14240" l="0" r="0" t="14305"/>
          <a:stretch/>
        </p:blipFill>
        <p:spPr>
          <a:xfrm>
            <a:off x="6076190" y="2054425"/>
            <a:ext cx="2633447" cy="18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Optimization / Scan Match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Returns a transformation that aligns two point clouds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Transform optimize(submap, scan)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Initialize a transformation as identity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Loop until end of optimization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Apply transformation to scan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Calculate correspondences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For each correspondence create a constraint (point to point)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/>
              <a:t>Add the constraints to the optimization problem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560" y="2205222"/>
            <a:ext cx="4497575" cy="13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Optimization / Correspondence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Base class for any kind of correspondences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Returns the index of the corresponding point to </a:t>
            </a:r>
            <a:r>
              <a:rPr i="1" lang="de"/>
              <a:t>point</a:t>
            </a:r>
            <a:r>
              <a:rPr lang="de"/>
              <a:t> in </a:t>
            </a:r>
            <a:r>
              <a:rPr i="1" lang="de"/>
              <a:t>pointCloud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225127"/>
            <a:ext cx="7410450" cy="18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Optimization / Constraint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Builds a cost function for the </a:t>
            </a:r>
            <a:r>
              <a:rPr lang="de" u="sng">
                <a:solidFill>
                  <a:schemeClr val="hlink"/>
                </a:solidFill>
                <a:hlinkClick r:id="rId3"/>
              </a:rPr>
              <a:t>Google Ceres Solver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At the moment there is only one child: point_to_point.cc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Open-closed principle: It is very easy to 	extend to other constraints such as point_to_plane thanks to inheritance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326" y="1787075"/>
            <a:ext cx="4315725" cy="1569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VPN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https://www.notion.so/VPN-7a5e8696ebe44846995865c34696d12d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550" y="1520575"/>
            <a:ext cx="684900" cy="6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VPN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Deployment of a VPN for Warp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57195" t="0"/>
          <a:stretch/>
        </p:blipFill>
        <p:spPr>
          <a:xfrm rot="-32">
            <a:off x="538704" y="1659923"/>
            <a:ext cx="487350" cy="33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00" y="2084401"/>
            <a:ext cx="487350" cy="4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026050" y="2099325"/>
            <a:ext cx="50517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https://github.com/kylemanna/docker-openvpn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026050" y="1659925"/>
            <a:ext cx="50517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https://hub.docker.com/r/kylemanna/openvpn/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 configuration: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      warp-cloud-dev/vpn-server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IP: 34.107.86.221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9400" y="1659925"/>
            <a:ext cx="639813" cy="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